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4"/>
  </p:notesMasterIdLst>
  <p:sldIdLst>
    <p:sldId id="14193" r:id="rId2"/>
    <p:sldId id="977" r:id="rId3"/>
    <p:sldId id="15384" r:id="rId4"/>
    <p:sldId id="257" r:id="rId5"/>
    <p:sldId id="284"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979" r:id="rId31"/>
    <p:sldId id="8616" r:id="rId32"/>
    <p:sldId id="13263" r:id="rId33"/>
    <p:sldId id="8617" r:id="rId34"/>
    <p:sldId id="8618" r:id="rId35"/>
    <p:sldId id="8619" r:id="rId36"/>
    <p:sldId id="8620" r:id="rId37"/>
    <p:sldId id="8621" r:id="rId38"/>
    <p:sldId id="8622" r:id="rId39"/>
    <p:sldId id="8623" r:id="rId40"/>
    <p:sldId id="8625" r:id="rId41"/>
    <p:sldId id="8626" r:id="rId42"/>
    <p:sldId id="11379" r:id="rId43"/>
    <p:sldId id="9442" r:id="rId44"/>
    <p:sldId id="9443" r:id="rId45"/>
    <p:sldId id="9444" r:id="rId46"/>
    <p:sldId id="8603" r:id="rId47"/>
    <p:sldId id="7730" r:id="rId48"/>
    <p:sldId id="14074" r:id="rId49"/>
    <p:sldId id="7735" r:id="rId50"/>
    <p:sldId id="7738" r:id="rId51"/>
    <p:sldId id="8614" r:id="rId52"/>
    <p:sldId id="8615" r:id="rId53"/>
    <p:sldId id="8428" r:id="rId54"/>
    <p:sldId id="8427" r:id="rId55"/>
    <p:sldId id="7800" r:id="rId56"/>
    <p:sldId id="14235" r:id="rId57"/>
    <p:sldId id="12657" r:id="rId58"/>
    <p:sldId id="12658" r:id="rId59"/>
    <p:sldId id="12659" r:id="rId60"/>
    <p:sldId id="12660" r:id="rId61"/>
    <p:sldId id="12661" r:id="rId62"/>
    <p:sldId id="13301" r:id="rId63"/>
    <p:sldId id="13302" r:id="rId64"/>
    <p:sldId id="13303" r:id="rId65"/>
    <p:sldId id="13304" r:id="rId66"/>
    <p:sldId id="13305" r:id="rId67"/>
    <p:sldId id="13306" r:id="rId68"/>
    <p:sldId id="573" r:id="rId69"/>
    <p:sldId id="15385" r:id="rId70"/>
    <p:sldId id="15387" r:id="rId71"/>
    <p:sldId id="15388" r:id="rId72"/>
    <p:sldId id="15389" r:id="rId73"/>
    <p:sldId id="15390" r:id="rId74"/>
    <p:sldId id="15391" r:id="rId75"/>
    <p:sldId id="15392" r:id="rId76"/>
    <p:sldId id="15334" r:id="rId77"/>
    <p:sldId id="582" r:id="rId78"/>
    <p:sldId id="583" r:id="rId79"/>
    <p:sldId id="584" r:id="rId80"/>
    <p:sldId id="585" r:id="rId81"/>
    <p:sldId id="586" r:id="rId82"/>
    <p:sldId id="587" r:id="rId83"/>
    <p:sldId id="588" r:id="rId84"/>
    <p:sldId id="10268" r:id="rId85"/>
    <p:sldId id="10269" r:id="rId86"/>
    <p:sldId id="10270" r:id="rId87"/>
    <p:sldId id="14287" r:id="rId88"/>
    <p:sldId id="14236" r:id="rId89"/>
    <p:sldId id="10271" r:id="rId90"/>
    <p:sldId id="10272" r:id="rId91"/>
    <p:sldId id="10273" r:id="rId92"/>
    <p:sldId id="10274" r:id="rId93"/>
    <p:sldId id="10275" r:id="rId94"/>
    <p:sldId id="9902" r:id="rId95"/>
    <p:sldId id="10307" r:id="rId96"/>
    <p:sldId id="10308" r:id="rId97"/>
    <p:sldId id="10309" r:id="rId98"/>
    <p:sldId id="10310" r:id="rId99"/>
    <p:sldId id="601" r:id="rId100"/>
    <p:sldId id="602" r:id="rId101"/>
    <p:sldId id="603" r:id="rId102"/>
    <p:sldId id="604" r:id="rId103"/>
    <p:sldId id="605" r:id="rId104"/>
    <p:sldId id="606" r:id="rId105"/>
    <p:sldId id="607" r:id="rId106"/>
    <p:sldId id="608" r:id="rId107"/>
    <p:sldId id="609" r:id="rId108"/>
    <p:sldId id="610" r:id="rId109"/>
    <p:sldId id="612" r:id="rId110"/>
    <p:sldId id="613" r:id="rId111"/>
    <p:sldId id="15396" r:id="rId112"/>
    <p:sldId id="15406" r:id="rId113"/>
    <p:sldId id="615" r:id="rId114"/>
    <p:sldId id="15331" r:id="rId115"/>
    <p:sldId id="8694" r:id="rId116"/>
    <p:sldId id="8695" r:id="rId117"/>
    <p:sldId id="8696" r:id="rId118"/>
    <p:sldId id="8697" r:id="rId119"/>
    <p:sldId id="8698" r:id="rId120"/>
    <p:sldId id="8699" r:id="rId121"/>
    <p:sldId id="8700" r:id="rId122"/>
    <p:sldId id="8701" r:id="rId123"/>
    <p:sldId id="8702" r:id="rId124"/>
    <p:sldId id="8703" r:id="rId125"/>
    <p:sldId id="8704" r:id="rId126"/>
    <p:sldId id="8705" r:id="rId127"/>
    <p:sldId id="8706" r:id="rId128"/>
    <p:sldId id="8707" r:id="rId129"/>
    <p:sldId id="6930" r:id="rId130"/>
    <p:sldId id="4888" r:id="rId131"/>
    <p:sldId id="4889" r:id="rId132"/>
    <p:sldId id="6911" r:id="rId133"/>
    <p:sldId id="6913" r:id="rId134"/>
    <p:sldId id="6861" r:id="rId135"/>
    <p:sldId id="12577" r:id="rId136"/>
    <p:sldId id="9406" r:id="rId137"/>
    <p:sldId id="7675" r:id="rId138"/>
    <p:sldId id="4858" r:id="rId139"/>
    <p:sldId id="640" r:id="rId140"/>
    <p:sldId id="642" r:id="rId141"/>
    <p:sldId id="643" r:id="rId142"/>
    <p:sldId id="644" r:id="rId143"/>
    <p:sldId id="645" r:id="rId144"/>
    <p:sldId id="646" r:id="rId145"/>
    <p:sldId id="647" r:id="rId146"/>
    <p:sldId id="648" r:id="rId147"/>
    <p:sldId id="649" r:id="rId148"/>
    <p:sldId id="650" r:id="rId149"/>
    <p:sldId id="651" r:id="rId150"/>
    <p:sldId id="652" r:id="rId151"/>
    <p:sldId id="654" r:id="rId152"/>
    <p:sldId id="14237" r:id="rId153"/>
    <p:sldId id="14238" r:id="rId154"/>
    <p:sldId id="14239" r:id="rId155"/>
    <p:sldId id="14240" r:id="rId156"/>
    <p:sldId id="14241" r:id="rId157"/>
    <p:sldId id="14242" r:id="rId158"/>
    <p:sldId id="14243" r:id="rId159"/>
    <p:sldId id="14244" r:id="rId160"/>
    <p:sldId id="14245" r:id="rId161"/>
    <p:sldId id="14246" r:id="rId162"/>
    <p:sldId id="14247" r:id="rId163"/>
    <p:sldId id="14248" r:id="rId164"/>
    <p:sldId id="7848" r:id="rId165"/>
    <p:sldId id="7727" r:id="rId166"/>
    <p:sldId id="7728" r:id="rId167"/>
    <p:sldId id="8595" r:id="rId168"/>
    <p:sldId id="14252" r:id="rId169"/>
    <p:sldId id="14253" r:id="rId170"/>
    <p:sldId id="14254" r:id="rId171"/>
    <p:sldId id="14255" r:id="rId172"/>
    <p:sldId id="14256" r:id="rId173"/>
    <p:sldId id="14257" r:id="rId174"/>
    <p:sldId id="14258" r:id="rId175"/>
    <p:sldId id="14259" r:id="rId176"/>
    <p:sldId id="14260" r:id="rId177"/>
    <p:sldId id="14261" r:id="rId178"/>
    <p:sldId id="14530" r:id="rId179"/>
    <p:sldId id="14531" r:id="rId180"/>
    <p:sldId id="14268" r:id="rId181"/>
    <p:sldId id="14269" r:id="rId182"/>
    <p:sldId id="14270" r:id="rId183"/>
    <p:sldId id="14271" r:id="rId184"/>
    <p:sldId id="14272" r:id="rId185"/>
    <p:sldId id="14273" r:id="rId186"/>
    <p:sldId id="693" r:id="rId187"/>
    <p:sldId id="694" r:id="rId188"/>
    <p:sldId id="695" r:id="rId189"/>
    <p:sldId id="696" r:id="rId190"/>
    <p:sldId id="15335" r:id="rId191"/>
    <p:sldId id="698" r:id="rId192"/>
    <p:sldId id="699" r:id="rId193"/>
    <p:sldId id="700" r:id="rId194"/>
    <p:sldId id="701" r:id="rId195"/>
    <p:sldId id="702" r:id="rId196"/>
    <p:sldId id="703" r:id="rId197"/>
    <p:sldId id="704" r:id="rId198"/>
    <p:sldId id="10260" r:id="rId199"/>
    <p:sldId id="10261" r:id="rId200"/>
    <p:sldId id="10262" r:id="rId201"/>
    <p:sldId id="10266" r:id="rId202"/>
    <p:sldId id="14275" r:id="rId203"/>
    <p:sldId id="14276" r:id="rId204"/>
    <p:sldId id="14277" r:id="rId205"/>
    <p:sldId id="14278" r:id="rId206"/>
    <p:sldId id="14279" r:id="rId207"/>
    <p:sldId id="14280" r:id="rId208"/>
    <p:sldId id="10288" r:id="rId209"/>
    <p:sldId id="15393" r:id="rId210"/>
    <p:sldId id="14283" r:id="rId211"/>
    <p:sldId id="14284" r:id="rId212"/>
    <p:sldId id="14285" r:id="rId213"/>
    <p:sldId id="709" r:id="rId214"/>
    <p:sldId id="710" r:id="rId215"/>
    <p:sldId id="711" r:id="rId216"/>
    <p:sldId id="712" r:id="rId217"/>
    <p:sldId id="713" r:id="rId218"/>
    <p:sldId id="714" r:id="rId219"/>
    <p:sldId id="715" r:id="rId220"/>
    <p:sldId id="717" r:id="rId221"/>
    <p:sldId id="718" r:id="rId222"/>
    <p:sldId id="15401" r:id="rId223"/>
    <p:sldId id="15382" r:id="rId224"/>
    <p:sldId id="15397" r:id="rId225"/>
    <p:sldId id="14288" r:id="rId226"/>
    <p:sldId id="8452" r:id="rId227"/>
    <p:sldId id="14199" r:id="rId228"/>
    <p:sldId id="8453" r:id="rId229"/>
    <p:sldId id="14201" r:id="rId230"/>
    <p:sldId id="8716" r:id="rId231"/>
    <p:sldId id="14449" r:id="rId232"/>
    <p:sldId id="8717" r:id="rId233"/>
    <p:sldId id="12387" r:id="rId234"/>
    <p:sldId id="8718" r:id="rId235"/>
    <p:sldId id="8719" r:id="rId236"/>
    <p:sldId id="8720" r:id="rId237"/>
    <p:sldId id="8721" r:id="rId238"/>
    <p:sldId id="8722" r:id="rId239"/>
    <p:sldId id="12388" r:id="rId240"/>
    <p:sldId id="8725" r:id="rId241"/>
    <p:sldId id="8708" r:id="rId242"/>
    <p:sldId id="8710" r:id="rId243"/>
    <p:sldId id="8711" r:id="rId244"/>
    <p:sldId id="8712" r:id="rId245"/>
    <p:sldId id="8713" r:id="rId246"/>
    <p:sldId id="8714" r:id="rId247"/>
    <p:sldId id="8465" r:id="rId248"/>
    <p:sldId id="14202" r:id="rId249"/>
    <p:sldId id="8466" r:id="rId250"/>
    <p:sldId id="8467" r:id="rId251"/>
    <p:sldId id="14116" r:id="rId252"/>
    <p:sldId id="749" r:id="rId253"/>
    <p:sldId id="750" r:id="rId254"/>
    <p:sldId id="751" r:id="rId255"/>
    <p:sldId id="752" r:id="rId256"/>
    <p:sldId id="753" r:id="rId257"/>
    <p:sldId id="754" r:id="rId258"/>
    <p:sldId id="755" r:id="rId259"/>
    <p:sldId id="756" r:id="rId260"/>
    <p:sldId id="757" r:id="rId261"/>
    <p:sldId id="758" r:id="rId262"/>
    <p:sldId id="759" r:id="rId263"/>
    <p:sldId id="760" r:id="rId264"/>
    <p:sldId id="761" r:id="rId265"/>
    <p:sldId id="14450" r:id="rId266"/>
    <p:sldId id="14451" r:id="rId267"/>
    <p:sldId id="14452" r:id="rId268"/>
    <p:sldId id="14453" r:id="rId269"/>
    <p:sldId id="14454" r:id="rId270"/>
    <p:sldId id="14455" r:id="rId271"/>
    <p:sldId id="14456" r:id="rId272"/>
    <p:sldId id="14457" r:id="rId273"/>
    <p:sldId id="14458" r:id="rId274"/>
    <p:sldId id="14459" r:id="rId275"/>
    <p:sldId id="14460" r:id="rId276"/>
    <p:sldId id="14461" r:id="rId277"/>
    <p:sldId id="7788" r:id="rId278"/>
    <p:sldId id="7789" r:id="rId279"/>
    <p:sldId id="14465" r:id="rId280"/>
    <p:sldId id="14466" r:id="rId281"/>
    <p:sldId id="14467" r:id="rId282"/>
    <p:sldId id="14468" r:id="rId283"/>
    <p:sldId id="14469" r:id="rId284"/>
    <p:sldId id="14470" r:id="rId285"/>
    <p:sldId id="14471" r:id="rId286"/>
    <p:sldId id="14472" r:id="rId287"/>
    <p:sldId id="14473" r:id="rId288"/>
    <p:sldId id="14474" r:id="rId289"/>
    <p:sldId id="7818" r:id="rId290"/>
    <p:sldId id="7819" r:id="rId291"/>
    <p:sldId id="14481" r:id="rId292"/>
    <p:sldId id="14482" r:id="rId293"/>
    <p:sldId id="14483" r:id="rId294"/>
    <p:sldId id="14484" r:id="rId295"/>
    <p:sldId id="14485" r:id="rId296"/>
    <p:sldId id="14486" r:id="rId297"/>
    <p:sldId id="801" r:id="rId298"/>
    <p:sldId id="802" r:id="rId299"/>
    <p:sldId id="803" r:id="rId300"/>
    <p:sldId id="804" r:id="rId301"/>
    <p:sldId id="805" r:id="rId302"/>
    <p:sldId id="806" r:id="rId303"/>
    <p:sldId id="807" r:id="rId304"/>
    <p:sldId id="808" r:id="rId305"/>
    <p:sldId id="809" r:id="rId306"/>
    <p:sldId id="810" r:id="rId307"/>
    <p:sldId id="15336" r:id="rId308"/>
    <p:sldId id="812" r:id="rId309"/>
    <p:sldId id="815" r:id="rId310"/>
    <p:sldId id="816" r:id="rId311"/>
    <p:sldId id="817" r:id="rId312"/>
    <p:sldId id="818" r:id="rId313"/>
    <p:sldId id="819" r:id="rId314"/>
    <p:sldId id="820" r:id="rId315"/>
    <p:sldId id="821" r:id="rId316"/>
    <p:sldId id="9789" r:id="rId317"/>
    <p:sldId id="9790" r:id="rId318"/>
    <p:sldId id="14533" r:id="rId319"/>
    <p:sldId id="14487" r:id="rId320"/>
    <p:sldId id="14488" r:id="rId321"/>
    <p:sldId id="14489" r:id="rId322"/>
    <p:sldId id="14490" r:id="rId323"/>
    <p:sldId id="14491" r:id="rId324"/>
    <p:sldId id="14492" r:id="rId325"/>
    <p:sldId id="14493" r:id="rId326"/>
    <p:sldId id="14494" r:id="rId327"/>
    <p:sldId id="14495" r:id="rId328"/>
    <p:sldId id="14496" r:id="rId329"/>
    <p:sldId id="14497" r:id="rId330"/>
    <p:sldId id="15394" r:id="rId331"/>
    <p:sldId id="14499" r:id="rId332"/>
    <p:sldId id="14500" r:id="rId333"/>
    <p:sldId id="14501" r:id="rId334"/>
    <p:sldId id="841" r:id="rId335"/>
    <p:sldId id="842" r:id="rId336"/>
    <p:sldId id="843" r:id="rId337"/>
    <p:sldId id="844" r:id="rId338"/>
    <p:sldId id="845" r:id="rId339"/>
    <p:sldId id="846" r:id="rId340"/>
    <p:sldId id="847" r:id="rId341"/>
    <p:sldId id="848" r:id="rId342"/>
    <p:sldId id="849" r:id="rId343"/>
    <p:sldId id="851" r:id="rId344"/>
    <p:sldId id="852" r:id="rId345"/>
    <p:sldId id="853" r:id="rId346"/>
    <p:sldId id="854" r:id="rId347"/>
    <p:sldId id="15405" r:id="rId348"/>
    <p:sldId id="15332" r:id="rId349"/>
    <p:sldId id="15398" r:id="rId350"/>
    <p:sldId id="14171" r:id="rId351"/>
    <p:sldId id="9370" r:id="rId352"/>
    <p:sldId id="4869" r:id="rId353"/>
    <p:sldId id="4870" r:id="rId354"/>
    <p:sldId id="12569" r:id="rId355"/>
    <p:sldId id="12574" r:id="rId356"/>
    <p:sldId id="12575" r:id="rId357"/>
    <p:sldId id="12576" r:id="rId358"/>
    <p:sldId id="12490" r:id="rId359"/>
    <p:sldId id="12491" r:id="rId360"/>
    <p:sldId id="12492" r:id="rId361"/>
    <p:sldId id="12582" r:id="rId362"/>
    <p:sldId id="12583" r:id="rId363"/>
    <p:sldId id="12584" r:id="rId364"/>
    <p:sldId id="12585" r:id="rId365"/>
    <p:sldId id="12586" r:id="rId366"/>
    <p:sldId id="12587" r:id="rId367"/>
    <p:sldId id="12588" r:id="rId368"/>
    <p:sldId id="12589" r:id="rId369"/>
    <p:sldId id="12590" r:id="rId370"/>
    <p:sldId id="7700" r:id="rId371"/>
    <p:sldId id="7702" r:id="rId372"/>
    <p:sldId id="7703" r:id="rId373"/>
    <p:sldId id="13980" r:id="rId374"/>
    <p:sldId id="13981" r:id="rId375"/>
    <p:sldId id="13982" r:id="rId376"/>
    <p:sldId id="13983" r:id="rId377"/>
    <p:sldId id="7442" r:id="rId378"/>
    <p:sldId id="7837" r:id="rId379"/>
    <p:sldId id="13264" r:id="rId380"/>
    <p:sldId id="7774" r:id="rId381"/>
    <p:sldId id="7775" r:id="rId382"/>
    <p:sldId id="14036" r:id="rId383"/>
    <p:sldId id="7777" r:id="rId384"/>
    <p:sldId id="14037" r:id="rId385"/>
    <p:sldId id="7779" r:id="rId386"/>
    <p:sldId id="7780" r:id="rId387"/>
    <p:sldId id="7781" r:id="rId388"/>
    <p:sldId id="7505" r:id="rId389"/>
    <p:sldId id="7506" r:id="rId390"/>
    <p:sldId id="7507" r:id="rId391"/>
    <p:sldId id="7508" r:id="rId392"/>
    <p:sldId id="7509" r:id="rId393"/>
    <p:sldId id="7510" r:id="rId394"/>
    <p:sldId id="7543" r:id="rId395"/>
    <p:sldId id="7544" r:id="rId396"/>
    <p:sldId id="7545" r:id="rId397"/>
    <p:sldId id="7546" r:id="rId398"/>
    <p:sldId id="7547" r:id="rId399"/>
    <p:sldId id="7548" r:id="rId400"/>
    <p:sldId id="7549" r:id="rId401"/>
    <p:sldId id="7550" r:id="rId402"/>
    <p:sldId id="7551" r:id="rId403"/>
    <p:sldId id="7552" r:id="rId404"/>
    <p:sldId id="7557" r:id="rId405"/>
    <p:sldId id="7558" r:id="rId406"/>
    <p:sldId id="7559" r:id="rId407"/>
    <p:sldId id="7560" r:id="rId408"/>
    <p:sldId id="7561" r:id="rId409"/>
    <p:sldId id="8050" r:id="rId410"/>
    <p:sldId id="7563" r:id="rId411"/>
    <p:sldId id="7564" r:id="rId412"/>
    <p:sldId id="7565" r:id="rId413"/>
    <p:sldId id="7566" r:id="rId414"/>
    <p:sldId id="7567" r:id="rId415"/>
    <p:sldId id="7568" r:id="rId416"/>
    <p:sldId id="14502" r:id="rId417"/>
    <p:sldId id="14503" r:id="rId418"/>
    <p:sldId id="14504" r:id="rId419"/>
    <p:sldId id="14505" r:id="rId420"/>
    <p:sldId id="14506" r:id="rId421"/>
    <p:sldId id="14507" r:id="rId422"/>
    <p:sldId id="14508" r:id="rId423"/>
    <p:sldId id="14509" r:id="rId424"/>
    <p:sldId id="7631" r:id="rId425"/>
    <p:sldId id="7632" r:id="rId426"/>
    <p:sldId id="7633" r:id="rId427"/>
    <p:sldId id="7634" r:id="rId428"/>
    <p:sldId id="7635" r:id="rId429"/>
    <p:sldId id="14510" r:id="rId430"/>
    <p:sldId id="14511" r:id="rId431"/>
    <p:sldId id="14512" r:id="rId432"/>
    <p:sldId id="14513" r:id="rId433"/>
    <p:sldId id="14514" r:id="rId434"/>
    <p:sldId id="8734" r:id="rId435"/>
    <p:sldId id="8735" r:id="rId436"/>
    <p:sldId id="8736" r:id="rId437"/>
    <p:sldId id="14173" r:id="rId438"/>
    <p:sldId id="953" r:id="rId439"/>
    <p:sldId id="954" r:id="rId440"/>
    <p:sldId id="955" r:id="rId441"/>
    <p:sldId id="956" r:id="rId442"/>
    <p:sldId id="957" r:id="rId443"/>
    <p:sldId id="958" r:id="rId444"/>
    <p:sldId id="959" r:id="rId445"/>
    <p:sldId id="960" r:id="rId446"/>
    <p:sldId id="961" r:id="rId447"/>
    <p:sldId id="962" r:id="rId448"/>
    <p:sldId id="964" r:id="rId449"/>
    <p:sldId id="14527" r:id="rId450"/>
    <p:sldId id="9386" r:id="rId451"/>
    <p:sldId id="9387" r:id="rId452"/>
    <p:sldId id="9388" r:id="rId453"/>
    <p:sldId id="14515" r:id="rId454"/>
    <p:sldId id="14516" r:id="rId455"/>
    <p:sldId id="14517" r:id="rId456"/>
    <p:sldId id="7697" r:id="rId457"/>
    <p:sldId id="11854" r:id="rId458"/>
    <p:sldId id="11855" r:id="rId459"/>
    <p:sldId id="14532" r:id="rId460"/>
    <p:sldId id="14522" r:id="rId461"/>
    <p:sldId id="14523" r:id="rId462"/>
    <p:sldId id="14528" r:id="rId463"/>
    <p:sldId id="14525" r:id="rId464"/>
    <p:sldId id="14529" r:id="rId465"/>
    <p:sldId id="6338" r:id="rId466"/>
    <p:sldId id="8624" r:id="rId467"/>
    <p:sldId id="9515" r:id="rId468"/>
    <p:sldId id="11252" r:id="rId469"/>
    <p:sldId id="15379" r:id="rId470"/>
    <p:sldId id="15380" r:id="rId471"/>
    <p:sldId id="15381" r:id="rId472"/>
    <p:sldId id="14225" r:id="rId473"/>
    <p:sldId id="14226" r:id="rId474"/>
    <p:sldId id="7809" r:id="rId475"/>
    <p:sldId id="7810" r:id="rId476"/>
    <p:sldId id="14194" r:id="rId477"/>
    <p:sldId id="4754" r:id="rId478"/>
    <p:sldId id="10019" r:id="rId479"/>
    <p:sldId id="10702" r:id="rId480"/>
    <p:sldId id="14084" r:id="rId481"/>
    <p:sldId id="14085" r:id="rId482"/>
    <p:sldId id="14197" r:id="rId483"/>
    <p:sldId id="14227" r:id="rId484"/>
    <p:sldId id="14228" r:id="rId485"/>
    <p:sldId id="14103" r:id="rId486"/>
    <p:sldId id="14104" r:id="rId487"/>
    <p:sldId id="14198" r:id="rId488"/>
    <p:sldId id="14262" r:id="rId489"/>
    <p:sldId id="14263" r:id="rId490"/>
    <p:sldId id="14264" r:id="rId491"/>
    <p:sldId id="14265" r:id="rId492"/>
    <p:sldId id="14266" r:id="rId493"/>
    <p:sldId id="14267" r:id="rId494"/>
    <p:sldId id="15340" r:id="rId495"/>
    <p:sldId id="14213" r:id="rId496"/>
    <p:sldId id="14214" r:id="rId497"/>
    <p:sldId id="14215" r:id="rId498"/>
    <p:sldId id="15402" r:id="rId499"/>
    <p:sldId id="15403" r:id="rId500"/>
    <p:sldId id="15404" r:id="rId501"/>
    <p:sldId id="14125" r:id="rId502"/>
    <p:sldId id="14126" r:id="rId503"/>
    <p:sldId id="14203" r:id="rId504"/>
    <p:sldId id="9445" r:id="rId505"/>
    <p:sldId id="9446" r:id="rId506"/>
    <p:sldId id="15345" r:id="rId507"/>
    <p:sldId id="14229" r:id="rId508"/>
    <p:sldId id="14230" r:id="rId509"/>
    <p:sldId id="14145" r:id="rId510"/>
    <p:sldId id="14146" r:id="rId511"/>
    <p:sldId id="14204" r:id="rId512"/>
    <p:sldId id="14475" r:id="rId513"/>
    <p:sldId id="14476" r:id="rId514"/>
    <p:sldId id="14477" r:id="rId515"/>
    <p:sldId id="14478" r:id="rId516"/>
    <p:sldId id="14479" r:id="rId517"/>
    <p:sldId id="15341" r:id="rId518"/>
    <p:sldId id="15342" r:id="rId519"/>
    <p:sldId id="14216" r:id="rId520"/>
    <p:sldId id="14217" r:id="rId521"/>
    <p:sldId id="14218" r:id="rId522"/>
    <p:sldId id="8224" r:id="rId523"/>
    <p:sldId id="8225" r:id="rId524"/>
    <p:sldId id="8226" r:id="rId525"/>
    <p:sldId id="8227" r:id="rId526"/>
    <p:sldId id="8228" r:id="rId527"/>
    <p:sldId id="8229" r:id="rId528"/>
    <p:sldId id="15344" r:id="rId529"/>
    <p:sldId id="7520" r:id="rId530"/>
    <p:sldId id="7521" r:id="rId531"/>
    <p:sldId id="7522" r:id="rId532"/>
    <p:sldId id="7523" r:id="rId533"/>
    <p:sldId id="7524" r:id="rId534"/>
    <p:sldId id="7493" r:id="rId535"/>
    <p:sldId id="14209" r:id="rId536"/>
    <p:sldId id="8579" r:id="rId537"/>
    <p:sldId id="8580" r:id="rId538"/>
    <p:sldId id="8581" r:id="rId539"/>
    <p:sldId id="8583" r:id="rId540"/>
    <p:sldId id="8584" r:id="rId541"/>
    <p:sldId id="8585" r:id="rId542"/>
    <p:sldId id="8586" r:id="rId543"/>
    <p:sldId id="8587" r:id="rId544"/>
    <p:sldId id="14208" r:id="rId545"/>
    <p:sldId id="14205" r:id="rId546"/>
    <p:sldId id="8419" r:id="rId547"/>
    <p:sldId id="8420" r:id="rId548"/>
    <p:sldId id="8421" r:id="rId549"/>
    <p:sldId id="8422" r:id="rId550"/>
    <p:sldId id="11579" r:id="rId551"/>
    <p:sldId id="11580" r:id="rId552"/>
    <p:sldId id="11581" r:id="rId553"/>
    <p:sldId id="14206" r:id="rId554"/>
    <p:sldId id="11203" r:id="rId555"/>
    <p:sldId id="11535" r:id="rId556"/>
    <p:sldId id="11534" r:id="rId557"/>
    <p:sldId id="11533" r:id="rId558"/>
    <p:sldId id="14034" r:id="rId559"/>
    <p:sldId id="9792" r:id="rId560"/>
    <p:sldId id="15337" r:id="rId561"/>
    <p:sldId id="15356" r:id="rId562"/>
    <p:sldId id="15357" r:id="rId563"/>
    <p:sldId id="15358" r:id="rId564"/>
    <p:sldId id="15359" r:id="rId565"/>
    <p:sldId id="15360" r:id="rId566"/>
    <p:sldId id="15361" r:id="rId567"/>
    <p:sldId id="15353" r:id="rId568"/>
    <p:sldId id="15362" r:id="rId569"/>
    <p:sldId id="15395" r:id="rId570"/>
    <p:sldId id="15364" r:id="rId571"/>
    <p:sldId id="15365" r:id="rId572"/>
    <p:sldId id="15366" r:id="rId573"/>
    <p:sldId id="15352" r:id="rId574"/>
    <p:sldId id="15354" r:id="rId575"/>
    <p:sldId id="15355" r:id="rId576"/>
    <p:sldId id="299" r:id="rId577"/>
    <p:sldId id="300" r:id="rId578"/>
    <p:sldId id="7992" r:id="rId579"/>
    <p:sldId id="15400" r:id="rId580"/>
    <p:sldId id="15399" r:id="rId581"/>
    <p:sldId id="15351" r:id="rId582"/>
    <p:sldId id="15346" r:id="rId583"/>
    <p:sldId id="14210" r:id="rId584"/>
    <p:sldId id="14211" r:id="rId585"/>
    <p:sldId id="14224" r:id="rId586"/>
    <p:sldId id="15350" r:id="rId587"/>
    <p:sldId id="15370" r:id="rId588"/>
    <p:sldId id="15371" r:id="rId589"/>
    <p:sldId id="15372" r:id="rId590"/>
    <p:sldId id="15373" r:id="rId591"/>
    <p:sldId id="15374" r:id="rId592"/>
    <p:sldId id="15375" r:id="rId593"/>
    <p:sldId id="15376" r:id="rId594"/>
    <p:sldId id="15377" r:id="rId595"/>
    <p:sldId id="15378" r:id="rId596"/>
    <p:sldId id="14518" r:id="rId597"/>
    <p:sldId id="14519" r:id="rId598"/>
    <p:sldId id="14520" r:id="rId599"/>
    <p:sldId id="14521" r:id="rId600"/>
    <p:sldId id="15339" r:id="rId601"/>
    <p:sldId id="15338" r:id="rId602"/>
    <p:sldId id="15383" r:id="rId60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Fpx9O8TU6OYi7vz2WaOwQ==" hashData="E1cd5q5nmiMu758DyCqKR5MIFNcisbYAaZJXTxjf58U7eOOwYsxVUJDV1i2W8sNIXur9w0J9MTzMkZ+/7M7JTQ=="/>
  <p:extLst>
    <p:ext uri="{521415D9-36F7-43E2-AB2F-B90AF26B5E84}">
      <p14:sectionLst xmlns:p14="http://schemas.microsoft.com/office/powerpoint/2010/main">
        <p14:section name="Prière de la Prosternation." id="{69C9F141-DD10-4BCB-BD44-F1CA2E1C1793}">
          <p14:sldIdLst>
            <p14:sldId id="14193"/>
            <p14:sldId id="977"/>
            <p14:sldId id="15384"/>
          </p14:sldIdLst>
        </p14:section>
        <p14:section name="Louange." id="{DB0AE1CD-E3E0-42BC-AD65-070FDCC8D5AF}">
          <p14:sldIdLst>
            <p14:sldId id="257"/>
            <p14:sldId id="284"/>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Lst>
        </p14:section>
        <p14:section name="1ère Prosternation." id="{0D66B385-4FF6-48C6-A2C9-4C18B6FDB500}">
          <p14:sldIdLst>
            <p14:sldId id="979"/>
            <p14:sldId id="8616"/>
            <p14:sldId id="13263"/>
            <p14:sldId id="8617"/>
            <p14:sldId id="8618"/>
            <p14:sldId id="8619"/>
            <p14:sldId id="8620"/>
            <p14:sldId id="8621"/>
            <p14:sldId id="8622"/>
            <p14:sldId id="8623"/>
            <p14:sldId id="8625"/>
            <p14:sldId id="8626"/>
            <p14:sldId id="11379"/>
            <p14:sldId id="9442"/>
            <p14:sldId id="9443"/>
            <p14:sldId id="9444"/>
            <p14:sldId id="8603"/>
            <p14:sldId id="7730"/>
            <p14:sldId id="14074"/>
            <p14:sldId id="7735"/>
            <p14:sldId id="7738"/>
            <p14:sldId id="8614"/>
            <p14:sldId id="8615"/>
            <p14:sldId id="8428"/>
            <p14:sldId id="8427"/>
            <p14:sldId id="7800"/>
            <p14:sldId id="14235"/>
            <p14:sldId id="12657"/>
            <p14:sldId id="12658"/>
            <p14:sldId id="12659"/>
            <p14:sldId id="12660"/>
            <p14:sldId id="12661"/>
            <p14:sldId id="13301"/>
            <p14:sldId id="13302"/>
            <p14:sldId id="13303"/>
            <p14:sldId id="13304"/>
            <p14:sldId id="13305"/>
            <p14:sldId id="13306"/>
            <p14:sldId id="573"/>
            <p14:sldId id="15385"/>
            <p14:sldId id="15387"/>
            <p14:sldId id="15388"/>
            <p14:sldId id="15389"/>
            <p14:sldId id="15390"/>
            <p14:sldId id="15391"/>
            <p14:sldId id="15392"/>
            <p14:sldId id="15334"/>
            <p14:sldId id="582"/>
            <p14:sldId id="583"/>
            <p14:sldId id="584"/>
            <p14:sldId id="585"/>
            <p14:sldId id="586"/>
            <p14:sldId id="587"/>
            <p14:sldId id="588"/>
            <p14:sldId id="10268"/>
            <p14:sldId id="10269"/>
            <p14:sldId id="10270"/>
            <p14:sldId id="14287"/>
            <p14:sldId id="14236"/>
            <p14:sldId id="10271"/>
            <p14:sldId id="10272"/>
            <p14:sldId id="10273"/>
            <p14:sldId id="10274"/>
            <p14:sldId id="10275"/>
            <p14:sldId id="9902"/>
            <p14:sldId id="10307"/>
            <p14:sldId id="10308"/>
            <p14:sldId id="10309"/>
            <p14:sldId id="10310"/>
            <p14:sldId id="601"/>
            <p14:sldId id="602"/>
            <p14:sldId id="603"/>
            <p14:sldId id="604"/>
            <p14:sldId id="605"/>
            <p14:sldId id="606"/>
            <p14:sldId id="607"/>
            <p14:sldId id="608"/>
            <p14:sldId id="609"/>
            <p14:sldId id="610"/>
            <p14:sldId id="612"/>
            <p14:sldId id="613"/>
            <p14:sldId id="15396"/>
            <p14:sldId id="15406"/>
            <p14:sldId id="615"/>
            <p14:sldId id="15331"/>
            <p14:sldId id="8694"/>
            <p14:sldId id="8695"/>
            <p14:sldId id="8696"/>
            <p14:sldId id="8697"/>
            <p14:sldId id="8698"/>
            <p14:sldId id="8699"/>
            <p14:sldId id="8700"/>
            <p14:sldId id="8701"/>
            <p14:sldId id="8702"/>
            <p14:sldId id="8703"/>
            <p14:sldId id="8704"/>
            <p14:sldId id="8705"/>
            <p14:sldId id="8706"/>
            <p14:sldId id="8707"/>
            <p14:sldId id="6930"/>
            <p14:sldId id="4888"/>
            <p14:sldId id="4889"/>
            <p14:sldId id="6911"/>
            <p14:sldId id="6913"/>
            <p14:sldId id="6861"/>
            <p14:sldId id="12577"/>
            <p14:sldId id="9406"/>
            <p14:sldId id="7675"/>
            <p14:sldId id="4858"/>
            <p14:sldId id="640"/>
            <p14:sldId id="642"/>
            <p14:sldId id="643"/>
            <p14:sldId id="644"/>
            <p14:sldId id="645"/>
            <p14:sldId id="646"/>
            <p14:sldId id="647"/>
            <p14:sldId id="648"/>
            <p14:sldId id="649"/>
            <p14:sldId id="650"/>
            <p14:sldId id="651"/>
            <p14:sldId id="652"/>
          </p14:sldIdLst>
        </p14:section>
        <p14:section name="2nde Prosternation." id="{8F580C59-1B16-44D1-BD58-93DA897489E5}">
          <p14:sldIdLst>
            <p14:sldId id="654"/>
            <p14:sldId id="14237"/>
            <p14:sldId id="14238"/>
            <p14:sldId id="14239"/>
            <p14:sldId id="14240"/>
            <p14:sldId id="14241"/>
            <p14:sldId id="14242"/>
            <p14:sldId id="14243"/>
            <p14:sldId id="14244"/>
            <p14:sldId id="14245"/>
            <p14:sldId id="14246"/>
            <p14:sldId id="14247"/>
            <p14:sldId id="14248"/>
            <p14:sldId id="7848"/>
            <p14:sldId id="7727"/>
            <p14:sldId id="7728"/>
            <p14:sldId id="8595"/>
            <p14:sldId id="14252"/>
            <p14:sldId id="14253"/>
            <p14:sldId id="14254"/>
            <p14:sldId id="14255"/>
            <p14:sldId id="14256"/>
            <p14:sldId id="14257"/>
            <p14:sldId id="14258"/>
            <p14:sldId id="14259"/>
            <p14:sldId id="14260"/>
            <p14:sldId id="14261"/>
            <p14:sldId id="14530"/>
            <p14:sldId id="14531"/>
            <p14:sldId id="14268"/>
            <p14:sldId id="14269"/>
            <p14:sldId id="14270"/>
            <p14:sldId id="14271"/>
            <p14:sldId id="14272"/>
            <p14:sldId id="14273"/>
            <p14:sldId id="693"/>
            <p14:sldId id="694"/>
            <p14:sldId id="695"/>
            <p14:sldId id="696"/>
            <p14:sldId id="15335"/>
            <p14:sldId id="698"/>
            <p14:sldId id="699"/>
            <p14:sldId id="700"/>
            <p14:sldId id="701"/>
            <p14:sldId id="702"/>
            <p14:sldId id="703"/>
            <p14:sldId id="704"/>
            <p14:sldId id="10260"/>
            <p14:sldId id="10261"/>
            <p14:sldId id="10262"/>
            <p14:sldId id="10266"/>
            <p14:sldId id="14275"/>
            <p14:sldId id="14276"/>
            <p14:sldId id="14277"/>
            <p14:sldId id="14278"/>
            <p14:sldId id="14279"/>
            <p14:sldId id="14280"/>
            <p14:sldId id="10288"/>
            <p14:sldId id="15393"/>
            <p14:sldId id="14283"/>
            <p14:sldId id="14284"/>
            <p14:sldId id="14285"/>
            <p14:sldId id="709"/>
            <p14:sldId id="710"/>
            <p14:sldId id="711"/>
            <p14:sldId id="712"/>
            <p14:sldId id="713"/>
            <p14:sldId id="714"/>
            <p14:sldId id="715"/>
            <p14:sldId id="717"/>
            <p14:sldId id="718"/>
            <p14:sldId id="15401"/>
            <p14:sldId id="15382"/>
            <p14:sldId id="15397"/>
            <p14:sldId id="14288"/>
            <p14:sldId id="8452"/>
            <p14:sldId id="14199"/>
            <p14:sldId id="8453"/>
            <p14:sldId id="14201"/>
            <p14:sldId id="8716"/>
            <p14:sldId id="14449"/>
            <p14:sldId id="8717"/>
            <p14:sldId id="12387"/>
            <p14:sldId id="8718"/>
            <p14:sldId id="8719"/>
            <p14:sldId id="8720"/>
            <p14:sldId id="8721"/>
            <p14:sldId id="8722"/>
            <p14:sldId id="12388"/>
            <p14:sldId id="8725"/>
            <p14:sldId id="8708"/>
            <p14:sldId id="8710"/>
            <p14:sldId id="8711"/>
            <p14:sldId id="8712"/>
            <p14:sldId id="8713"/>
            <p14:sldId id="8714"/>
            <p14:sldId id="8465"/>
            <p14:sldId id="14202"/>
            <p14:sldId id="8466"/>
            <p14:sldId id="8467"/>
            <p14:sldId id="14116"/>
            <p14:sldId id="749"/>
            <p14:sldId id="750"/>
            <p14:sldId id="751"/>
            <p14:sldId id="752"/>
            <p14:sldId id="753"/>
            <p14:sldId id="754"/>
            <p14:sldId id="755"/>
            <p14:sldId id="756"/>
            <p14:sldId id="757"/>
            <p14:sldId id="758"/>
            <p14:sldId id="759"/>
            <p14:sldId id="760"/>
          </p14:sldIdLst>
        </p14:section>
        <p14:section name="3ème Prosternation." id="{CE8C849E-B502-454A-A171-D3AFD81DD12B}">
          <p14:sldIdLst>
            <p14:sldId id="761"/>
            <p14:sldId id="14450"/>
            <p14:sldId id="14451"/>
            <p14:sldId id="14452"/>
            <p14:sldId id="14453"/>
            <p14:sldId id="14454"/>
            <p14:sldId id="14455"/>
            <p14:sldId id="14456"/>
            <p14:sldId id="14457"/>
            <p14:sldId id="14458"/>
            <p14:sldId id="14459"/>
            <p14:sldId id="14460"/>
            <p14:sldId id="14461"/>
            <p14:sldId id="7788"/>
            <p14:sldId id="7789"/>
            <p14:sldId id="14465"/>
            <p14:sldId id="14466"/>
            <p14:sldId id="14467"/>
            <p14:sldId id="14468"/>
            <p14:sldId id="14469"/>
            <p14:sldId id="14470"/>
            <p14:sldId id="14471"/>
            <p14:sldId id="14472"/>
            <p14:sldId id="14473"/>
            <p14:sldId id="14474"/>
            <p14:sldId id="7818"/>
            <p14:sldId id="7819"/>
            <p14:sldId id="14481"/>
            <p14:sldId id="14482"/>
            <p14:sldId id="14483"/>
            <p14:sldId id="14484"/>
            <p14:sldId id="14485"/>
            <p14:sldId id="14486"/>
            <p14:sldId id="801"/>
            <p14:sldId id="802"/>
            <p14:sldId id="803"/>
            <p14:sldId id="804"/>
            <p14:sldId id="805"/>
            <p14:sldId id="806"/>
            <p14:sldId id="807"/>
            <p14:sldId id="808"/>
            <p14:sldId id="809"/>
            <p14:sldId id="810"/>
            <p14:sldId id="15336"/>
            <p14:sldId id="812"/>
            <p14:sldId id="815"/>
            <p14:sldId id="816"/>
            <p14:sldId id="817"/>
            <p14:sldId id="818"/>
            <p14:sldId id="819"/>
            <p14:sldId id="820"/>
            <p14:sldId id="821"/>
            <p14:sldId id="9789"/>
            <p14:sldId id="9790"/>
            <p14:sldId id="14533"/>
            <p14:sldId id="14487"/>
            <p14:sldId id="14488"/>
            <p14:sldId id="14489"/>
            <p14:sldId id="14490"/>
            <p14:sldId id="14491"/>
            <p14:sldId id="14492"/>
            <p14:sldId id="14493"/>
            <p14:sldId id="14494"/>
            <p14:sldId id="14495"/>
            <p14:sldId id="14496"/>
            <p14:sldId id="14497"/>
            <p14:sldId id="15394"/>
            <p14:sldId id="14499"/>
            <p14:sldId id="14500"/>
            <p14:sldId id="14501"/>
            <p14:sldId id="841"/>
            <p14:sldId id="842"/>
            <p14:sldId id="843"/>
            <p14:sldId id="844"/>
            <p14:sldId id="845"/>
            <p14:sldId id="846"/>
            <p14:sldId id="847"/>
            <p14:sldId id="848"/>
            <p14:sldId id="849"/>
            <p14:sldId id="851"/>
            <p14:sldId id="852"/>
            <p14:sldId id="853"/>
            <p14:sldId id="854"/>
            <p14:sldId id="15405"/>
            <p14:sldId id="15332"/>
            <p14:sldId id="15398"/>
            <p14:sldId id="14171"/>
            <p14:sldId id="9370"/>
            <p14:sldId id="4869"/>
            <p14:sldId id="4870"/>
            <p14:sldId id="12569"/>
            <p14:sldId id="12574"/>
            <p14:sldId id="12575"/>
            <p14:sldId id="12576"/>
            <p14:sldId id="12490"/>
            <p14:sldId id="12491"/>
            <p14:sldId id="12492"/>
            <p14:sldId id="12582"/>
            <p14:sldId id="12583"/>
            <p14:sldId id="12584"/>
            <p14:sldId id="12585"/>
            <p14:sldId id="12586"/>
            <p14:sldId id="12587"/>
            <p14:sldId id="12588"/>
            <p14:sldId id="12589"/>
            <p14:sldId id="12590"/>
            <p14:sldId id="7700"/>
            <p14:sldId id="7702"/>
            <p14:sldId id="7703"/>
            <p14:sldId id="13980"/>
            <p14:sldId id="13981"/>
            <p14:sldId id="13982"/>
            <p14:sldId id="13983"/>
            <p14:sldId id="7442"/>
            <p14:sldId id="7837"/>
            <p14:sldId id="13264"/>
            <p14:sldId id="7774"/>
            <p14:sldId id="7775"/>
            <p14:sldId id="14036"/>
            <p14:sldId id="7777"/>
            <p14:sldId id="14037"/>
            <p14:sldId id="7779"/>
            <p14:sldId id="7780"/>
            <p14:sldId id="7781"/>
            <p14:sldId id="7505"/>
            <p14:sldId id="7506"/>
            <p14:sldId id="7507"/>
            <p14:sldId id="7508"/>
            <p14:sldId id="7509"/>
            <p14:sldId id="7510"/>
            <p14:sldId id="7543"/>
            <p14:sldId id="7544"/>
            <p14:sldId id="7545"/>
            <p14:sldId id="7546"/>
            <p14:sldId id="7547"/>
            <p14:sldId id="7548"/>
            <p14:sldId id="7549"/>
            <p14:sldId id="7550"/>
            <p14:sldId id="7551"/>
            <p14:sldId id="7552"/>
            <p14:sldId id="7557"/>
            <p14:sldId id="7558"/>
            <p14:sldId id="7559"/>
            <p14:sldId id="7560"/>
            <p14:sldId id="7561"/>
            <p14:sldId id="8050"/>
            <p14:sldId id="7563"/>
            <p14:sldId id="7564"/>
            <p14:sldId id="7565"/>
            <p14:sldId id="7566"/>
            <p14:sldId id="7567"/>
            <p14:sldId id="7568"/>
            <p14:sldId id="14502"/>
            <p14:sldId id="14503"/>
            <p14:sldId id="14504"/>
            <p14:sldId id="14505"/>
            <p14:sldId id="14506"/>
            <p14:sldId id="14507"/>
            <p14:sldId id="14508"/>
            <p14:sldId id="14509"/>
            <p14:sldId id="7631"/>
            <p14:sldId id="7632"/>
            <p14:sldId id="7633"/>
            <p14:sldId id="7634"/>
            <p14:sldId id="7635"/>
            <p14:sldId id="14510"/>
            <p14:sldId id="14511"/>
            <p14:sldId id="14512"/>
            <p14:sldId id="14513"/>
            <p14:sldId id="14514"/>
            <p14:sldId id="8734"/>
            <p14:sldId id="8735"/>
            <p14:sldId id="8736"/>
            <p14:sldId id="14173"/>
            <p14:sldId id="953"/>
            <p14:sldId id="954"/>
            <p14:sldId id="955"/>
            <p14:sldId id="956"/>
            <p14:sldId id="957"/>
            <p14:sldId id="958"/>
            <p14:sldId id="959"/>
            <p14:sldId id="960"/>
            <p14:sldId id="961"/>
            <p14:sldId id="962"/>
            <p14:sldId id="964"/>
            <p14:sldId id="14527"/>
            <p14:sldId id="9386"/>
            <p14:sldId id="9387"/>
            <p14:sldId id="9388"/>
            <p14:sldId id="14515"/>
            <p14:sldId id="14516"/>
            <p14:sldId id="14517"/>
            <p14:sldId id="7697"/>
            <p14:sldId id="11854"/>
            <p14:sldId id="11855"/>
            <p14:sldId id="14532"/>
            <p14:sldId id="14522"/>
            <p14:sldId id="14523"/>
            <p14:sldId id="14528"/>
            <p14:sldId id="14525"/>
            <p14:sldId id="14529"/>
            <p14:sldId id="6338"/>
          </p14:sldIdLst>
        </p14:section>
        <p14:section name="Options Liens - 1ère Prosternation." id="{A974D923-8FC4-4137-B804-7E8921295BA5}">
          <p14:sldIdLst>
            <p14:sldId id="8624"/>
            <p14:sldId id="9515"/>
            <p14:sldId id="11252"/>
            <p14:sldId id="15379"/>
            <p14:sldId id="15380"/>
            <p14:sldId id="15381"/>
            <p14:sldId id="14225"/>
            <p14:sldId id="14226"/>
            <p14:sldId id="7809"/>
            <p14:sldId id="7810"/>
            <p14:sldId id="14194"/>
            <p14:sldId id="4754"/>
            <p14:sldId id="10019"/>
            <p14:sldId id="10702"/>
          </p14:sldIdLst>
        </p14:section>
        <p14:section name="Options Liens - 2nde Prosternation." id="{B4C034CF-CD2D-4E78-9DEC-9D260E2126FC}">
          <p14:sldIdLst>
            <p14:sldId id="14084"/>
            <p14:sldId id="14085"/>
            <p14:sldId id="14197"/>
            <p14:sldId id="14227"/>
            <p14:sldId id="14228"/>
            <p14:sldId id="14103"/>
            <p14:sldId id="14104"/>
            <p14:sldId id="14198"/>
            <p14:sldId id="14262"/>
            <p14:sldId id="14263"/>
            <p14:sldId id="14264"/>
            <p14:sldId id="14265"/>
            <p14:sldId id="14266"/>
            <p14:sldId id="14267"/>
            <p14:sldId id="15340"/>
            <p14:sldId id="14213"/>
            <p14:sldId id="14214"/>
            <p14:sldId id="14215"/>
            <p14:sldId id="15402"/>
            <p14:sldId id="15403"/>
            <p14:sldId id="15404"/>
          </p14:sldIdLst>
        </p14:section>
        <p14:section name="Options Liens - 3ème Prosternation." id="{327125C5-2D07-47D9-88CA-63A3632ECE0F}">
          <p14:sldIdLst>
            <p14:sldId id="14125"/>
            <p14:sldId id="14126"/>
            <p14:sldId id="14203"/>
            <p14:sldId id="9445"/>
            <p14:sldId id="9446"/>
            <p14:sldId id="15345"/>
            <p14:sldId id="14229"/>
            <p14:sldId id="14230"/>
            <p14:sldId id="14145"/>
            <p14:sldId id="14146"/>
            <p14:sldId id="14204"/>
            <p14:sldId id="14475"/>
            <p14:sldId id="14476"/>
            <p14:sldId id="14477"/>
            <p14:sldId id="14478"/>
            <p14:sldId id="14479"/>
            <p14:sldId id="15341"/>
            <p14:sldId id="15342"/>
            <p14:sldId id="14216"/>
            <p14:sldId id="14217"/>
            <p14:sldId id="14218"/>
            <p14:sldId id="8224"/>
            <p14:sldId id="8225"/>
            <p14:sldId id="8226"/>
            <p14:sldId id="8227"/>
            <p14:sldId id="8228"/>
            <p14:sldId id="8229"/>
            <p14:sldId id="15344"/>
            <p14:sldId id="7520"/>
            <p14:sldId id="7521"/>
            <p14:sldId id="7522"/>
            <p14:sldId id="7523"/>
            <p14:sldId id="7524"/>
            <p14:sldId id="7493"/>
            <p14:sldId id="14209"/>
            <p14:sldId id="8579"/>
            <p14:sldId id="8580"/>
            <p14:sldId id="8581"/>
            <p14:sldId id="8583"/>
            <p14:sldId id="8584"/>
            <p14:sldId id="8585"/>
            <p14:sldId id="8586"/>
            <p14:sldId id="8587"/>
            <p14:sldId id="14208"/>
            <p14:sldId id="14205"/>
            <p14:sldId id="8419"/>
            <p14:sldId id="8420"/>
            <p14:sldId id="8421"/>
            <p14:sldId id="8422"/>
            <p14:sldId id="11579"/>
            <p14:sldId id="11580"/>
            <p14:sldId id="11581"/>
            <p14:sldId id="14206"/>
            <p14:sldId id="11203"/>
            <p14:sldId id="11535"/>
            <p14:sldId id="11534"/>
            <p14:sldId id="11533"/>
            <p14:sldId id="14034"/>
            <p14:sldId id="9792"/>
            <p14:sldId id="15337"/>
            <p14:sldId id="15356"/>
            <p14:sldId id="15357"/>
            <p14:sldId id="15358"/>
            <p14:sldId id="15359"/>
            <p14:sldId id="15360"/>
            <p14:sldId id="15361"/>
            <p14:sldId id="15353"/>
            <p14:sldId id="15362"/>
            <p14:sldId id="15395"/>
            <p14:sldId id="15364"/>
            <p14:sldId id="15365"/>
            <p14:sldId id="15366"/>
            <p14:sldId id="15352"/>
            <p14:sldId id="15354"/>
            <p14:sldId id="15355"/>
            <p14:sldId id="299"/>
            <p14:sldId id="300"/>
            <p14:sldId id="7992"/>
            <p14:sldId id="15400"/>
            <p14:sldId id="15399"/>
            <p14:sldId id="15351"/>
            <p14:sldId id="15346"/>
            <p14:sldId id="14210"/>
            <p14:sldId id="14211"/>
            <p14:sldId id="14224"/>
            <p14:sldId id="15350"/>
            <p14:sldId id="15370"/>
            <p14:sldId id="15371"/>
            <p14:sldId id="15372"/>
            <p14:sldId id="15373"/>
            <p14:sldId id="15374"/>
            <p14:sldId id="15375"/>
            <p14:sldId id="15376"/>
            <p14:sldId id="15377"/>
            <p14:sldId id="15378"/>
            <p14:sldId id="14518"/>
            <p14:sldId id="14519"/>
            <p14:sldId id="14520"/>
            <p14:sldId id="14521"/>
            <p14:sldId id="15339"/>
            <p14:sldId id="15338"/>
            <p14:sldId id="153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3" autoAdjust="0"/>
    <p:restoredTop sz="94660"/>
  </p:normalViewPr>
  <p:slideViewPr>
    <p:cSldViewPr snapToGrid="0">
      <p:cViewPr varScale="1">
        <p:scale>
          <a:sx n="78" d="100"/>
          <a:sy n="78" d="100"/>
        </p:scale>
        <p:origin x="677" y="4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424" Type="http://schemas.openxmlformats.org/officeDocument/2006/relationships/slide" Target="slides/slide423.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292" Type="http://schemas.openxmlformats.org/officeDocument/2006/relationships/slide" Target="slides/slide291.xml"/><Relationship Id="rId306" Type="http://schemas.openxmlformats.org/officeDocument/2006/relationships/slide" Target="slides/slide305.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slide" Target="slides/slide596.xml"/><Relationship Id="rId152" Type="http://schemas.openxmlformats.org/officeDocument/2006/relationships/slide" Target="slides/slide151.xml"/><Relationship Id="rId457" Type="http://schemas.openxmlformats.org/officeDocument/2006/relationships/slide" Target="slides/slide456.xml"/><Relationship Id="rId14" Type="http://schemas.openxmlformats.org/officeDocument/2006/relationships/slide" Target="slides/slide13.xml"/><Relationship Id="rId317" Type="http://schemas.openxmlformats.org/officeDocument/2006/relationships/slide" Target="slides/slide316.xml"/><Relationship Id="rId524" Type="http://schemas.openxmlformats.org/officeDocument/2006/relationships/slide" Target="slides/slide523.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slide" Target="slides/slide576.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588" Type="http://schemas.openxmlformats.org/officeDocument/2006/relationships/slide" Target="slides/slide587.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599" Type="http://schemas.openxmlformats.org/officeDocument/2006/relationships/slide" Target="slides/slide598.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slide" Target="slides/slide578.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590" Type="http://schemas.openxmlformats.org/officeDocument/2006/relationships/slide" Target="slides/slide589.xml"/><Relationship Id="rId604" Type="http://schemas.openxmlformats.org/officeDocument/2006/relationships/notesMaster" Target="notesMasters/notesMaster1.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slide" Target="slides/slide569.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581" Type="http://schemas.openxmlformats.org/officeDocument/2006/relationships/slide" Target="slides/slide580.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slide" Target="slides/slide549.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viewProps" Target="viewProps.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561" Type="http://schemas.openxmlformats.org/officeDocument/2006/relationships/slide" Target="slides/slide560.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583" Type="http://schemas.openxmlformats.org/officeDocument/2006/relationships/slide" Target="slides/slide582.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slide" Target="slides/slide593.xml"/><Relationship Id="rId608" Type="http://schemas.openxmlformats.org/officeDocument/2006/relationships/tableStyles" Target="tableStyles.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presProps" Target="presProps.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226" Type="http://schemas.openxmlformats.org/officeDocument/2006/relationships/slide" Target="slides/slide225.xml"/><Relationship Id="rId433" Type="http://schemas.openxmlformats.org/officeDocument/2006/relationships/slide" Target="slides/slide432.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5" Type="http://schemas.openxmlformats.org/officeDocument/2006/relationships/slide" Target="slides/slide4.xml"/><Relationship Id="rId237" Type="http://schemas.openxmlformats.org/officeDocument/2006/relationships/slide" Target="slides/slide236.xml"/><Relationship Id="rId444" Type="http://schemas.openxmlformats.org/officeDocument/2006/relationships/slide" Target="slides/slide443.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259" Type="http://schemas.openxmlformats.org/officeDocument/2006/relationships/slide" Target="slides/slide258.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337" Type="http://schemas.openxmlformats.org/officeDocument/2006/relationships/slide" Target="slides/slide336.xml"/><Relationship Id="rId34" Type="http://schemas.openxmlformats.org/officeDocument/2006/relationships/slide" Target="slides/slide33.xml"/><Relationship Id="rId544" Type="http://schemas.openxmlformats.org/officeDocument/2006/relationships/slide" Target="slides/slide543.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488" Type="http://schemas.openxmlformats.org/officeDocument/2006/relationships/slide" Target="slides/slide487.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261" Type="http://schemas.openxmlformats.org/officeDocument/2006/relationships/slide" Target="slides/slide260.xml"/><Relationship Id="rId499" Type="http://schemas.openxmlformats.org/officeDocument/2006/relationships/slide" Target="slides/slide498.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1BB2D-E8AE-4FA5-A20A-42540F711F67}" type="datetimeFigureOut">
              <a:rPr lang="fr-FR" smtClean="0"/>
              <a:t>30/05/2026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D7E42-B458-4617-A282-131BB80B0534}" type="slidenum">
              <a:rPr lang="fr-FR" smtClean="0"/>
              <a:t>‹N°›</a:t>
            </a:fld>
            <a:endParaRPr lang="fr-FR"/>
          </a:p>
        </p:txBody>
      </p:sp>
    </p:spTree>
    <p:extLst>
      <p:ext uri="{BB962C8B-B14F-4D97-AF65-F5344CB8AC3E}">
        <p14:creationId xmlns:p14="http://schemas.microsoft.com/office/powerpoint/2010/main" val="37413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561.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567.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569.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570.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572.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573.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574.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575.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576.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5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5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7B24C8D-B065-4636-977B-DFC9AC673AA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0643" name="Rectangle 2"/>
          <p:cNvSpPr>
            <a:spLocks noGrp="1" noRot="1" noChangeAspect="1" noChangeArrowheads="1" noTextEdit="1"/>
          </p:cNvSpPr>
          <p:nvPr>
            <p:ph type="sldImg"/>
          </p:nvPr>
        </p:nvSpPr>
        <p:spPr>
          <a:xfrm>
            <a:off x="2309813" y="522288"/>
            <a:ext cx="4643437" cy="2611437"/>
          </a:xfrm>
          <a:ln/>
        </p:spPr>
      </p:sp>
      <p:sp>
        <p:nvSpPr>
          <p:cNvPr id="8806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267302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B50683D-FA1A-4165-80CD-1885BF7D3B2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2931" name="Rectangle 2"/>
          <p:cNvSpPr>
            <a:spLocks noGrp="1" noRot="1" noChangeAspect="1" noChangeArrowheads="1" noTextEdit="1"/>
          </p:cNvSpPr>
          <p:nvPr>
            <p:ph type="sldImg"/>
          </p:nvPr>
        </p:nvSpPr>
        <p:spPr>
          <a:xfrm>
            <a:off x="2309813" y="522288"/>
            <a:ext cx="4643437" cy="2611437"/>
          </a:xfrm>
          <a:ln/>
        </p:spPr>
      </p:sp>
      <p:sp>
        <p:nvSpPr>
          <p:cNvPr id="8929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9071521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06846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69828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28374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51539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40533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666738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79254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427576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63802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F1208-E037-912A-9E43-73B40131AE23}"/>
            </a:ext>
          </a:extLst>
        </p:cNvPr>
        <p:cNvGrpSpPr/>
        <p:nvPr/>
      </p:nvGrpSpPr>
      <p:grpSpPr>
        <a:xfrm>
          <a:off x="0" y="0"/>
          <a:ext cx="0" cy="0"/>
          <a:chOff x="0" y="0"/>
          <a:chExt cx="0" cy="0"/>
        </a:xfrm>
      </p:grpSpPr>
      <p:sp>
        <p:nvSpPr>
          <p:cNvPr id="880642" name="Rectangle 7">
            <a:extLst>
              <a:ext uri="{FF2B5EF4-FFF2-40B4-BE49-F238E27FC236}">
                <a16:creationId xmlns:a16="http://schemas.microsoft.com/office/drawing/2014/main" id="{EBE90E39-2B29-BDA9-D4B8-1811F176DD6A}"/>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7B24C8D-B065-4636-977B-DFC9AC673AA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265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0643" name="Rectangle 2">
            <a:extLst>
              <a:ext uri="{FF2B5EF4-FFF2-40B4-BE49-F238E27FC236}">
                <a16:creationId xmlns:a16="http://schemas.microsoft.com/office/drawing/2014/main" id="{C088F712-4493-94A9-0C6F-3898FEC04282}"/>
              </a:ext>
            </a:extLst>
          </p:cNvPr>
          <p:cNvSpPr>
            <a:spLocks noGrp="1" noRot="1" noChangeAspect="1" noChangeArrowheads="1" noTextEdit="1"/>
          </p:cNvSpPr>
          <p:nvPr>
            <p:ph type="sldImg"/>
          </p:nvPr>
        </p:nvSpPr>
        <p:spPr>
          <a:xfrm>
            <a:off x="2309813" y="522288"/>
            <a:ext cx="4643437" cy="2611437"/>
          </a:xfrm>
          <a:ln/>
        </p:spPr>
      </p:sp>
      <p:sp>
        <p:nvSpPr>
          <p:cNvPr id="880644" name="Rectangle 3">
            <a:extLst>
              <a:ext uri="{FF2B5EF4-FFF2-40B4-BE49-F238E27FC236}">
                <a16:creationId xmlns:a16="http://schemas.microsoft.com/office/drawing/2014/main" id="{155262D1-913C-076D-C74E-78187B0FEE42}"/>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71402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67145-C21C-8CEB-8731-D6931E9708EF}"/>
            </a:ext>
          </a:extLst>
        </p:cNvPr>
        <p:cNvGrpSpPr/>
        <p:nvPr/>
      </p:nvGrpSpPr>
      <p:grpSpPr>
        <a:xfrm>
          <a:off x="0" y="0"/>
          <a:ext cx="0" cy="0"/>
          <a:chOff x="0" y="0"/>
          <a:chExt cx="0" cy="0"/>
        </a:xfrm>
      </p:grpSpPr>
      <p:sp>
        <p:nvSpPr>
          <p:cNvPr id="969730" name="Rectangle 7">
            <a:extLst>
              <a:ext uri="{FF2B5EF4-FFF2-40B4-BE49-F238E27FC236}">
                <a16:creationId xmlns:a16="http://schemas.microsoft.com/office/drawing/2014/main" id="{7949866F-7C23-DC61-6893-AC66B9BBD848}"/>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16B9438-62ED-4CD1-AE17-663860A77C1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69731" name="Rectangle 2">
            <a:extLst>
              <a:ext uri="{FF2B5EF4-FFF2-40B4-BE49-F238E27FC236}">
                <a16:creationId xmlns:a16="http://schemas.microsoft.com/office/drawing/2014/main" id="{659E33D3-ACB8-C16F-C728-3C3D8CC466BE}"/>
              </a:ext>
            </a:extLst>
          </p:cNvPr>
          <p:cNvSpPr>
            <a:spLocks noGrp="1" noRot="1" noChangeAspect="1" noChangeArrowheads="1" noTextEdit="1"/>
          </p:cNvSpPr>
          <p:nvPr>
            <p:ph type="sldImg"/>
          </p:nvPr>
        </p:nvSpPr>
        <p:spPr>
          <a:xfrm>
            <a:off x="2309813" y="522288"/>
            <a:ext cx="4643437" cy="2611437"/>
          </a:xfrm>
          <a:ln/>
        </p:spPr>
      </p:sp>
      <p:sp>
        <p:nvSpPr>
          <p:cNvPr id="969732" name="Rectangle 3">
            <a:extLst>
              <a:ext uri="{FF2B5EF4-FFF2-40B4-BE49-F238E27FC236}">
                <a16:creationId xmlns:a16="http://schemas.microsoft.com/office/drawing/2014/main" id="{16EAC10A-FE6A-2316-BA0A-8D7540D43266}"/>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5060695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FFA50-2231-2384-5C82-A26F6B35D705}"/>
            </a:ext>
          </a:extLst>
        </p:cNvPr>
        <p:cNvGrpSpPr/>
        <p:nvPr/>
      </p:nvGrpSpPr>
      <p:grpSpPr>
        <a:xfrm>
          <a:off x="0" y="0"/>
          <a:ext cx="0" cy="0"/>
          <a:chOff x="0" y="0"/>
          <a:chExt cx="0" cy="0"/>
        </a:xfrm>
      </p:grpSpPr>
      <p:sp>
        <p:nvSpPr>
          <p:cNvPr id="1680386" name="Rectangle 7">
            <a:extLst>
              <a:ext uri="{FF2B5EF4-FFF2-40B4-BE49-F238E27FC236}">
                <a16:creationId xmlns:a16="http://schemas.microsoft.com/office/drawing/2014/main" id="{E9B0C5CB-7A08-9902-85F6-7636BD826423}"/>
              </a:ext>
            </a:extLst>
          </p:cNvPr>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80387" name="Rectangle 2">
            <a:extLst>
              <a:ext uri="{FF2B5EF4-FFF2-40B4-BE49-F238E27FC236}">
                <a16:creationId xmlns:a16="http://schemas.microsoft.com/office/drawing/2014/main" id="{BCAC37EA-C125-A520-0D11-D62F0C7C145A}"/>
              </a:ext>
            </a:extLst>
          </p:cNvPr>
          <p:cNvSpPr>
            <a:spLocks noGrp="1" noRot="1" noChangeAspect="1" noChangeArrowheads="1" noTextEdit="1"/>
          </p:cNvSpPr>
          <p:nvPr>
            <p:ph type="sldImg"/>
          </p:nvPr>
        </p:nvSpPr>
        <p:spPr>
          <a:xfrm>
            <a:off x="2309813" y="522288"/>
            <a:ext cx="4643437" cy="2611437"/>
          </a:xfrm>
          <a:ln/>
        </p:spPr>
      </p:sp>
      <p:sp>
        <p:nvSpPr>
          <p:cNvPr id="1680388" name="Rectangle 3">
            <a:extLst>
              <a:ext uri="{FF2B5EF4-FFF2-40B4-BE49-F238E27FC236}">
                <a16:creationId xmlns:a16="http://schemas.microsoft.com/office/drawing/2014/main" id="{4A5E3337-051D-814D-45FD-A9C78F3BDEB0}"/>
              </a:ext>
            </a:extLst>
          </p:cNvPr>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179714255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10D8A-FF86-5078-D3F6-1204B0A62C02}"/>
            </a:ext>
          </a:extLst>
        </p:cNvPr>
        <p:cNvGrpSpPr/>
        <p:nvPr/>
      </p:nvGrpSpPr>
      <p:grpSpPr>
        <a:xfrm>
          <a:off x="0" y="0"/>
          <a:ext cx="0" cy="0"/>
          <a:chOff x="0" y="0"/>
          <a:chExt cx="0" cy="0"/>
        </a:xfrm>
      </p:grpSpPr>
      <p:sp>
        <p:nvSpPr>
          <p:cNvPr id="882690" name="Rectangle 7">
            <a:extLst>
              <a:ext uri="{FF2B5EF4-FFF2-40B4-BE49-F238E27FC236}">
                <a16:creationId xmlns:a16="http://schemas.microsoft.com/office/drawing/2014/main" id="{CB8893BC-6082-CAEF-365E-0ECB3CDC0BB0}"/>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268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2691" name="Rectangle 2">
            <a:extLst>
              <a:ext uri="{FF2B5EF4-FFF2-40B4-BE49-F238E27FC236}">
                <a16:creationId xmlns:a16="http://schemas.microsoft.com/office/drawing/2014/main" id="{EE2C0B48-EDF3-9590-AA24-993CD0746EE7}"/>
              </a:ext>
            </a:extLst>
          </p:cNvPr>
          <p:cNvSpPr>
            <a:spLocks noGrp="1" noRot="1" noChangeAspect="1" noChangeArrowheads="1" noTextEdit="1"/>
          </p:cNvSpPr>
          <p:nvPr>
            <p:ph type="sldImg"/>
          </p:nvPr>
        </p:nvSpPr>
        <p:spPr>
          <a:xfrm>
            <a:off x="2309813" y="522288"/>
            <a:ext cx="4643437" cy="2611437"/>
          </a:xfrm>
          <a:ln/>
        </p:spPr>
      </p:sp>
      <p:sp>
        <p:nvSpPr>
          <p:cNvPr id="882692" name="Rectangle 3">
            <a:extLst>
              <a:ext uri="{FF2B5EF4-FFF2-40B4-BE49-F238E27FC236}">
                <a16:creationId xmlns:a16="http://schemas.microsoft.com/office/drawing/2014/main" id="{73F4F2A1-A56F-EFEC-848A-0AFFE27944AE}"/>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6302481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17AFD-72CB-3120-BED7-3FE065B1FD43}"/>
            </a:ext>
          </a:extLst>
        </p:cNvPr>
        <p:cNvGrpSpPr/>
        <p:nvPr/>
      </p:nvGrpSpPr>
      <p:grpSpPr>
        <a:xfrm>
          <a:off x="0" y="0"/>
          <a:ext cx="0" cy="0"/>
          <a:chOff x="0" y="0"/>
          <a:chExt cx="0" cy="0"/>
        </a:xfrm>
      </p:grpSpPr>
      <p:sp>
        <p:nvSpPr>
          <p:cNvPr id="883714" name="Rectangle 7">
            <a:extLst>
              <a:ext uri="{FF2B5EF4-FFF2-40B4-BE49-F238E27FC236}">
                <a16:creationId xmlns:a16="http://schemas.microsoft.com/office/drawing/2014/main" id="{1CB5CC99-E235-9C57-2014-EB91C4C82BAA}"/>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EA806D2-6D2C-44E0-ACD7-C2E83F6C6A0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3715" name="Rectangle 2">
            <a:extLst>
              <a:ext uri="{FF2B5EF4-FFF2-40B4-BE49-F238E27FC236}">
                <a16:creationId xmlns:a16="http://schemas.microsoft.com/office/drawing/2014/main" id="{45875BC1-2E3D-CEFD-1EFA-91B2420A0225}"/>
              </a:ext>
            </a:extLst>
          </p:cNvPr>
          <p:cNvSpPr>
            <a:spLocks noGrp="1" noRot="1" noChangeAspect="1" noChangeArrowheads="1" noTextEdit="1"/>
          </p:cNvSpPr>
          <p:nvPr>
            <p:ph type="sldImg"/>
          </p:nvPr>
        </p:nvSpPr>
        <p:spPr>
          <a:xfrm>
            <a:off x="2309813" y="522288"/>
            <a:ext cx="4643437" cy="2611437"/>
          </a:xfrm>
          <a:ln/>
        </p:spPr>
      </p:sp>
      <p:sp>
        <p:nvSpPr>
          <p:cNvPr id="883716" name="Rectangle 3">
            <a:extLst>
              <a:ext uri="{FF2B5EF4-FFF2-40B4-BE49-F238E27FC236}">
                <a16:creationId xmlns:a16="http://schemas.microsoft.com/office/drawing/2014/main" id="{CC150A7D-9366-AD3B-9DEC-276D9DDBF50C}"/>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36637184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C753A-192B-C100-A3A7-03D47BB7CB3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36C0DDB-5C9C-0803-FD26-C3DB2EA950B8}"/>
              </a:ext>
            </a:extLst>
          </p:cNvPr>
          <p:cNvSpPr>
            <a:spLocks noGrp="1" noRot="1" noChangeAspect="1"/>
          </p:cNvSpPr>
          <p:nvPr>
            <p:ph type="sldImg"/>
          </p:nvPr>
        </p:nvSpPr>
        <p:spPr>
          <a:xfrm>
            <a:off x="2309813" y="522288"/>
            <a:ext cx="4643437" cy="2611437"/>
          </a:xfrm>
        </p:spPr>
      </p:sp>
      <p:sp>
        <p:nvSpPr>
          <p:cNvPr id="3" name="Espace réservé des notes 2">
            <a:extLst>
              <a:ext uri="{FF2B5EF4-FFF2-40B4-BE49-F238E27FC236}">
                <a16:creationId xmlns:a16="http://schemas.microsoft.com/office/drawing/2014/main" id="{E7A05343-33EC-5B38-B6DF-D21E33B1CCF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A8B4046-6CCF-CF4A-41D0-492F5A459D83}"/>
              </a:ext>
            </a:extLst>
          </p:cNvPr>
          <p:cNvSpPr>
            <a:spLocks noGrp="1"/>
          </p:cNvSpPr>
          <p:nvPr>
            <p:ph type="sldNum" sz="quarter" idx="5"/>
          </p:nvPr>
        </p:nvSpPr>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E9FC2A5-9E34-4DE8-B62F-EC6C5AB1850D}" type="slidenum">
              <a:rPr kumimoji="0" lang="ar-EG"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274</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2484578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42F0B71-613D-4AFC-A93B-0CF4E5D9D2E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9859" name="Rectangle 2"/>
          <p:cNvSpPr>
            <a:spLocks noGrp="1" noRot="1" noChangeAspect="1" noChangeArrowheads="1" noTextEdit="1"/>
          </p:cNvSpPr>
          <p:nvPr>
            <p:ph type="sldImg"/>
          </p:nvPr>
        </p:nvSpPr>
        <p:spPr>
          <a:xfrm>
            <a:off x="2309813" y="522288"/>
            <a:ext cx="4643437" cy="2611437"/>
          </a:xfrm>
          <a:ln/>
        </p:spPr>
      </p:sp>
      <p:sp>
        <p:nvSpPr>
          <p:cNvPr id="88986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2054735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709E3B5-E524-4957-B426-CDF55EA2F3D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0883" name="Rectangle 2"/>
          <p:cNvSpPr>
            <a:spLocks noGrp="1" noRot="1" noChangeAspect="1" noChangeArrowheads="1" noTextEdit="1"/>
          </p:cNvSpPr>
          <p:nvPr>
            <p:ph type="sldImg"/>
          </p:nvPr>
        </p:nvSpPr>
        <p:spPr>
          <a:xfrm>
            <a:off x="2309813" y="522288"/>
            <a:ext cx="4643437" cy="2611437"/>
          </a:xfrm>
          <a:ln/>
        </p:spPr>
      </p:sp>
      <p:sp>
        <p:nvSpPr>
          <p:cNvPr id="89088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3708235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161C4-0763-D6A4-C42F-F6019B090574}"/>
            </a:ext>
          </a:extLst>
        </p:cNvPr>
        <p:cNvGrpSpPr/>
        <p:nvPr/>
      </p:nvGrpSpPr>
      <p:grpSpPr>
        <a:xfrm>
          <a:off x="0" y="0"/>
          <a:ext cx="0" cy="0"/>
          <a:chOff x="0" y="0"/>
          <a:chExt cx="0" cy="0"/>
        </a:xfrm>
      </p:grpSpPr>
      <p:sp>
        <p:nvSpPr>
          <p:cNvPr id="888834" name="Rectangle 7">
            <a:extLst>
              <a:ext uri="{FF2B5EF4-FFF2-40B4-BE49-F238E27FC236}">
                <a16:creationId xmlns:a16="http://schemas.microsoft.com/office/drawing/2014/main" id="{52D12280-328C-DC53-3F74-271AB2752C1C}"/>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2C468EE-F5EB-4AE9-84D5-33AE401C6A1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8835" name="Rectangle 2">
            <a:extLst>
              <a:ext uri="{FF2B5EF4-FFF2-40B4-BE49-F238E27FC236}">
                <a16:creationId xmlns:a16="http://schemas.microsoft.com/office/drawing/2014/main" id="{F27AF162-6261-8294-28C0-7B775A7819CD}"/>
              </a:ext>
            </a:extLst>
          </p:cNvPr>
          <p:cNvSpPr>
            <a:spLocks noGrp="1" noRot="1" noChangeAspect="1" noChangeArrowheads="1" noTextEdit="1"/>
          </p:cNvSpPr>
          <p:nvPr>
            <p:ph type="sldImg"/>
          </p:nvPr>
        </p:nvSpPr>
        <p:spPr>
          <a:xfrm>
            <a:off x="2309813" y="522288"/>
            <a:ext cx="4643437" cy="2611437"/>
          </a:xfrm>
          <a:ln/>
        </p:spPr>
      </p:sp>
      <p:sp>
        <p:nvSpPr>
          <p:cNvPr id="888836" name="Rectangle 3">
            <a:extLst>
              <a:ext uri="{FF2B5EF4-FFF2-40B4-BE49-F238E27FC236}">
                <a16:creationId xmlns:a16="http://schemas.microsoft.com/office/drawing/2014/main" id="{D1EF992B-5A34-39CB-E754-186F12E2731D}"/>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22094175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C2C2A-AB1B-3998-9466-077FBE1A3AD2}"/>
            </a:ext>
          </a:extLst>
        </p:cNvPr>
        <p:cNvGrpSpPr/>
        <p:nvPr/>
      </p:nvGrpSpPr>
      <p:grpSpPr>
        <a:xfrm>
          <a:off x="0" y="0"/>
          <a:ext cx="0" cy="0"/>
          <a:chOff x="0" y="0"/>
          <a:chExt cx="0" cy="0"/>
        </a:xfrm>
      </p:grpSpPr>
      <p:sp>
        <p:nvSpPr>
          <p:cNvPr id="892930" name="Rectangle 7">
            <a:extLst>
              <a:ext uri="{FF2B5EF4-FFF2-40B4-BE49-F238E27FC236}">
                <a16:creationId xmlns:a16="http://schemas.microsoft.com/office/drawing/2014/main" id="{C92A97DA-4004-833E-FDB3-717F337BB3C5}"/>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B50683D-FA1A-4165-80CD-1885BF7D3B2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2931" name="Rectangle 2">
            <a:extLst>
              <a:ext uri="{FF2B5EF4-FFF2-40B4-BE49-F238E27FC236}">
                <a16:creationId xmlns:a16="http://schemas.microsoft.com/office/drawing/2014/main" id="{B31C5244-8E3E-6E04-3010-6C9E6E4387DC}"/>
              </a:ext>
            </a:extLst>
          </p:cNvPr>
          <p:cNvSpPr>
            <a:spLocks noGrp="1" noRot="1" noChangeAspect="1" noChangeArrowheads="1" noTextEdit="1"/>
          </p:cNvSpPr>
          <p:nvPr>
            <p:ph type="sldImg"/>
          </p:nvPr>
        </p:nvSpPr>
        <p:spPr>
          <a:xfrm>
            <a:off x="2309813" y="522288"/>
            <a:ext cx="4643437" cy="2611437"/>
          </a:xfrm>
          <a:ln/>
        </p:spPr>
      </p:sp>
      <p:sp>
        <p:nvSpPr>
          <p:cNvPr id="892932" name="Rectangle 3">
            <a:extLst>
              <a:ext uri="{FF2B5EF4-FFF2-40B4-BE49-F238E27FC236}">
                <a16:creationId xmlns:a16="http://schemas.microsoft.com/office/drawing/2014/main" id="{C7097851-A03E-86E7-02D9-990FCA5D7439}"/>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14475874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B1AFE-3975-3E1B-1B32-43DD741CCB5D}"/>
            </a:ext>
          </a:extLst>
        </p:cNvPr>
        <p:cNvGrpSpPr/>
        <p:nvPr/>
      </p:nvGrpSpPr>
      <p:grpSpPr>
        <a:xfrm>
          <a:off x="0" y="0"/>
          <a:ext cx="0" cy="0"/>
          <a:chOff x="0" y="0"/>
          <a:chExt cx="0" cy="0"/>
        </a:xfrm>
      </p:grpSpPr>
      <p:sp>
        <p:nvSpPr>
          <p:cNvPr id="896002" name="Rectangle 7">
            <a:extLst>
              <a:ext uri="{FF2B5EF4-FFF2-40B4-BE49-F238E27FC236}">
                <a16:creationId xmlns:a16="http://schemas.microsoft.com/office/drawing/2014/main" id="{CBB02C2A-75A6-9A7C-235F-246A230E3230}"/>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C82E68A-2A54-4A92-89BB-1BDACB8192A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6003" name="Rectangle 2">
            <a:extLst>
              <a:ext uri="{FF2B5EF4-FFF2-40B4-BE49-F238E27FC236}">
                <a16:creationId xmlns:a16="http://schemas.microsoft.com/office/drawing/2014/main" id="{CB362985-9000-D354-CBB4-90EC1CE14AA1}"/>
              </a:ext>
            </a:extLst>
          </p:cNvPr>
          <p:cNvSpPr>
            <a:spLocks noGrp="1" noRot="1" noChangeAspect="1" noChangeArrowheads="1" noTextEdit="1"/>
          </p:cNvSpPr>
          <p:nvPr>
            <p:ph type="sldImg"/>
          </p:nvPr>
        </p:nvSpPr>
        <p:spPr>
          <a:xfrm>
            <a:off x="2309813" y="522288"/>
            <a:ext cx="4643437" cy="2611437"/>
          </a:xfrm>
          <a:ln/>
        </p:spPr>
      </p:sp>
      <p:sp>
        <p:nvSpPr>
          <p:cNvPr id="896004" name="Rectangle 3">
            <a:extLst>
              <a:ext uri="{FF2B5EF4-FFF2-40B4-BE49-F238E27FC236}">
                <a16:creationId xmlns:a16="http://schemas.microsoft.com/office/drawing/2014/main" id="{DDBE3FB3-4E45-640F-D4A8-8810067F13DF}"/>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16371798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EB3CB-DB37-D29D-9D19-569076E1AFCF}"/>
            </a:ext>
          </a:extLst>
        </p:cNvPr>
        <p:cNvGrpSpPr/>
        <p:nvPr/>
      </p:nvGrpSpPr>
      <p:grpSpPr>
        <a:xfrm>
          <a:off x="0" y="0"/>
          <a:ext cx="0" cy="0"/>
          <a:chOff x="0" y="0"/>
          <a:chExt cx="0" cy="0"/>
        </a:xfrm>
      </p:grpSpPr>
      <p:sp>
        <p:nvSpPr>
          <p:cNvPr id="898050" name="Rectangle 7">
            <a:extLst>
              <a:ext uri="{FF2B5EF4-FFF2-40B4-BE49-F238E27FC236}">
                <a16:creationId xmlns:a16="http://schemas.microsoft.com/office/drawing/2014/main" id="{F2EFAD03-B73C-DA29-D047-112F6653186A}"/>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C80FADF-A26F-4C1E-92EC-9AB9E46467CD}"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8051" name="Rectangle 2">
            <a:extLst>
              <a:ext uri="{FF2B5EF4-FFF2-40B4-BE49-F238E27FC236}">
                <a16:creationId xmlns:a16="http://schemas.microsoft.com/office/drawing/2014/main" id="{1204FA14-2585-6E6D-9954-78F2AF3350F0}"/>
              </a:ext>
            </a:extLst>
          </p:cNvPr>
          <p:cNvSpPr>
            <a:spLocks noGrp="1" noRot="1" noChangeAspect="1" noChangeArrowheads="1" noTextEdit="1"/>
          </p:cNvSpPr>
          <p:nvPr>
            <p:ph type="sldImg"/>
          </p:nvPr>
        </p:nvSpPr>
        <p:spPr>
          <a:xfrm>
            <a:off x="2309813" y="522288"/>
            <a:ext cx="4643437" cy="2611437"/>
          </a:xfrm>
          <a:ln/>
        </p:spPr>
      </p:sp>
      <p:sp>
        <p:nvSpPr>
          <p:cNvPr id="898052" name="Rectangle 3">
            <a:extLst>
              <a:ext uri="{FF2B5EF4-FFF2-40B4-BE49-F238E27FC236}">
                <a16:creationId xmlns:a16="http://schemas.microsoft.com/office/drawing/2014/main" id="{CA01A51C-33C5-8BCF-933A-DF64BE9964A8}"/>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297891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C80FADF-A26F-4C1E-92EC-9AB9E46467CD}"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8051" name="Rectangle 2"/>
          <p:cNvSpPr>
            <a:spLocks noGrp="1" noRot="1" noChangeAspect="1" noChangeArrowheads="1" noTextEdit="1"/>
          </p:cNvSpPr>
          <p:nvPr>
            <p:ph type="sldImg"/>
          </p:nvPr>
        </p:nvSpPr>
        <p:spPr>
          <a:xfrm>
            <a:off x="2309813" y="522288"/>
            <a:ext cx="4643437" cy="2611437"/>
          </a:xfrm>
          <a:ln/>
        </p:spPr>
      </p:sp>
      <p:sp>
        <p:nvSpPr>
          <p:cNvPr id="89805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06864871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55868-640D-6F4F-519E-EB19A5199368}"/>
            </a:ext>
          </a:extLst>
        </p:cNvPr>
        <p:cNvGrpSpPr/>
        <p:nvPr/>
      </p:nvGrpSpPr>
      <p:grpSpPr>
        <a:xfrm>
          <a:off x="0" y="0"/>
          <a:ext cx="0" cy="0"/>
          <a:chOff x="0" y="0"/>
          <a:chExt cx="0" cy="0"/>
        </a:xfrm>
      </p:grpSpPr>
      <p:sp>
        <p:nvSpPr>
          <p:cNvPr id="901122" name="Rectangle 7">
            <a:extLst>
              <a:ext uri="{FF2B5EF4-FFF2-40B4-BE49-F238E27FC236}">
                <a16:creationId xmlns:a16="http://schemas.microsoft.com/office/drawing/2014/main" id="{C9482C40-A702-C855-5832-BCC8608E8BE4}"/>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5BF6E40-81BA-4C53-B558-BC7C8164EE8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1123" name="Rectangle 2">
            <a:extLst>
              <a:ext uri="{FF2B5EF4-FFF2-40B4-BE49-F238E27FC236}">
                <a16:creationId xmlns:a16="http://schemas.microsoft.com/office/drawing/2014/main" id="{98E6104C-06F5-EF1A-6338-58557558EC57}"/>
              </a:ext>
            </a:extLst>
          </p:cNvPr>
          <p:cNvSpPr>
            <a:spLocks noGrp="1" noRot="1" noChangeAspect="1" noChangeArrowheads="1" noTextEdit="1"/>
          </p:cNvSpPr>
          <p:nvPr>
            <p:ph type="sldImg"/>
          </p:nvPr>
        </p:nvSpPr>
        <p:spPr>
          <a:xfrm>
            <a:off x="2309813" y="522288"/>
            <a:ext cx="4643437" cy="2611437"/>
          </a:xfrm>
          <a:ln/>
        </p:spPr>
      </p:sp>
      <p:sp>
        <p:nvSpPr>
          <p:cNvPr id="901124" name="Rectangle 3">
            <a:extLst>
              <a:ext uri="{FF2B5EF4-FFF2-40B4-BE49-F238E27FC236}">
                <a16:creationId xmlns:a16="http://schemas.microsoft.com/office/drawing/2014/main" id="{04B88A02-6FF7-5BCD-611F-EA1582A368F9}"/>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4018636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421F2-896F-A7D8-E2E2-D46C4D934887}"/>
            </a:ext>
          </a:extLst>
        </p:cNvPr>
        <p:cNvGrpSpPr/>
        <p:nvPr/>
      </p:nvGrpSpPr>
      <p:grpSpPr>
        <a:xfrm>
          <a:off x="0" y="0"/>
          <a:ext cx="0" cy="0"/>
          <a:chOff x="0" y="0"/>
          <a:chExt cx="0" cy="0"/>
        </a:xfrm>
      </p:grpSpPr>
      <p:sp>
        <p:nvSpPr>
          <p:cNvPr id="902146" name="Rectangle 7">
            <a:extLst>
              <a:ext uri="{FF2B5EF4-FFF2-40B4-BE49-F238E27FC236}">
                <a16:creationId xmlns:a16="http://schemas.microsoft.com/office/drawing/2014/main" id="{1785F6A4-1D9E-2D69-EF42-BE1EE7439A1E}"/>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274C836-F96B-41C7-8C16-A8E99E0EF2C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2147" name="Rectangle 2">
            <a:extLst>
              <a:ext uri="{FF2B5EF4-FFF2-40B4-BE49-F238E27FC236}">
                <a16:creationId xmlns:a16="http://schemas.microsoft.com/office/drawing/2014/main" id="{ACC0BA51-59D9-BAC7-15BF-C9845574C0DA}"/>
              </a:ext>
            </a:extLst>
          </p:cNvPr>
          <p:cNvSpPr>
            <a:spLocks noGrp="1" noRot="1" noChangeAspect="1" noChangeArrowheads="1" noTextEdit="1"/>
          </p:cNvSpPr>
          <p:nvPr>
            <p:ph type="sldImg"/>
          </p:nvPr>
        </p:nvSpPr>
        <p:spPr>
          <a:xfrm>
            <a:off x="2309813" y="522288"/>
            <a:ext cx="4643437" cy="2611437"/>
          </a:xfrm>
          <a:ln/>
        </p:spPr>
      </p:sp>
      <p:sp>
        <p:nvSpPr>
          <p:cNvPr id="902148" name="Rectangle 3">
            <a:extLst>
              <a:ext uri="{FF2B5EF4-FFF2-40B4-BE49-F238E27FC236}">
                <a16:creationId xmlns:a16="http://schemas.microsoft.com/office/drawing/2014/main" id="{5AFEBA6B-F58E-A7E7-3132-7F4EF0AA8697}"/>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0814984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2A5D4-D34D-C9F8-3F13-22367E10B6EB}"/>
            </a:ext>
          </a:extLst>
        </p:cNvPr>
        <p:cNvGrpSpPr/>
        <p:nvPr/>
      </p:nvGrpSpPr>
      <p:grpSpPr>
        <a:xfrm>
          <a:off x="0" y="0"/>
          <a:ext cx="0" cy="0"/>
          <a:chOff x="0" y="0"/>
          <a:chExt cx="0" cy="0"/>
        </a:xfrm>
      </p:grpSpPr>
      <p:sp>
        <p:nvSpPr>
          <p:cNvPr id="904194" name="Rectangle 7">
            <a:extLst>
              <a:ext uri="{FF2B5EF4-FFF2-40B4-BE49-F238E27FC236}">
                <a16:creationId xmlns:a16="http://schemas.microsoft.com/office/drawing/2014/main" id="{2D5AB776-1AD4-9B1F-ECF3-688670480978}"/>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814EA23-B864-4966-9BE7-BE4866076BF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4195" name="Rectangle 2">
            <a:extLst>
              <a:ext uri="{FF2B5EF4-FFF2-40B4-BE49-F238E27FC236}">
                <a16:creationId xmlns:a16="http://schemas.microsoft.com/office/drawing/2014/main" id="{23300442-A26B-6F5C-B2A9-36A81C62C86F}"/>
              </a:ext>
            </a:extLst>
          </p:cNvPr>
          <p:cNvSpPr>
            <a:spLocks noGrp="1" noRot="1" noChangeAspect="1" noChangeArrowheads="1" noTextEdit="1"/>
          </p:cNvSpPr>
          <p:nvPr>
            <p:ph type="sldImg"/>
          </p:nvPr>
        </p:nvSpPr>
        <p:spPr>
          <a:xfrm>
            <a:off x="2309813" y="522288"/>
            <a:ext cx="4643437" cy="2611437"/>
          </a:xfrm>
          <a:ln/>
        </p:spPr>
      </p:sp>
      <p:sp>
        <p:nvSpPr>
          <p:cNvPr id="904196" name="Rectangle 3">
            <a:extLst>
              <a:ext uri="{FF2B5EF4-FFF2-40B4-BE49-F238E27FC236}">
                <a16:creationId xmlns:a16="http://schemas.microsoft.com/office/drawing/2014/main" id="{0DC04202-9BD6-A88A-414D-4957B75025D7}"/>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33340302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F999B-4AE2-6777-FC46-58C8873BAADB}"/>
            </a:ext>
          </a:extLst>
        </p:cNvPr>
        <p:cNvGrpSpPr/>
        <p:nvPr/>
      </p:nvGrpSpPr>
      <p:grpSpPr>
        <a:xfrm>
          <a:off x="0" y="0"/>
          <a:ext cx="0" cy="0"/>
          <a:chOff x="0" y="0"/>
          <a:chExt cx="0" cy="0"/>
        </a:xfrm>
      </p:grpSpPr>
      <p:sp>
        <p:nvSpPr>
          <p:cNvPr id="906242" name="Rectangle 7">
            <a:extLst>
              <a:ext uri="{FF2B5EF4-FFF2-40B4-BE49-F238E27FC236}">
                <a16:creationId xmlns:a16="http://schemas.microsoft.com/office/drawing/2014/main" id="{54B8B3FE-A7FD-D9E8-D1A6-7B03E508FFCB}"/>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AB6D170-7E1B-46AF-8FE1-CF5ADE471448}"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6243" name="Rectangle 2">
            <a:extLst>
              <a:ext uri="{FF2B5EF4-FFF2-40B4-BE49-F238E27FC236}">
                <a16:creationId xmlns:a16="http://schemas.microsoft.com/office/drawing/2014/main" id="{09AFA792-93A9-EF03-7F1C-C9B7CDCDE88C}"/>
              </a:ext>
            </a:extLst>
          </p:cNvPr>
          <p:cNvSpPr>
            <a:spLocks noGrp="1" noRot="1" noChangeAspect="1" noChangeArrowheads="1" noTextEdit="1"/>
          </p:cNvSpPr>
          <p:nvPr>
            <p:ph type="sldImg"/>
          </p:nvPr>
        </p:nvSpPr>
        <p:spPr>
          <a:xfrm>
            <a:off x="2309813" y="522288"/>
            <a:ext cx="4643437" cy="2611437"/>
          </a:xfrm>
          <a:ln/>
        </p:spPr>
      </p:sp>
      <p:sp>
        <p:nvSpPr>
          <p:cNvPr id="906244" name="Rectangle 3">
            <a:extLst>
              <a:ext uri="{FF2B5EF4-FFF2-40B4-BE49-F238E27FC236}">
                <a16:creationId xmlns:a16="http://schemas.microsoft.com/office/drawing/2014/main" id="{D78663B4-F568-BAA1-23AA-D0945E686AAE}"/>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72419087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FA3BF-986A-5DFA-8353-7F465DE7CF1B}"/>
            </a:ext>
          </a:extLst>
        </p:cNvPr>
        <p:cNvGrpSpPr/>
        <p:nvPr/>
      </p:nvGrpSpPr>
      <p:grpSpPr>
        <a:xfrm>
          <a:off x="0" y="0"/>
          <a:ext cx="0" cy="0"/>
          <a:chOff x="0" y="0"/>
          <a:chExt cx="0" cy="0"/>
        </a:xfrm>
      </p:grpSpPr>
      <p:sp>
        <p:nvSpPr>
          <p:cNvPr id="911362" name="Rectangle 7">
            <a:extLst>
              <a:ext uri="{FF2B5EF4-FFF2-40B4-BE49-F238E27FC236}">
                <a16:creationId xmlns:a16="http://schemas.microsoft.com/office/drawing/2014/main" id="{5DC73B27-F388-9777-6BA5-83A31B19E630}"/>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3942941-6171-4A84-B45D-FC7C306ABD3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11363" name="Rectangle 2">
            <a:extLst>
              <a:ext uri="{FF2B5EF4-FFF2-40B4-BE49-F238E27FC236}">
                <a16:creationId xmlns:a16="http://schemas.microsoft.com/office/drawing/2014/main" id="{7DA9E09F-ABBC-DDE8-1F48-BDA9B270DC30}"/>
              </a:ext>
            </a:extLst>
          </p:cNvPr>
          <p:cNvSpPr>
            <a:spLocks noGrp="1" noRot="1" noChangeAspect="1" noChangeArrowheads="1" noTextEdit="1"/>
          </p:cNvSpPr>
          <p:nvPr>
            <p:ph type="sldImg"/>
          </p:nvPr>
        </p:nvSpPr>
        <p:spPr>
          <a:xfrm>
            <a:off x="2309813" y="522288"/>
            <a:ext cx="4643437" cy="2611437"/>
          </a:xfrm>
          <a:ln/>
        </p:spPr>
      </p:sp>
      <p:sp>
        <p:nvSpPr>
          <p:cNvPr id="911364" name="Rectangle 3">
            <a:extLst>
              <a:ext uri="{FF2B5EF4-FFF2-40B4-BE49-F238E27FC236}">
                <a16:creationId xmlns:a16="http://schemas.microsoft.com/office/drawing/2014/main" id="{AB96BD62-8970-E17E-16D9-4043CE4508E6}"/>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1126486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01511-4F08-6C27-0F66-F9FF506B8567}"/>
            </a:ext>
          </a:extLst>
        </p:cNvPr>
        <p:cNvGrpSpPr/>
        <p:nvPr/>
      </p:nvGrpSpPr>
      <p:grpSpPr>
        <a:xfrm>
          <a:off x="0" y="0"/>
          <a:ext cx="0" cy="0"/>
          <a:chOff x="0" y="0"/>
          <a:chExt cx="0" cy="0"/>
        </a:xfrm>
      </p:grpSpPr>
      <p:sp>
        <p:nvSpPr>
          <p:cNvPr id="919554" name="Rectangle 7">
            <a:extLst>
              <a:ext uri="{FF2B5EF4-FFF2-40B4-BE49-F238E27FC236}">
                <a16:creationId xmlns:a16="http://schemas.microsoft.com/office/drawing/2014/main" id="{C400A2A7-A5B1-9FDF-78D5-9638978525D6}"/>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9C27053-F473-4988-8B3A-E3EA4DD592A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19555" name="Rectangle 2">
            <a:extLst>
              <a:ext uri="{FF2B5EF4-FFF2-40B4-BE49-F238E27FC236}">
                <a16:creationId xmlns:a16="http://schemas.microsoft.com/office/drawing/2014/main" id="{3809A198-6F60-ADCE-0E91-5E1439A272A4}"/>
              </a:ext>
            </a:extLst>
          </p:cNvPr>
          <p:cNvSpPr>
            <a:spLocks noGrp="1" noRot="1" noChangeAspect="1" noChangeArrowheads="1" noTextEdit="1"/>
          </p:cNvSpPr>
          <p:nvPr>
            <p:ph type="sldImg"/>
          </p:nvPr>
        </p:nvSpPr>
        <p:spPr>
          <a:xfrm>
            <a:off x="2309813" y="522288"/>
            <a:ext cx="4643437" cy="2611437"/>
          </a:xfrm>
          <a:ln/>
        </p:spPr>
      </p:sp>
      <p:sp>
        <p:nvSpPr>
          <p:cNvPr id="919556" name="Rectangle 3">
            <a:extLst>
              <a:ext uri="{FF2B5EF4-FFF2-40B4-BE49-F238E27FC236}">
                <a16:creationId xmlns:a16="http://schemas.microsoft.com/office/drawing/2014/main" id="{CCD7E0C7-B1DF-9487-79A9-A29EB6B85F9B}"/>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5368363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3EB91C7-6C5D-47FE-B08E-76F211147EE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1843" name="Rectangle 2"/>
          <p:cNvSpPr>
            <a:spLocks noGrp="1" noRot="1" noChangeAspect="1" noChangeArrowheads="1" noTextEdit="1"/>
          </p:cNvSpPr>
          <p:nvPr>
            <p:ph type="sldImg"/>
          </p:nvPr>
        </p:nvSpPr>
        <p:spPr>
          <a:xfrm>
            <a:off x="2309813" y="522288"/>
            <a:ext cx="4643437" cy="2611437"/>
          </a:xfrm>
          <a:ln/>
        </p:spPr>
      </p:sp>
      <p:sp>
        <p:nvSpPr>
          <p:cNvPr id="9318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4047478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34523E1-D570-4584-97CC-1A59D505BED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290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2867" name="Rectangle 2"/>
          <p:cNvSpPr>
            <a:spLocks noGrp="1" noRot="1" noChangeAspect="1" noChangeArrowheads="1" noTextEdit="1"/>
          </p:cNvSpPr>
          <p:nvPr>
            <p:ph type="sldImg"/>
          </p:nvPr>
        </p:nvSpPr>
        <p:spPr>
          <a:xfrm>
            <a:off x="2309813" y="522288"/>
            <a:ext cx="4643437" cy="2611437"/>
          </a:xfrm>
          <a:ln/>
        </p:spPr>
      </p:sp>
      <p:sp>
        <p:nvSpPr>
          <p:cNvPr id="9328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04787205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4E695-1256-91E1-98EA-D9C5DB026E9A}"/>
            </a:ext>
          </a:extLst>
        </p:cNvPr>
        <p:cNvGrpSpPr/>
        <p:nvPr/>
      </p:nvGrpSpPr>
      <p:grpSpPr>
        <a:xfrm>
          <a:off x="0" y="0"/>
          <a:ext cx="0" cy="0"/>
          <a:chOff x="0" y="0"/>
          <a:chExt cx="0" cy="0"/>
        </a:xfrm>
      </p:grpSpPr>
      <p:sp>
        <p:nvSpPr>
          <p:cNvPr id="638978" name="Rectangle 7">
            <a:extLst>
              <a:ext uri="{FF2B5EF4-FFF2-40B4-BE49-F238E27FC236}">
                <a16:creationId xmlns:a16="http://schemas.microsoft.com/office/drawing/2014/main" id="{281478E4-43E5-3CA8-CE86-FF801E16B01B}"/>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38979" name="Rectangle 2">
            <a:extLst>
              <a:ext uri="{FF2B5EF4-FFF2-40B4-BE49-F238E27FC236}">
                <a16:creationId xmlns:a16="http://schemas.microsoft.com/office/drawing/2014/main" id="{9F3717E8-AFC7-7EA4-A739-1812F69330D2}"/>
              </a:ext>
            </a:extLst>
          </p:cNvPr>
          <p:cNvSpPr>
            <a:spLocks noGrp="1" noRot="1" noChangeAspect="1" noChangeArrowheads="1" noTextEdit="1"/>
          </p:cNvSpPr>
          <p:nvPr>
            <p:ph type="sldImg"/>
          </p:nvPr>
        </p:nvSpPr>
        <p:spPr>
          <a:xfrm>
            <a:off x="2309813" y="522288"/>
            <a:ext cx="4643437" cy="2611437"/>
          </a:xfrm>
          <a:ln/>
        </p:spPr>
      </p:sp>
      <p:sp>
        <p:nvSpPr>
          <p:cNvPr id="638980" name="Rectangle 3">
            <a:extLst>
              <a:ext uri="{FF2B5EF4-FFF2-40B4-BE49-F238E27FC236}">
                <a16:creationId xmlns:a16="http://schemas.microsoft.com/office/drawing/2014/main" id="{DD4775A9-2889-5734-6700-894B4B3D885E}"/>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160062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CDD0F-F810-F951-6C87-20DFC089E1E4}"/>
            </a:ext>
          </a:extLst>
        </p:cNvPr>
        <p:cNvGrpSpPr/>
        <p:nvPr/>
      </p:nvGrpSpPr>
      <p:grpSpPr>
        <a:xfrm>
          <a:off x="0" y="0"/>
          <a:ext cx="0" cy="0"/>
          <a:chOff x="0" y="0"/>
          <a:chExt cx="0" cy="0"/>
        </a:xfrm>
      </p:grpSpPr>
      <p:sp>
        <p:nvSpPr>
          <p:cNvPr id="640002" name="Rectangle 7">
            <a:extLst>
              <a:ext uri="{FF2B5EF4-FFF2-40B4-BE49-F238E27FC236}">
                <a16:creationId xmlns:a16="http://schemas.microsoft.com/office/drawing/2014/main" id="{D644A035-DE6C-4446-E940-F45D84446D43}"/>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0003" name="Rectangle 2">
            <a:extLst>
              <a:ext uri="{FF2B5EF4-FFF2-40B4-BE49-F238E27FC236}">
                <a16:creationId xmlns:a16="http://schemas.microsoft.com/office/drawing/2014/main" id="{F382F720-ECBC-504E-D52C-FB26420C3B7C}"/>
              </a:ext>
            </a:extLst>
          </p:cNvPr>
          <p:cNvSpPr>
            <a:spLocks noGrp="1" noRot="1" noChangeAspect="1" noChangeArrowheads="1" noTextEdit="1"/>
          </p:cNvSpPr>
          <p:nvPr>
            <p:ph type="sldImg"/>
          </p:nvPr>
        </p:nvSpPr>
        <p:spPr>
          <a:xfrm>
            <a:off x="2309813" y="522288"/>
            <a:ext cx="4643437" cy="2611437"/>
          </a:xfrm>
          <a:ln/>
        </p:spPr>
      </p:sp>
      <p:sp>
        <p:nvSpPr>
          <p:cNvPr id="640004" name="Rectangle 3">
            <a:extLst>
              <a:ext uri="{FF2B5EF4-FFF2-40B4-BE49-F238E27FC236}">
                <a16:creationId xmlns:a16="http://schemas.microsoft.com/office/drawing/2014/main" id="{65AB6AB3-1654-1AA0-29CB-86E5A097345A}"/>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62033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5BF6E40-81BA-4C53-B558-BC7C8164EE8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1123" name="Rectangle 2"/>
          <p:cNvSpPr>
            <a:spLocks noGrp="1" noRot="1" noChangeAspect="1" noChangeArrowheads="1" noTextEdit="1"/>
          </p:cNvSpPr>
          <p:nvPr>
            <p:ph type="sldImg"/>
          </p:nvPr>
        </p:nvSpPr>
        <p:spPr>
          <a:xfrm>
            <a:off x="2309813" y="522288"/>
            <a:ext cx="4643437" cy="2611437"/>
          </a:xfrm>
          <a:ln/>
        </p:spPr>
      </p:sp>
      <p:sp>
        <p:nvSpPr>
          <p:cNvPr id="901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71144671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83C3B-34DC-6931-79CF-C1087483820A}"/>
            </a:ext>
          </a:extLst>
        </p:cNvPr>
        <p:cNvGrpSpPr/>
        <p:nvPr/>
      </p:nvGrpSpPr>
      <p:grpSpPr>
        <a:xfrm>
          <a:off x="0" y="0"/>
          <a:ext cx="0" cy="0"/>
          <a:chOff x="0" y="0"/>
          <a:chExt cx="0" cy="0"/>
        </a:xfrm>
      </p:grpSpPr>
      <p:sp>
        <p:nvSpPr>
          <p:cNvPr id="641026" name="Rectangle 7">
            <a:extLst>
              <a:ext uri="{FF2B5EF4-FFF2-40B4-BE49-F238E27FC236}">
                <a16:creationId xmlns:a16="http://schemas.microsoft.com/office/drawing/2014/main" id="{4F2C4A13-154F-6950-F03A-762C1F601F5B}"/>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23A1FB-8969-4624-8382-0FFA06A6E280}"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1027" name="Rectangle 2">
            <a:extLst>
              <a:ext uri="{FF2B5EF4-FFF2-40B4-BE49-F238E27FC236}">
                <a16:creationId xmlns:a16="http://schemas.microsoft.com/office/drawing/2014/main" id="{EC5501B9-F6CA-8ED9-37F2-DB854A50DFA4}"/>
              </a:ext>
            </a:extLst>
          </p:cNvPr>
          <p:cNvSpPr>
            <a:spLocks noGrp="1" noRot="1" noChangeAspect="1" noChangeArrowheads="1" noTextEdit="1"/>
          </p:cNvSpPr>
          <p:nvPr>
            <p:ph type="sldImg"/>
          </p:nvPr>
        </p:nvSpPr>
        <p:spPr>
          <a:xfrm>
            <a:off x="2309813" y="522288"/>
            <a:ext cx="4643437" cy="2611437"/>
          </a:xfrm>
          <a:ln/>
        </p:spPr>
      </p:sp>
      <p:sp>
        <p:nvSpPr>
          <p:cNvPr id="641028" name="Rectangle 3">
            <a:extLst>
              <a:ext uri="{FF2B5EF4-FFF2-40B4-BE49-F238E27FC236}">
                <a16:creationId xmlns:a16="http://schemas.microsoft.com/office/drawing/2014/main" id="{6AD82E5E-C667-A734-2832-8A3C81EA0416}"/>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9122088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0D38C-A732-4500-C881-6386853006CC}"/>
            </a:ext>
          </a:extLst>
        </p:cNvPr>
        <p:cNvGrpSpPr/>
        <p:nvPr/>
      </p:nvGrpSpPr>
      <p:grpSpPr>
        <a:xfrm>
          <a:off x="0" y="0"/>
          <a:ext cx="0" cy="0"/>
          <a:chOff x="0" y="0"/>
          <a:chExt cx="0" cy="0"/>
        </a:xfrm>
      </p:grpSpPr>
      <p:sp>
        <p:nvSpPr>
          <p:cNvPr id="645122" name="Rectangle 7">
            <a:extLst>
              <a:ext uri="{FF2B5EF4-FFF2-40B4-BE49-F238E27FC236}">
                <a16:creationId xmlns:a16="http://schemas.microsoft.com/office/drawing/2014/main" id="{A563BF9F-CB5E-D82E-21F9-2740BA530CDB}"/>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5123" name="Rectangle 2">
            <a:extLst>
              <a:ext uri="{FF2B5EF4-FFF2-40B4-BE49-F238E27FC236}">
                <a16:creationId xmlns:a16="http://schemas.microsoft.com/office/drawing/2014/main" id="{3E56A47F-0AFC-1548-E6DA-DB4B04CC653D}"/>
              </a:ext>
            </a:extLst>
          </p:cNvPr>
          <p:cNvSpPr>
            <a:spLocks noGrp="1" noRot="1" noChangeAspect="1" noChangeArrowheads="1" noTextEdit="1"/>
          </p:cNvSpPr>
          <p:nvPr>
            <p:ph type="sldImg"/>
          </p:nvPr>
        </p:nvSpPr>
        <p:spPr>
          <a:xfrm>
            <a:off x="2309813" y="522288"/>
            <a:ext cx="4643437" cy="2611437"/>
          </a:xfrm>
          <a:ln/>
        </p:spPr>
      </p:sp>
      <p:sp>
        <p:nvSpPr>
          <p:cNvPr id="645124" name="Rectangle 3">
            <a:extLst>
              <a:ext uri="{FF2B5EF4-FFF2-40B4-BE49-F238E27FC236}">
                <a16:creationId xmlns:a16="http://schemas.microsoft.com/office/drawing/2014/main" id="{A2EFDC26-D956-471C-364A-FFE1E8667A4E}"/>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23212765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59CD1-A966-742D-B0F8-DCBC2619027F}"/>
            </a:ext>
          </a:extLst>
        </p:cNvPr>
        <p:cNvGrpSpPr/>
        <p:nvPr/>
      </p:nvGrpSpPr>
      <p:grpSpPr>
        <a:xfrm>
          <a:off x="0" y="0"/>
          <a:ext cx="0" cy="0"/>
          <a:chOff x="0" y="0"/>
          <a:chExt cx="0" cy="0"/>
        </a:xfrm>
      </p:grpSpPr>
      <p:sp>
        <p:nvSpPr>
          <p:cNvPr id="882690" name="Rectangle 7">
            <a:extLst>
              <a:ext uri="{FF2B5EF4-FFF2-40B4-BE49-F238E27FC236}">
                <a16:creationId xmlns:a16="http://schemas.microsoft.com/office/drawing/2014/main" id="{0783773C-AEBD-8514-7CC2-BD6947E554E7}"/>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323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2691" name="Rectangle 2">
            <a:extLst>
              <a:ext uri="{FF2B5EF4-FFF2-40B4-BE49-F238E27FC236}">
                <a16:creationId xmlns:a16="http://schemas.microsoft.com/office/drawing/2014/main" id="{33CBD7BA-2522-8FF9-AC46-A5122A063818}"/>
              </a:ext>
            </a:extLst>
          </p:cNvPr>
          <p:cNvSpPr>
            <a:spLocks noGrp="1" noRot="1" noChangeAspect="1" noChangeArrowheads="1" noTextEdit="1"/>
          </p:cNvSpPr>
          <p:nvPr>
            <p:ph type="sldImg"/>
          </p:nvPr>
        </p:nvSpPr>
        <p:spPr>
          <a:xfrm>
            <a:off x="2309813" y="522288"/>
            <a:ext cx="4643437" cy="2611437"/>
          </a:xfrm>
          <a:ln/>
        </p:spPr>
      </p:sp>
      <p:sp>
        <p:nvSpPr>
          <p:cNvPr id="882692" name="Rectangle 3">
            <a:extLst>
              <a:ext uri="{FF2B5EF4-FFF2-40B4-BE49-F238E27FC236}">
                <a16:creationId xmlns:a16="http://schemas.microsoft.com/office/drawing/2014/main" id="{957A4860-84D9-6D48-3E13-7CD9992D6216}"/>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82188888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B32C4-417C-2E88-B8B0-9F7FDA19F232}"/>
            </a:ext>
          </a:extLst>
        </p:cNvPr>
        <p:cNvGrpSpPr/>
        <p:nvPr/>
      </p:nvGrpSpPr>
      <p:grpSpPr>
        <a:xfrm>
          <a:off x="0" y="0"/>
          <a:ext cx="0" cy="0"/>
          <a:chOff x="0" y="0"/>
          <a:chExt cx="0" cy="0"/>
        </a:xfrm>
      </p:grpSpPr>
      <p:sp>
        <p:nvSpPr>
          <p:cNvPr id="672770" name="Rectangle 7">
            <a:extLst>
              <a:ext uri="{FF2B5EF4-FFF2-40B4-BE49-F238E27FC236}">
                <a16:creationId xmlns:a16="http://schemas.microsoft.com/office/drawing/2014/main" id="{BAB64809-5043-91B1-C4E1-CF2B7EDDC806}"/>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330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72771" name="Rectangle 2">
            <a:extLst>
              <a:ext uri="{FF2B5EF4-FFF2-40B4-BE49-F238E27FC236}">
                <a16:creationId xmlns:a16="http://schemas.microsoft.com/office/drawing/2014/main" id="{831402AB-E183-C206-B928-5B17C4BE22EA}"/>
              </a:ext>
            </a:extLst>
          </p:cNvPr>
          <p:cNvSpPr>
            <a:spLocks noGrp="1" noRot="1" noChangeAspect="1" noChangeArrowheads="1" noTextEdit="1"/>
          </p:cNvSpPr>
          <p:nvPr>
            <p:ph type="sldImg"/>
          </p:nvPr>
        </p:nvSpPr>
        <p:spPr>
          <a:xfrm>
            <a:off x="2309813" y="522288"/>
            <a:ext cx="4643437" cy="2611437"/>
          </a:xfrm>
          <a:ln/>
        </p:spPr>
      </p:sp>
      <p:sp>
        <p:nvSpPr>
          <p:cNvPr id="672772" name="Rectangle 3">
            <a:extLst>
              <a:ext uri="{FF2B5EF4-FFF2-40B4-BE49-F238E27FC236}">
                <a16:creationId xmlns:a16="http://schemas.microsoft.com/office/drawing/2014/main" id="{CE3AA5CF-9940-6A98-E1D8-0E3A26C9A55B}"/>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94206657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2BDB5-B91E-DE48-7F70-84D2E71C713E}"/>
            </a:ext>
          </a:extLst>
        </p:cNvPr>
        <p:cNvGrpSpPr/>
        <p:nvPr/>
      </p:nvGrpSpPr>
      <p:grpSpPr>
        <a:xfrm>
          <a:off x="0" y="0"/>
          <a:ext cx="0" cy="0"/>
          <a:chOff x="0" y="0"/>
          <a:chExt cx="0" cy="0"/>
        </a:xfrm>
      </p:grpSpPr>
      <p:sp>
        <p:nvSpPr>
          <p:cNvPr id="1616898" name="Rectangle 7">
            <a:extLst>
              <a:ext uri="{FF2B5EF4-FFF2-40B4-BE49-F238E27FC236}">
                <a16:creationId xmlns:a16="http://schemas.microsoft.com/office/drawing/2014/main" id="{A68C6F41-9D00-0D64-C40F-4B5A913278DA}"/>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A980502-6739-407E-BC04-86BB17903FA9}" type="slidenum">
              <a:rPr kumimoji="0" lang="ar-EG"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331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616899" name="Rectangle 2">
            <a:extLst>
              <a:ext uri="{FF2B5EF4-FFF2-40B4-BE49-F238E27FC236}">
                <a16:creationId xmlns:a16="http://schemas.microsoft.com/office/drawing/2014/main" id="{5124DDF0-6870-F1F3-5015-9B743F587428}"/>
              </a:ext>
            </a:extLst>
          </p:cNvPr>
          <p:cNvSpPr>
            <a:spLocks noGrp="1" noRot="1" noChangeAspect="1" noChangeArrowheads="1" noTextEdit="1"/>
          </p:cNvSpPr>
          <p:nvPr>
            <p:ph type="sldImg"/>
          </p:nvPr>
        </p:nvSpPr>
        <p:spPr>
          <a:xfrm>
            <a:off x="2309813" y="522288"/>
            <a:ext cx="4643437" cy="2611437"/>
          </a:xfrm>
          <a:ln/>
        </p:spPr>
      </p:sp>
      <p:sp>
        <p:nvSpPr>
          <p:cNvPr id="1616900" name="Rectangle 3">
            <a:extLst>
              <a:ext uri="{FF2B5EF4-FFF2-40B4-BE49-F238E27FC236}">
                <a16:creationId xmlns:a16="http://schemas.microsoft.com/office/drawing/2014/main" id="{F73ACAA2-D8FC-A022-E0BB-8773E21E5A25}"/>
              </a:ext>
            </a:extLst>
          </p:cNvPr>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375888400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D210C-C07C-043A-9E76-0DA23B5AECE6}"/>
            </a:ext>
          </a:extLst>
        </p:cNvPr>
        <p:cNvGrpSpPr/>
        <p:nvPr/>
      </p:nvGrpSpPr>
      <p:grpSpPr>
        <a:xfrm>
          <a:off x="0" y="0"/>
          <a:ext cx="0" cy="0"/>
          <a:chOff x="0" y="0"/>
          <a:chExt cx="0" cy="0"/>
        </a:xfrm>
      </p:grpSpPr>
      <p:sp>
        <p:nvSpPr>
          <p:cNvPr id="1617922" name="Rectangle 7">
            <a:extLst>
              <a:ext uri="{FF2B5EF4-FFF2-40B4-BE49-F238E27FC236}">
                <a16:creationId xmlns:a16="http://schemas.microsoft.com/office/drawing/2014/main" id="{81F87F91-F041-9229-AF1D-B9A577B5F5F1}"/>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6769B54-D4F4-4E1F-A996-C5F051C665C6}" type="slidenum">
              <a:rPr kumimoji="0" lang="ar-EG"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333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617923" name="Rectangle 2">
            <a:extLst>
              <a:ext uri="{FF2B5EF4-FFF2-40B4-BE49-F238E27FC236}">
                <a16:creationId xmlns:a16="http://schemas.microsoft.com/office/drawing/2014/main" id="{F60FE1D0-C151-ECBB-79C1-D0D4AC6DF286}"/>
              </a:ext>
            </a:extLst>
          </p:cNvPr>
          <p:cNvSpPr>
            <a:spLocks noGrp="1" noRot="1" noChangeAspect="1" noChangeArrowheads="1" noTextEdit="1"/>
          </p:cNvSpPr>
          <p:nvPr>
            <p:ph type="sldImg"/>
          </p:nvPr>
        </p:nvSpPr>
        <p:spPr>
          <a:xfrm>
            <a:off x="2309813" y="522288"/>
            <a:ext cx="4643437" cy="2611437"/>
          </a:xfrm>
          <a:ln/>
        </p:spPr>
      </p:sp>
      <p:sp>
        <p:nvSpPr>
          <p:cNvPr id="1617924" name="Rectangle 3">
            <a:extLst>
              <a:ext uri="{FF2B5EF4-FFF2-40B4-BE49-F238E27FC236}">
                <a16:creationId xmlns:a16="http://schemas.microsoft.com/office/drawing/2014/main" id="{DEE92367-4EC5-F874-8F21-9DA8422C0318}"/>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72848776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69917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16AE904-6763-4DEE-9B5F-5FFD0AAF383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351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46595" name="Rectangle 2"/>
          <p:cNvSpPr>
            <a:spLocks noGrp="1" noRot="1" noChangeAspect="1" noChangeArrowheads="1" noTextEdit="1"/>
          </p:cNvSpPr>
          <p:nvPr>
            <p:ph type="sldImg"/>
          </p:nvPr>
        </p:nvSpPr>
        <p:spPr>
          <a:xfrm>
            <a:off x="2309813" y="522288"/>
            <a:ext cx="4643437" cy="2611437"/>
          </a:xfrm>
          <a:ln/>
        </p:spPr>
      </p:sp>
      <p:sp>
        <p:nvSpPr>
          <p:cNvPr id="16465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5288139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B36B5-A150-49B7-8DA9-D0DC666000C2}" type="slidenum">
              <a:rPr lang="ar-SA"/>
              <a:pPr/>
              <a:t>354</a:t>
            </a:fld>
            <a:endParaRPr lang="en-US"/>
          </a:p>
        </p:txBody>
      </p:sp>
      <p:sp>
        <p:nvSpPr>
          <p:cNvPr id="4965378" name="Rectangle 2"/>
          <p:cNvSpPr>
            <a:spLocks noGrp="1" noRot="1" noChangeAspect="1" noChangeArrowheads="1" noTextEdit="1"/>
          </p:cNvSpPr>
          <p:nvPr>
            <p:ph type="sldImg"/>
          </p:nvPr>
        </p:nvSpPr>
        <p:spPr>
          <a:xfrm>
            <a:off x="2309813" y="522288"/>
            <a:ext cx="4643437" cy="2611437"/>
          </a:xfrm>
          <a:ln/>
        </p:spPr>
      </p:sp>
      <p:sp>
        <p:nvSpPr>
          <p:cNvPr id="496537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45023444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09813" y="522288"/>
            <a:ext cx="4643437" cy="261143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AF124DB-1AD8-4079-AFDD-7FE1F9F80A72}"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355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88680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274C836-F96B-41C7-8C16-A8E99E0EF2C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2147" name="Rectangle 2"/>
          <p:cNvSpPr>
            <a:spLocks noGrp="1" noRot="1" noChangeAspect="1" noChangeArrowheads="1" noTextEdit="1"/>
          </p:cNvSpPr>
          <p:nvPr>
            <p:ph type="sldImg"/>
          </p:nvPr>
        </p:nvSpPr>
        <p:spPr>
          <a:xfrm>
            <a:off x="2309813" y="522288"/>
            <a:ext cx="4643437" cy="2611437"/>
          </a:xfrm>
          <a:ln/>
        </p:spPr>
      </p:sp>
      <p:sp>
        <p:nvSpPr>
          <p:cNvPr id="90214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27973164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76BE8D-E95B-4B36-8BA6-BDFD0233C22B}"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73570" name="Rectangle 2"/>
          <p:cNvSpPr>
            <a:spLocks noGrp="1" noRot="1" noChangeAspect="1" noChangeArrowheads="1" noTextEdit="1"/>
          </p:cNvSpPr>
          <p:nvPr>
            <p:ph type="sldImg"/>
          </p:nvPr>
        </p:nvSpPr>
        <p:spPr>
          <a:xfrm>
            <a:off x="2309813" y="522288"/>
            <a:ext cx="4643437" cy="2611437"/>
          </a:xfrm>
          <a:ln/>
        </p:spPr>
      </p:sp>
      <p:sp>
        <p:nvSpPr>
          <p:cNvPr id="497357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73052897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DEDD8-126F-489B-973E-4F0CC81C1C38}"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81762" name="Rectangle 2"/>
          <p:cNvSpPr>
            <a:spLocks noGrp="1" noRot="1" noChangeAspect="1" noChangeArrowheads="1" noTextEdit="1"/>
          </p:cNvSpPr>
          <p:nvPr>
            <p:ph type="sldImg"/>
          </p:nvPr>
        </p:nvSpPr>
        <p:spPr>
          <a:xfrm>
            <a:off x="2309813" y="522288"/>
            <a:ext cx="4643437" cy="2611437"/>
          </a:xfrm>
          <a:ln/>
        </p:spPr>
      </p:sp>
      <p:sp>
        <p:nvSpPr>
          <p:cNvPr id="498176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49587774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8D7FD-3700-42B2-A81C-196DA890D641}"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83810" name="Rectangle 2"/>
          <p:cNvSpPr>
            <a:spLocks noGrp="1" noRot="1" noChangeAspect="1" noChangeArrowheads="1" noTextEdit="1"/>
          </p:cNvSpPr>
          <p:nvPr>
            <p:ph type="sldImg"/>
          </p:nvPr>
        </p:nvSpPr>
        <p:spPr>
          <a:xfrm>
            <a:off x="2309813" y="522288"/>
            <a:ext cx="4643437" cy="2611437"/>
          </a:xfrm>
          <a:ln/>
        </p:spPr>
      </p:sp>
      <p:sp>
        <p:nvSpPr>
          <p:cNvPr id="498381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96480711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32DDF0-84BF-451A-BE92-FA69DA835DB8}"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242498" name="Rectangle 2"/>
          <p:cNvSpPr>
            <a:spLocks noGrp="1" noRot="1" noChangeAspect="1" noChangeArrowheads="1" noTextEdit="1"/>
          </p:cNvSpPr>
          <p:nvPr>
            <p:ph type="sldImg"/>
          </p:nvPr>
        </p:nvSpPr>
        <p:spPr>
          <a:xfrm>
            <a:off x="2309813" y="522288"/>
            <a:ext cx="4643437" cy="2611437"/>
          </a:xfrm>
          <a:ln/>
        </p:spPr>
      </p:sp>
      <p:sp>
        <p:nvSpPr>
          <p:cNvPr id="1124249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88560955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A8C01A-AAB3-4FAC-A1D2-0FA8C0EA8F2D}"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87906" name="Rectangle 2"/>
          <p:cNvSpPr>
            <a:spLocks noGrp="1" noRot="1" noChangeAspect="1" noChangeArrowheads="1" noTextEdit="1"/>
          </p:cNvSpPr>
          <p:nvPr>
            <p:ph type="sldImg"/>
          </p:nvPr>
        </p:nvSpPr>
        <p:spPr>
          <a:xfrm>
            <a:off x="2309813" y="522288"/>
            <a:ext cx="4643437" cy="2611437"/>
          </a:xfrm>
          <a:ln/>
        </p:spPr>
      </p:sp>
      <p:sp>
        <p:nvSpPr>
          <p:cNvPr id="498790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74015486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EA631E-A6E9-4CC1-A01C-77FF00342FD1}"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246594" name="Rectangle 2"/>
          <p:cNvSpPr>
            <a:spLocks noGrp="1" noRot="1" noChangeAspect="1" noChangeArrowheads="1" noTextEdit="1"/>
          </p:cNvSpPr>
          <p:nvPr>
            <p:ph type="sldImg"/>
          </p:nvPr>
        </p:nvSpPr>
        <p:spPr>
          <a:xfrm>
            <a:off x="2309813" y="522288"/>
            <a:ext cx="4643437" cy="2611437"/>
          </a:xfrm>
          <a:ln/>
        </p:spPr>
      </p:sp>
      <p:sp>
        <p:nvSpPr>
          <p:cNvPr id="1124659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84131955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82BA8-8CBF-473F-B932-E2C068D79CBD}"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89954" name="Rectangle 2"/>
          <p:cNvSpPr>
            <a:spLocks noGrp="1" noRot="1" noChangeAspect="1" noChangeArrowheads="1" noTextEdit="1"/>
          </p:cNvSpPr>
          <p:nvPr>
            <p:ph type="sldImg"/>
          </p:nvPr>
        </p:nvSpPr>
        <p:spPr>
          <a:xfrm>
            <a:off x="2309813" y="522288"/>
            <a:ext cx="4643437" cy="2611437"/>
          </a:xfrm>
          <a:ln/>
        </p:spPr>
      </p:sp>
      <p:sp>
        <p:nvSpPr>
          <p:cNvPr id="498995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93527644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82BA8-8CBF-473F-B932-E2C068D79CBD}"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89954" name="Rectangle 2"/>
          <p:cNvSpPr>
            <a:spLocks noGrp="1" noRot="1" noChangeAspect="1" noChangeArrowheads="1" noTextEdit="1"/>
          </p:cNvSpPr>
          <p:nvPr>
            <p:ph type="sldImg"/>
          </p:nvPr>
        </p:nvSpPr>
        <p:spPr>
          <a:xfrm>
            <a:off x="2309813" y="522288"/>
            <a:ext cx="4643437" cy="2611437"/>
          </a:xfrm>
          <a:ln/>
        </p:spPr>
      </p:sp>
      <p:sp>
        <p:nvSpPr>
          <p:cNvPr id="498995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22543467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298D4-7056-4EC1-859A-00056EECCAF1}"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92002" name="Rectangle 2"/>
          <p:cNvSpPr>
            <a:spLocks noGrp="1" noRot="1" noChangeAspect="1" noChangeArrowheads="1" noTextEdit="1"/>
          </p:cNvSpPr>
          <p:nvPr>
            <p:ph type="sldImg"/>
          </p:nvPr>
        </p:nvSpPr>
        <p:spPr>
          <a:xfrm>
            <a:off x="2309813" y="522288"/>
            <a:ext cx="4643437" cy="2611437"/>
          </a:xfrm>
          <a:ln/>
        </p:spPr>
      </p:sp>
      <p:sp>
        <p:nvSpPr>
          <p:cNvPr id="499200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907089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06CE-0954-4B3A-91D5-0160E575D8E7}" type="slidenum">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94050" name="Rectangle 2"/>
          <p:cNvSpPr>
            <a:spLocks noGrp="1" noRot="1" noChangeAspect="1" noChangeArrowheads="1" noTextEdit="1"/>
          </p:cNvSpPr>
          <p:nvPr>
            <p:ph type="sldImg"/>
          </p:nvPr>
        </p:nvSpPr>
        <p:spPr>
          <a:xfrm>
            <a:off x="2309813" y="522288"/>
            <a:ext cx="4643437" cy="2611437"/>
          </a:xfrm>
          <a:ln/>
        </p:spPr>
      </p:sp>
      <p:sp>
        <p:nvSpPr>
          <p:cNvPr id="499405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4157969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814EA23-B864-4966-9BE7-BE4866076BF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4195" name="Rectangle 2"/>
          <p:cNvSpPr>
            <a:spLocks noGrp="1" noRot="1" noChangeAspect="1" noChangeArrowheads="1" noTextEdit="1"/>
          </p:cNvSpPr>
          <p:nvPr>
            <p:ph type="sldImg"/>
          </p:nvPr>
        </p:nvSpPr>
        <p:spPr>
          <a:xfrm>
            <a:off x="2309813" y="522288"/>
            <a:ext cx="4643437" cy="2611437"/>
          </a:xfrm>
          <a:ln/>
        </p:spPr>
      </p:sp>
      <p:sp>
        <p:nvSpPr>
          <p:cNvPr id="9041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6497203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94EBAD5-8464-4E07-B66E-460390EB8E6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370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25027" name="Rectangle 2"/>
          <p:cNvSpPr>
            <a:spLocks noGrp="1" noRot="1" noChangeAspect="1" noChangeArrowheads="1" noTextEdit="1"/>
          </p:cNvSpPr>
          <p:nvPr>
            <p:ph type="sldImg"/>
          </p:nvPr>
        </p:nvSpPr>
        <p:spPr>
          <a:xfrm>
            <a:off x="2309813" y="522288"/>
            <a:ext cx="4643437" cy="2611437"/>
          </a:xfrm>
          <a:ln/>
        </p:spPr>
      </p:sp>
      <p:sp>
        <p:nvSpPr>
          <p:cNvPr id="1025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9003910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0422E5F-BB75-4C89-9CDB-872FB49BB37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371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27075" name="Rectangle 2"/>
          <p:cNvSpPr>
            <a:spLocks noGrp="1" noRot="1" noChangeAspect="1" noChangeArrowheads="1" noTextEdit="1"/>
          </p:cNvSpPr>
          <p:nvPr>
            <p:ph type="sldImg"/>
          </p:nvPr>
        </p:nvSpPr>
        <p:spPr>
          <a:xfrm>
            <a:off x="2309813" y="522288"/>
            <a:ext cx="4643437" cy="2611437"/>
          </a:xfrm>
          <a:ln/>
        </p:spPr>
      </p:sp>
      <p:sp>
        <p:nvSpPr>
          <p:cNvPr id="102707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53987800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9B8B937-DA2A-47B2-8EFD-A27AAA9E68A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372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28099" name="Rectangle 2"/>
          <p:cNvSpPr>
            <a:spLocks noGrp="1" noRot="1" noChangeAspect="1" noChangeArrowheads="1" noTextEdit="1"/>
          </p:cNvSpPr>
          <p:nvPr>
            <p:ph type="sldImg"/>
          </p:nvPr>
        </p:nvSpPr>
        <p:spPr>
          <a:xfrm>
            <a:off x="2309813" y="522288"/>
            <a:ext cx="4643437" cy="2611437"/>
          </a:xfrm>
          <a:ln/>
        </p:spPr>
      </p:sp>
      <p:sp>
        <p:nvSpPr>
          <p:cNvPr id="102810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96047751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373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38979" name="Rectangle 2"/>
          <p:cNvSpPr>
            <a:spLocks noGrp="1" noRot="1" noChangeAspect="1" noChangeArrowheads="1" noTextEdit="1"/>
          </p:cNvSpPr>
          <p:nvPr>
            <p:ph type="sldImg"/>
          </p:nvPr>
        </p:nvSpPr>
        <p:spPr>
          <a:xfrm>
            <a:off x="2309813" y="522288"/>
            <a:ext cx="4643437" cy="2611437"/>
          </a:xfrm>
          <a:ln/>
        </p:spPr>
      </p:sp>
      <p:sp>
        <p:nvSpPr>
          <p:cNvPr id="6389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4336443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374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0003" name="Rectangle 2"/>
          <p:cNvSpPr>
            <a:spLocks noGrp="1" noRot="1" noChangeAspect="1" noChangeArrowheads="1" noTextEdit="1"/>
          </p:cNvSpPr>
          <p:nvPr>
            <p:ph type="sldImg"/>
          </p:nvPr>
        </p:nvSpPr>
        <p:spPr>
          <a:xfrm>
            <a:off x="2309813" y="522288"/>
            <a:ext cx="4643437" cy="2611437"/>
          </a:xfrm>
          <a:ln/>
        </p:spPr>
      </p:sp>
      <p:sp>
        <p:nvSpPr>
          <p:cNvPr id="640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3641464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23A1FB-8969-4624-8382-0FFA06A6E280}"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375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1027" name="Rectangle 2"/>
          <p:cNvSpPr>
            <a:spLocks noGrp="1" noRot="1" noChangeAspect="1" noChangeArrowheads="1" noTextEdit="1"/>
          </p:cNvSpPr>
          <p:nvPr>
            <p:ph type="sldImg"/>
          </p:nvPr>
        </p:nvSpPr>
        <p:spPr>
          <a:xfrm>
            <a:off x="2309813" y="522288"/>
            <a:ext cx="4643437" cy="2611437"/>
          </a:xfrm>
          <a:ln/>
        </p:spPr>
      </p:sp>
      <p:sp>
        <p:nvSpPr>
          <p:cNvPr id="641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1519165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376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5123" name="Rectangle 2"/>
          <p:cNvSpPr>
            <a:spLocks noGrp="1" noRot="1" noChangeAspect="1" noChangeArrowheads="1" noTextEdit="1"/>
          </p:cNvSpPr>
          <p:nvPr>
            <p:ph type="sldImg"/>
          </p:nvPr>
        </p:nvSpPr>
        <p:spPr>
          <a:xfrm>
            <a:off x="2309813" y="522288"/>
            <a:ext cx="4643437" cy="2611437"/>
          </a:xfrm>
          <a:ln/>
        </p:spPr>
      </p:sp>
      <p:sp>
        <p:nvSpPr>
          <p:cNvPr id="64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671274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6380E6C-67BE-4565-A801-7A1344C7976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377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37315" name="Rectangle 2"/>
          <p:cNvSpPr>
            <a:spLocks noGrp="1" noRot="1" noChangeAspect="1" noChangeArrowheads="1" noTextEdit="1"/>
          </p:cNvSpPr>
          <p:nvPr>
            <p:ph type="sldImg"/>
          </p:nvPr>
        </p:nvSpPr>
        <p:spPr>
          <a:xfrm>
            <a:off x="2309813" y="522288"/>
            <a:ext cx="4643437" cy="2611437"/>
          </a:xfrm>
          <a:ln/>
        </p:spPr>
      </p:sp>
      <p:sp>
        <p:nvSpPr>
          <p:cNvPr id="10373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4210062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C0440AE-BA39-4D96-BDC2-7B46D596AB0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378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38339" name="Rectangle 2"/>
          <p:cNvSpPr>
            <a:spLocks noGrp="1" noRot="1" noChangeAspect="1" noChangeArrowheads="1" noTextEdit="1"/>
          </p:cNvSpPr>
          <p:nvPr>
            <p:ph type="sldImg"/>
          </p:nvPr>
        </p:nvSpPr>
        <p:spPr>
          <a:xfrm>
            <a:off x="2309813" y="522288"/>
            <a:ext cx="4643437" cy="2611437"/>
          </a:xfrm>
          <a:ln/>
        </p:spPr>
      </p:sp>
      <p:sp>
        <p:nvSpPr>
          <p:cNvPr id="103834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53245434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80387" name="Rectangle 2"/>
          <p:cNvSpPr>
            <a:spLocks noGrp="1" noRot="1" noChangeAspect="1" noChangeArrowheads="1" noTextEdit="1"/>
          </p:cNvSpPr>
          <p:nvPr>
            <p:ph type="sldImg"/>
          </p:nvPr>
        </p:nvSpPr>
        <p:spPr>
          <a:xfrm>
            <a:off x="2309813" y="522288"/>
            <a:ext cx="4643437" cy="2611437"/>
          </a:xfrm>
          <a:ln/>
        </p:spPr>
      </p:sp>
      <p:sp>
        <p:nvSpPr>
          <p:cNvPr id="1680388"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3860534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AB6D170-7E1B-46AF-8FE1-CF5ADE471448}"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6243" name="Rectangle 2"/>
          <p:cNvSpPr>
            <a:spLocks noGrp="1" noRot="1" noChangeAspect="1" noChangeArrowheads="1" noTextEdit="1"/>
          </p:cNvSpPr>
          <p:nvPr>
            <p:ph type="sldImg"/>
          </p:nvPr>
        </p:nvSpPr>
        <p:spPr>
          <a:xfrm>
            <a:off x="2309813" y="522288"/>
            <a:ext cx="4643437" cy="2611437"/>
          </a:xfrm>
          <a:ln/>
        </p:spPr>
      </p:sp>
      <p:sp>
        <p:nvSpPr>
          <p:cNvPr id="9062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11736188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C351DE2-89CF-49EE-93DF-6597263A816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380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41411" name="Rectangle 2"/>
          <p:cNvSpPr>
            <a:spLocks noGrp="1" noRot="1" noChangeAspect="1" noChangeArrowheads="1" noTextEdit="1"/>
          </p:cNvSpPr>
          <p:nvPr>
            <p:ph type="sldImg"/>
          </p:nvPr>
        </p:nvSpPr>
        <p:spPr>
          <a:xfrm>
            <a:off x="2309813" y="522288"/>
            <a:ext cx="4643437" cy="2611437"/>
          </a:xfrm>
          <a:ln/>
        </p:spPr>
      </p:sp>
      <p:sp>
        <p:nvSpPr>
          <p:cNvPr id="10414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1344402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44BAF32-974E-4A6E-8B90-C170E2839FD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381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42435" name="Rectangle 2"/>
          <p:cNvSpPr>
            <a:spLocks noGrp="1" noRot="1" noChangeAspect="1" noChangeArrowheads="1" noTextEdit="1"/>
          </p:cNvSpPr>
          <p:nvPr>
            <p:ph type="sldImg"/>
          </p:nvPr>
        </p:nvSpPr>
        <p:spPr>
          <a:xfrm>
            <a:off x="2309813" y="522288"/>
            <a:ext cx="4643437" cy="2611437"/>
          </a:xfrm>
          <a:ln/>
        </p:spPr>
      </p:sp>
      <p:sp>
        <p:nvSpPr>
          <p:cNvPr id="104243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199730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44BAF32-974E-4A6E-8B90-C170E2839FD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382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42435" name="Rectangle 2"/>
          <p:cNvSpPr>
            <a:spLocks noGrp="1" noRot="1" noChangeAspect="1" noChangeArrowheads="1" noTextEdit="1"/>
          </p:cNvSpPr>
          <p:nvPr>
            <p:ph type="sldImg"/>
          </p:nvPr>
        </p:nvSpPr>
        <p:spPr>
          <a:xfrm>
            <a:off x="2309813" y="522288"/>
            <a:ext cx="4643437" cy="2611437"/>
          </a:xfrm>
          <a:ln/>
        </p:spPr>
      </p:sp>
      <p:sp>
        <p:nvSpPr>
          <p:cNvPr id="104243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61200314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9DC1767-38AF-4C99-A6BA-522B32A4942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383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44483" name="Rectangle 2"/>
          <p:cNvSpPr>
            <a:spLocks noGrp="1" noRot="1" noChangeAspect="1" noChangeArrowheads="1" noTextEdit="1"/>
          </p:cNvSpPr>
          <p:nvPr>
            <p:ph type="sldImg"/>
          </p:nvPr>
        </p:nvSpPr>
        <p:spPr>
          <a:xfrm>
            <a:off x="2309813" y="522288"/>
            <a:ext cx="4643437" cy="2611437"/>
          </a:xfrm>
          <a:ln/>
        </p:spPr>
      </p:sp>
      <p:sp>
        <p:nvSpPr>
          <p:cNvPr id="104448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13832623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9DC1767-38AF-4C99-A6BA-522B32A4942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384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44483" name="Rectangle 2"/>
          <p:cNvSpPr>
            <a:spLocks noGrp="1" noRot="1" noChangeAspect="1" noChangeArrowheads="1" noTextEdit="1"/>
          </p:cNvSpPr>
          <p:nvPr>
            <p:ph type="sldImg"/>
          </p:nvPr>
        </p:nvSpPr>
        <p:spPr>
          <a:xfrm>
            <a:off x="2309813" y="522288"/>
            <a:ext cx="4643437" cy="2611437"/>
          </a:xfrm>
          <a:ln/>
        </p:spPr>
      </p:sp>
      <p:sp>
        <p:nvSpPr>
          <p:cNvPr id="104448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8618920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839BDFD-BC39-4F72-979D-4BFB1109415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385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46531" name="Rectangle 2"/>
          <p:cNvSpPr>
            <a:spLocks noGrp="1" noRot="1" noChangeAspect="1" noChangeArrowheads="1" noTextEdit="1"/>
          </p:cNvSpPr>
          <p:nvPr>
            <p:ph type="sldImg"/>
          </p:nvPr>
        </p:nvSpPr>
        <p:spPr>
          <a:xfrm>
            <a:off x="2309813" y="522288"/>
            <a:ext cx="4643437" cy="2611437"/>
          </a:xfrm>
          <a:ln/>
        </p:spPr>
      </p:sp>
      <p:sp>
        <p:nvSpPr>
          <p:cNvPr id="10465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1024129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21A690D-9758-480C-BBF2-E8E696E3FF8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386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47555" name="Rectangle 2"/>
          <p:cNvSpPr>
            <a:spLocks noGrp="1" noRot="1" noChangeAspect="1" noChangeArrowheads="1" noTextEdit="1"/>
          </p:cNvSpPr>
          <p:nvPr>
            <p:ph type="sldImg"/>
          </p:nvPr>
        </p:nvSpPr>
        <p:spPr>
          <a:xfrm>
            <a:off x="2309813" y="522288"/>
            <a:ext cx="4643437" cy="2611437"/>
          </a:xfrm>
          <a:ln/>
        </p:spPr>
      </p:sp>
      <p:sp>
        <p:nvSpPr>
          <p:cNvPr id="10475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28511546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01D272E-0D0D-44CF-BD1C-539755DD88D1}"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387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048579" name="Rectangle 2"/>
          <p:cNvSpPr>
            <a:spLocks noGrp="1" noRot="1" noChangeAspect="1" noChangeArrowheads="1" noTextEdit="1"/>
          </p:cNvSpPr>
          <p:nvPr>
            <p:ph type="sldImg"/>
          </p:nvPr>
        </p:nvSpPr>
        <p:spPr>
          <a:xfrm>
            <a:off x="2309813" y="522288"/>
            <a:ext cx="4643437" cy="2611437"/>
          </a:xfrm>
          <a:ln/>
        </p:spPr>
      </p:sp>
      <p:sp>
        <p:nvSpPr>
          <p:cNvPr id="10485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27602725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60E6D3F-72DA-432F-8089-DC3FA21C27A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388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15491" name="Rectangle 2"/>
          <p:cNvSpPr>
            <a:spLocks noGrp="1" noRot="1" noChangeAspect="1" noChangeArrowheads="1" noTextEdit="1"/>
          </p:cNvSpPr>
          <p:nvPr>
            <p:ph type="sldImg"/>
          </p:nvPr>
        </p:nvSpPr>
        <p:spPr>
          <a:xfrm>
            <a:off x="2309813" y="522288"/>
            <a:ext cx="4643437" cy="2611437"/>
          </a:xfrm>
          <a:ln/>
        </p:spPr>
      </p:sp>
      <p:sp>
        <p:nvSpPr>
          <p:cNvPr id="121549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0475420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5C9166-64E4-414A-9D70-43C41045F51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389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16515" name="Rectangle 2"/>
          <p:cNvSpPr>
            <a:spLocks noGrp="1" noRot="1" noChangeAspect="1" noChangeArrowheads="1" noTextEdit="1"/>
          </p:cNvSpPr>
          <p:nvPr>
            <p:ph type="sldImg"/>
          </p:nvPr>
        </p:nvSpPr>
        <p:spPr>
          <a:xfrm>
            <a:off x="2309813" y="522288"/>
            <a:ext cx="4643437" cy="2611437"/>
          </a:xfrm>
          <a:ln/>
        </p:spPr>
      </p:sp>
      <p:sp>
        <p:nvSpPr>
          <p:cNvPr id="12165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107542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3942941-6171-4A84-B45D-FC7C306ABD3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11363" name="Rectangle 2"/>
          <p:cNvSpPr>
            <a:spLocks noGrp="1" noRot="1" noChangeAspect="1" noChangeArrowheads="1" noTextEdit="1"/>
          </p:cNvSpPr>
          <p:nvPr>
            <p:ph type="sldImg"/>
          </p:nvPr>
        </p:nvSpPr>
        <p:spPr>
          <a:xfrm>
            <a:off x="2309813" y="522288"/>
            <a:ext cx="4643437" cy="2611437"/>
          </a:xfrm>
          <a:ln/>
        </p:spPr>
      </p:sp>
      <p:sp>
        <p:nvSpPr>
          <p:cNvPr id="9113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24600230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B975CAF-F791-473A-9467-0D5427B4354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390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17539" name="Rectangle 2"/>
          <p:cNvSpPr>
            <a:spLocks noGrp="1" noRot="1" noChangeAspect="1" noChangeArrowheads="1" noTextEdit="1"/>
          </p:cNvSpPr>
          <p:nvPr>
            <p:ph type="sldImg"/>
          </p:nvPr>
        </p:nvSpPr>
        <p:spPr>
          <a:xfrm>
            <a:off x="2309813" y="522288"/>
            <a:ext cx="4643437" cy="2611437"/>
          </a:xfrm>
          <a:ln/>
        </p:spPr>
      </p:sp>
      <p:sp>
        <p:nvSpPr>
          <p:cNvPr id="121754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37228351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AF1A3C0-AA4E-491E-91A4-8A41D2BAC1A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391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18563" name="Rectangle 2"/>
          <p:cNvSpPr>
            <a:spLocks noGrp="1" noRot="1" noChangeAspect="1" noChangeArrowheads="1" noTextEdit="1"/>
          </p:cNvSpPr>
          <p:nvPr>
            <p:ph type="sldImg"/>
          </p:nvPr>
        </p:nvSpPr>
        <p:spPr>
          <a:xfrm>
            <a:off x="2309813" y="522288"/>
            <a:ext cx="4643437" cy="2611437"/>
          </a:xfrm>
          <a:ln/>
        </p:spPr>
      </p:sp>
      <p:sp>
        <p:nvSpPr>
          <p:cNvPr id="12185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18001626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50F1B56-1322-42F7-83E7-DA621245606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392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19587" name="Rectangle 2"/>
          <p:cNvSpPr>
            <a:spLocks noGrp="1" noRot="1" noChangeAspect="1" noChangeArrowheads="1" noTextEdit="1"/>
          </p:cNvSpPr>
          <p:nvPr>
            <p:ph type="sldImg"/>
          </p:nvPr>
        </p:nvSpPr>
        <p:spPr>
          <a:xfrm>
            <a:off x="2309813" y="522288"/>
            <a:ext cx="4643437" cy="2611437"/>
          </a:xfrm>
          <a:ln/>
        </p:spPr>
      </p:sp>
      <p:sp>
        <p:nvSpPr>
          <p:cNvPr id="121958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4123474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6902AE7-46A1-4667-AD33-3C9F350AF31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393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20611" name="Rectangle 2"/>
          <p:cNvSpPr>
            <a:spLocks noGrp="1" noRot="1" noChangeAspect="1" noChangeArrowheads="1" noTextEdit="1"/>
          </p:cNvSpPr>
          <p:nvPr>
            <p:ph type="sldImg"/>
          </p:nvPr>
        </p:nvSpPr>
        <p:spPr>
          <a:xfrm>
            <a:off x="2309813" y="522288"/>
            <a:ext cx="4643437" cy="2611437"/>
          </a:xfrm>
          <a:ln/>
        </p:spPr>
      </p:sp>
      <p:sp>
        <p:nvSpPr>
          <p:cNvPr id="12206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85772126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B26DCDA-EC5B-4040-A335-18F523A2C1B5}"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394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76931" name="Rectangle 2"/>
          <p:cNvSpPr>
            <a:spLocks noGrp="1" noRot="1" noChangeAspect="1" noChangeArrowheads="1" noTextEdit="1"/>
          </p:cNvSpPr>
          <p:nvPr>
            <p:ph type="sldImg"/>
          </p:nvPr>
        </p:nvSpPr>
        <p:spPr>
          <a:xfrm>
            <a:off x="2309813" y="522288"/>
            <a:ext cx="4643437" cy="2611437"/>
          </a:xfrm>
          <a:ln/>
        </p:spPr>
      </p:sp>
      <p:sp>
        <p:nvSpPr>
          <p:cNvPr id="12769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3935723"/>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A2891FD-FFD2-48A0-B73F-BFD247D75EE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395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77955" name="Rectangle 2"/>
          <p:cNvSpPr>
            <a:spLocks noGrp="1" noRot="1" noChangeAspect="1" noChangeArrowheads="1" noTextEdit="1"/>
          </p:cNvSpPr>
          <p:nvPr>
            <p:ph type="sldImg"/>
          </p:nvPr>
        </p:nvSpPr>
        <p:spPr>
          <a:xfrm>
            <a:off x="2309813" y="522288"/>
            <a:ext cx="4643437" cy="2611437"/>
          </a:xfrm>
          <a:ln/>
        </p:spPr>
      </p:sp>
      <p:sp>
        <p:nvSpPr>
          <p:cNvPr id="12779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96810059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DDA74C72-70F8-4F10-8F0D-C66DAC9FDEB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396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78979" name="Rectangle 2"/>
          <p:cNvSpPr>
            <a:spLocks noGrp="1" noRot="1" noChangeAspect="1" noChangeArrowheads="1" noTextEdit="1"/>
          </p:cNvSpPr>
          <p:nvPr>
            <p:ph type="sldImg"/>
          </p:nvPr>
        </p:nvSpPr>
        <p:spPr>
          <a:xfrm>
            <a:off x="2309813" y="522288"/>
            <a:ext cx="4643437" cy="2611437"/>
          </a:xfrm>
          <a:ln/>
        </p:spPr>
      </p:sp>
      <p:sp>
        <p:nvSpPr>
          <p:cNvPr id="12789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61758452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16ACCAD-5B1A-4BBE-8CEA-6584F2815505}"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397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80003" name="Rectangle 2"/>
          <p:cNvSpPr>
            <a:spLocks noGrp="1" noRot="1" noChangeAspect="1" noChangeArrowheads="1" noTextEdit="1"/>
          </p:cNvSpPr>
          <p:nvPr>
            <p:ph type="sldImg"/>
          </p:nvPr>
        </p:nvSpPr>
        <p:spPr>
          <a:xfrm>
            <a:off x="2309813" y="522288"/>
            <a:ext cx="4643437" cy="2611437"/>
          </a:xfrm>
          <a:ln/>
        </p:spPr>
      </p:sp>
      <p:sp>
        <p:nvSpPr>
          <p:cNvPr id="1280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3144612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1CA7707-4AD7-40BA-8A44-424D7A357B9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398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81027" name="Rectangle 2"/>
          <p:cNvSpPr>
            <a:spLocks noGrp="1" noRot="1" noChangeAspect="1" noChangeArrowheads="1" noTextEdit="1"/>
          </p:cNvSpPr>
          <p:nvPr>
            <p:ph type="sldImg"/>
          </p:nvPr>
        </p:nvSpPr>
        <p:spPr>
          <a:xfrm>
            <a:off x="2309813" y="522288"/>
            <a:ext cx="4643437" cy="2611437"/>
          </a:xfrm>
          <a:ln/>
        </p:spPr>
      </p:sp>
      <p:sp>
        <p:nvSpPr>
          <p:cNvPr id="1281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65898394"/>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7F30003-3C4E-4DC0-9896-1A6CD6DDB9A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399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82051" name="Rectangle 2"/>
          <p:cNvSpPr>
            <a:spLocks noGrp="1" noRot="1" noChangeAspect="1" noChangeArrowheads="1" noTextEdit="1"/>
          </p:cNvSpPr>
          <p:nvPr>
            <p:ph type="sldImg"/>
          </p:nvPr>
        </p:nvSpPr>
        <p:spPr>
          <a:xfrm>
            <a:off x="2309813" y="522288"/>
            <a:ext cx="4643437" cy="2611437"/>
          </a:xfrm>
          <a:ln/>
        </p:spPr>
      </p:sp>
      <p:sp>
        <p:nvSpPr>
          <p:cNvPr id="128205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144952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9C27053-F473-4988-8B3A-E3EA4DD592A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19555" name="Rectangle 2"/>
          <p:cNvSpPr>
            <a:spLocks noGrp="1" noRot="1" noChangeAspect="1" noChangeArrowheads="1" noTextEdit="1"/>
          </p:cNvSpPr>
          <p:nvPr>
            <p:ph type="sldImg"/>
          </p:nvPr>
        </p:nvSpPr>
        <p:spPr>
          <a:xfrm>
            <a:off x="2309813" y="522288"/>
            <a:ext cx="4643437" cy="2611437"/>
          </a:xfrm>
          <a:ln/>
        </p:spPr>
      </p:sp>
      <p:sp>
        <p:nvSpPr>
          <p:cNvPr id="9195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758109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DBAB269C-BC98-4DC4-A50C-30D27388216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400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83075" name="Rectangle 2"/>
          <p:cNvSpPr>
            <a:spLocks noGrp="1" noRot="1" noChangeAspect="1" noChangeArrowheads="1" noTextEdit="1"/>
          </p:cNvSpPr>
          <p:nvPr>
            <p:ph type="sldImg"/>
          </p:nvPr>
        </p:nvSpPr>
        <p:spPr>
          <a:xfrm>
            <a:off x="2309813" y="522288"/>
            <a:ext cx="4643437" cy="2611437"/>
          </a:xfrm>
          <a:ln/>
        </p:spPr>
      </p:sp>
      <p:sp>
        <p:nvSpPr>
          <p:cNvPr id="128307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6978762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9CABCCD-A1A7-49B6-989D-27638EFD5AD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401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84099" name="Rectangle 2"/>
          <p:cNvSpPr>
            <a:spLocks noGrp="1" noRot="1" noChangeAspect="1" noChangeArrowheads="1" noTextEdit="1"/>
          </p:cNvSpPr>
          <p:nvPr>
            <p:ph type="sldImg"/>
          </p:nvPr>
        </p:nvSpPr>
        <p:spPr>
          <a:xfrm>
            <a:off x="2309813" y="522288"/>
            <a:ext cx="4643437" cy="2611437"/>
          </a:xfrm>
          <a:ln/>
        </p:spPr>
      </p:sp>
      <p:sp>
        <p:nvSpPr>
          <p:cNvPr id="128410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66602671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AA303D1-FAB0-4A54-85B6-15C742D6011B}"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402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85123" name="Rectangle 2"/>
          <p:cNvSpPr>
            <a:spLocks noGrp="1" noRot="1" noChangeAspect="1" noChangeArrowheads="1" noTextEdit="1"/>
          </p:cNvSpPr>
          <p:nvPr>
            <p:ph type="sldImg"/>
          </p:nvPr>
        </p:nvSpPr>
        <p:spPr>
          <a:xfrm>
            <a:off x="2309813" y="522288"/>
            <a:ext cx="4643437" cy="2611437"/>
          </a:xfrm>
          <a:ln/>
        </p:spPr>
      </p:sp>
      <p:sp>
        <p:nvSpPr>
          <p:cNvPr id="128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14190938"/>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13F1B5C-8D72-48F5-834B-6756B60B1251}"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403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86147" name="Rectangle 2"/>
          <p:cNvSpPr>
            <a:spLocks noGrp="1" noRot="1" noChangeAspect="1" noChangeArrowheads="1" noTextEdit="1"/>
          </p:cNvSpPr>
          <p:nvPr>
            <p:ph type="sldImg"/>
          </p:nvPr>
        </p:nvSpPr>
        <p:spPr>
          <a:xfrm>
            <a:off x="2309813" y="522288"/>
            <a:ext cx="4643437" cy="2611437"/>
          </a:xfrm>
          <a:ln/>
        </p:spPr>
      </p:sp>
      <p:sp>
        <p:nvSpPr>
          <p:cNvPr id="128614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32760083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7322BCF-3A59-4135-B850-4844692FC35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404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11747" name="Rectangle 2"/>
          <p:cNvSpPr>
            <a:spLocks noGrp="1" noRot="1" noChangeAspect="1" noChangeArrowheads="1" noTextEdit="1"/>
          </p:cNvSpPr>
          <p:nvPr>
            <p:ph type="sldImg"/>
          </p:nvPr>
        </p:nvSpPr>
        <p:spPr>
          <a:xfrm>
            <a:off x="2309813" y="522288"/>
            <a:ext cx="4643437" cy="2611437"/>
          </a:xfrm>
          <a:ln/>
        </p:spPr>
      </p:sp>
      <p:sp>
        <p:nvSpPr>
          <p:cNvPr id="131174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2941630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6FBDF30-78D5-40D4-8F30-2F219366135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405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12771" name="Rectangle 2"/>
          <p:cNvSpPr>
            <a:spLocks noGrp="1" noRot="1" noChangeAspect="1" noChangeArrowheads="1" noTextEdit="1"/>
          </p:cNvSpPr>
          <p:nvPr>
            <p:ph type="sldImg"/>
          </p:nvPr>
        </p:nvSpPr>
        <p:spPr>
          <a:xfrm>
            <a:off x="2309813" y="522288"/>
            <a:ext cx="4643437" cy="2611437"/>
          </a:xfrm>
          <a:ln/>
        </p:spPr>
      </p:sp>
      <p:sp>
        <p:nvSpPr>
          <p:cNvPr id="13127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09042470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04A455D-96D9-404D-B08D-4CADA29B265D}"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406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13795" name="Rectangle 2"/>
          <p:cNvSpPr>
            <a:spLocks noGrp="1" noRot="1" noChangeAspect="1" noChangeArrowheads="1" noTextEdit="1"/>
          </p:cNvSpPr>
          <p:nvPr>
            <p:ph type="sldImg"/>
          </p:nvPr>
        </p:nvSpPr>
        <p:spPr>
          <a:xfrm>
            <a:off x="2309813" y="522288"/>
            <a:ext cx="4643437" cy="2611437"/>
          </a:xfrm>
          <a:ln/>
        </p:spPr>
      </p:sp>
      <p:sp>
        <p:nvSpPr>
          <p:cNvPr id="13137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60657806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5F26F3A-229C-4197-98E4-98C7205812C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407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14819" name="Rectangle 2"/>
          <p:cNvSpPr>
            <a:spLocks noGrp="1" noRot="1" noChangeAspect="1" noChangeArrowheads="1" noTextEdit="1"/>
          </p:cNvSpPr>
          <p:nvPr>
            <p:ph type="sldImg"/>
          </p:nvPr>
        </p:nvSpPr>
        <p:spPr>
          <a:xfrm>
            <a:off x="2309813" y="522288"/>
            <a:ext cx="4643437" cy="2611437"/>
          </a:xfrm>
          <a:ln/>
        </p:spPr>
      </p:sp>
      <p:sp>
        <p:nvSpPr>
          <p:cNvPr id="131482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635947996"/>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A1A1B4A-2E28-46B2-934D-F371765AFC7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408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15843" name="Rectangle 2"/>
          <p:cNvSpPr>
            <a:spLocks noGrp="1" noRot="1" noChangeAspect="1" noChangeArrowheads="1" noTextEdit="1"/>
          </p:cNvSpPr>
          <p:nvPr>
            <p:ph type="sldImg"/>
          </p:nvPr>
        </p:nvSpPr>
        <p:spPr>
          <a:xfrm>
            <a:off x="2309813" y="522288"/>
            <a:ext cx="4643437" cy="2611437"/>
          </a:xfrm>
          <a:ln/>
        </p:spPr>
      </p:sp>
      <p:sp>
        <p:nvSpPr>
          <p:cNvPr id="13158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311378080"/>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B2E2FC6-D7AE-4BB4-AC20-6784B9B50FC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409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16867" name="Rectangle 2"/>
          <p:cNvSpPr>
            <a:spLocks noGrp="1" noRot="1" noChangeAspect="1" noChangeArrowheads="1" noTextEdit="1"/>
          </p:cNvSpPr>
          <p:nvPr>
            <p:ph type="sldImg"/>
          </p:nvPr>
        </p:nvSpPr>
        <p:spPr>
          <a:xfrm>
            <a:off x="2309813" y="522288"/>
            <a:ext cx="4643437" cy="2611437"/>
          </a:xfrm>
          <a:ln/>
        </p:spPr>
      </p:sp>
      <p:sp>
        <p:nvSpPr>
          <p:cNvPr id="13168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110703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3EB91C7-6C5D-47FE-B08E-76F211147EE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1843" name="Rectangle 2"/>
          <p:cNvSpPr>
            <a:spLocks noGrp="1" noRot="1" noChangeAspect="1" noChangeArrowheads="1" noTextEdit="1"/>
          </p:cNvSpPr>
          <p:nvPr>
            <p:ph type="sldImg"/>
          </p:nvPr>
        </p:nvSpPr>
        <p:spPr>
          <a:xfrm>
            <a:off x="2309813" y="522288"/>
            <a:ext cx="4643437" cy="2611437"/>
          </a:xfrm>
          <a:ln/>
        </p:spPr>
      </p:sp>
      <p:sp>
        <p:nvSpPr>
          <p:cNvPr id="9318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40474785"/>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1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21308FC-1799-41CB-8BAD-F7C2A6CE7BD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410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28131" name="Rectangle 2"/>
          <p:cNvSpPr>
            <a:spLocks noGrp="1" noRot="1" noChangeAspect="1" noChangeArrowheads="1" noTextEdit="1"/>
          </p:cNvSpPr>
          <p:nvPr>
            <p:ph type="sldImg"/>
          </p:nvPr>
        </p:nvSpPr>
        <p:spPr>
          <a:xfrm>
            <a:off x="2309813" y="522288"/>
            <a:ext cx="4643437" cy="2611437"/>
          </a:xfrm>
          <a:ln/>
        </p:spPr>
      </p:sp>
      <p:sp>
        <p:nvSpPr>
          <p:cNvPr id="13281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994136822"/>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E5B646A-9DA7-4347-A59E-4CF195F2B22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411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29155" name="Rectangle 2"/>
          <p:cNvSpPr>
            <a:spLocks noGrp="1" noRot="1" noChangeAspect="1" noChangeArrowheads="1" noTextEdit="1"/>
          </p:cNvSpPr>
          <p:nvPr>
            <p:ph type="sldImg"/>
          </p:nvPr>
        </p:nvSpPr>
        <p:spPr>
          <a:xfrm>
            <a:off x="2309813" y="522288"/>
            <a:ext cx="4643437" cy="2611437"/>
          </a:xfrm>
          <a:ln/>
        </p:spPr>
      </p:sp>
      <p:sp>
        <p:nvSpPr>
          <p:cNvPr id="13291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772139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367B52C-A2D5-4A30-B5E0-E8EE9B0500C5}"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412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30179" name="Rectangle 2"/>
          <p:cNvSpPr>
            <a:spLocks noGrp="1" noRot="1" noChangeAspect="1" noChangeArrowheads="1" noTextEdit="1"/>
          </p:cNvSpPr>
          <p:nvPr>
            <p:ph type="sldImg"/>
          </p:nvPr>
        </p:nvSpPr>
        <p:spPr>
          <a:xfrm>
            <a:off x="2309813" y="522288"/>
            <a:ext cx="4643437" cy="2611437"/>
          </a:xfrm>
          <a:ln/>
        </p:spPr>
      </p:sp>
      <p:sp>
        <p:nvSpPr>
          <p:cNvPr id="13301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97876079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593950F-2C3A-4788-A677-4F991EFFED98}"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413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31203" name="Rectangle 2"/>
          <p:cNvSpPr>
            <a:spLocks noGrp="1" noRot="1" noChangeAspect="1" noChangeArrowheads="1" noTextEdit="1"/>
          </p:cNvSpPr>
          <p:nvPr>
            <p:ph type="sldImg"/>
          </p:nvPr>
        </p:nvSpPr>
        <p:spPr>
          <a:xfrm>
            <a:off x="2309813" y="522288"/>
            <a:ext cx="4643437" cy="2611437"/>
          </a:xfrm>
          <a:ln/>
        </p:spPr>
      </p:sp>
      <p:sp>
        <p:nvSpPr>
          <p:cNvPr id="13312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85590843"/>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9D0FF52-C485-4A93-9E40-783F7161E26D}"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414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32227" name="Rectangle 2"/>
          <p:cNvSpPr>
            <a:spLocks noGrp="1" noRot="1" noChangeAspect="1" noChangeArrowheads="1" noTextEdit="1"/>
          </p:cNvSpPr>
          <p:nvPr>
            <p:ph type="sldImg"/>
          </p:nvPr>
        </p:nvSpPr>
        <p:spPr>
          <a:xfrm>
            <a:off x="2309813" y="522288"/>
            <a:ext cx="4643437" cy="2611437"/>
          </a:xfrm>
          <a:ln/>
        </p:spPr>
      </p:sp>
      <p:sp>
        <p:nvSpPr>
          <p:cNvPr id="13322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569482064"/>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87C55B9-F57F-4B73-A28B-8BC9B6460E0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415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33251" name="Rectangle 2"/>
          <p:cNvSpPr>
            <a:spLocks noGrp="1" noRot="1" noChangeAspect="1" noChangeArrowheads="1" noTextEdit="1"/>
          </p:cNvSpPr>
          <p:nvPr>
            <p:ph type="sldImg"/>
          </p:nvPr>
        </p:nvSpPr>
        <p:spPr>
          <a:xfrm>
            <a:off x="2309813" y="522288"/>
            <a:ext cx="4643437" cy="2611437"/>
          </a:xfrm>
          <a:ln/>
        </p:spPr>
      </p:sp>
      <p:sp>
        <p:nvSpPr>
          <p:cNvPr id="133325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69541684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4544590-655D-41CD-8FC9-F91E6AC1DA4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416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84131" name="Rectangle 2"/>
          <p:cNvSpPr>
            <a:spLocks noGrp="1" noRot="1" noChangeAspect="1" noChangeArrowheads="1" noTextEdit="1"/>
          </p:cNvSpPr>
          <p:nvPr>
            <p:ph type="sldImg"/>
          </p:nvPr>
        </p:nvSpPr>
        <p:spPr>
          <a:xfrm>
            <a:off x="2309813" y="522288"/>
            <a:ext cx="4643437" cy="2611437"/>
          </a:xfrm>
          <a:ln/>
        </p:spPr>
      </p:sp>
      <p:sp>
        <p:nvSpPr>
          <p:cNvPr id="15841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69563009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070B80B-6A47-48AB-BE30-402B325F40B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417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85155" name="Rectangle 2"/>
          <p:cNvSpPr>
            <a:spLocks noGrp="1" noRot="1" noChangeAspect="1" noChangeArrowheads="1" noTextEdit="1"/>
          </p:cNvSpPr>
          <p:nvPr>
            <p:ph type="sldImg"/>
          </p:nvPr>
        </p:nvSpPr>
        <p:spPr>
          <a:xfrm>
            <a:off x="2309813" y="522288"/>
            <a:ext cx="4643437" cy="2611437"/>
          </a:xfrm>
          <a:ln/>
        </p:spPr>
      </p:sp>
      <p:sp>
        <p:nvSpPr>
          <p:cNvPr id="15851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37156655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070B80B-6A47-48AB-BE30-402B325F40B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418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85155" name="Rectangle 2"/>
          <p:cNvSpPr>
            <a:spLocks noGrp="1" noRot="1" noChangeAspect="1" noChangeArrowheads="1" noTextEdit="1"/>
          </p:cNvSpPr>
          <p:nvPr>
            <p:ph type="sldImg"/>
          </p:nvPr>
        </p:nvSpPr>
        <p:spPr>
          <a:xfrm>
            <a:off x="2309813" y="522288"/>
            <a:ext cx="4643437" cy="2611437"/>
          </a:xfrm>
          <a:ln/>
        </p:spPr>
      </p:sp>
      <p:sp>
        <p:nvSpPr>
          <p:cNvPr id="15851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608290008"/>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070B80B-6A47-48AB-BE30-402B325F40B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419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85155" name="Rectangle 2"/>
          <p:cNvSpPr>
            <a:spLocks noGrp="1" noRot="1" noChangeAspect="1" noChangeArrowheads="1" noTextEdit="1"/>
          </p:cNvSpPr>
          <p:nvPr>
            <p:ph type="sldImg"/>
          </p:nvPr>
        </p:nvSpPr>
        <p:spPr>
          <a:xfrm>
            <a:off x="2309813" y="522288"/>
            <a:ext cx="4643437" cy="2611437"/>
          </a:xfrm>
          <a:ln/>
        </p:spPr>
      </p:sp>
      <p:sp>
        <p:nvSpPr>
          <p:cNvPr id="15851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40477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80387" name="Rectangle 2"/>
          <p:cNvSpPr>
            <a:spLocks noGrp="1" noRot="1" noChangeAspect="1" noChangeArrowheads="1" noTextEdit="1"/>
          </p:cNvSpPr>
          <p:nvPr>
            <p:ph type="sldImg"/>
          </p:nvPr>
        </p:nvSpPr>
        <p:spPr>
          <a:xfrm>
            <a:off x="2309813" y="522288"/>
            <a:ext cx="4643437" cy="2611437"/>
          </a:xfrm>
          <a:ln/>
        </p:spPr>
      </p:sp>
      <p:sp>
        <p:nvSpPr>
          <p:cNvPr id="1680388"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3919195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639252D-32DF-491C-8CDA-5398A1E7740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5091" name="Rectangle 2"/>
          <p:cNvSpPr>
            <a:spLocks noGrp="1" noRot="1" noChangeAspect="1" noChangeArrowheads="1" noTextEdit="1"/>
          </p:cNvSpPr>
          <p:nvPr>
            <p:ph type="sldImg"/>
          </p:nvPr>
        </p:nvSpPr>
        <p:spPr>
          <a:xfrm>
            <a:off x="2309813" y="522288"/>
            <a:ext cx="4643437" cy="2611437"/>
          </a:xfrm>
          <a:ln/>
        </p:spPr>
      </p:sp>
      <p:sp>
        <p:nvSpPr>
          <p:cNvPr id="98509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94282900"/>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070B80B-6A47-48AB-BE30-402B325F40B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420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85155" name="Rectangle 2"/>
          <p:cNvSpPr>
            <a:spLocks noGrp="1" noRot="1" noChangeAspect="1" noChangeArrowheads="1" noTextEdit="1"/>
          </p:cNvSpPr>
          <p:nvPr>
            <p:ph type="sldImg"/>
          </p:nvPr>
        </p:nvSpPr>
        <p:spPr>
          <a:xfrm>
            <a:off x="2309813" y="522288"/>
            <a:ext cx="4643437" cy="2611437"/>
          </a:xfrm>
          <a:ln/>
        </p:spPr>
      </p:sp>
      <p:sp>
        <p:nvSpPr>
          <p:cNvPr id="15851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550042059"/>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070B80B-6A47-48AB-BE30-402B325F40B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421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85155" name="Rectangle 2"/>
          <p:cNvSpPr>
            <a:spLocks noGrp="1" noRot="1" noChangeAspect="1" noChangeArrowheads="1" noTextEdit="1"/>
          </p:cNvSpPr>
          <p:nvPr>
            <p:ph type="sldImg"/>
          </p:nvPr>
        </p:nvSpPr>
        <p:spPr>
          <a:xfrm>
            <a:off x="2309813" y="522288"/>
            <a:ext cx="4643437" cy="2611437"/>
          </a:xfrm>
          <a:ln/>
        </p:spPr>
      </p:sp>
      <p:sp>
        <p:nvSpPr>
          <p:cNvPr id="15851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91004415"/>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070B80B-6A47-48AB-BE30-402B325F40B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422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85155" name="Rectangle 2"/>
          <p:cNvSpPr>
            <a:spLocks noGrp="1" noRot="1" noChangeAspect="1" noChangeArrowheads="1" noTextEdit="1"/>
          </p:cNvSpPr>
          <p:nvPr>
            <p:ph type="sldImg"/>
          </p:nvPr>
        </p:nvSpPr>
        <p:spPr>
          <a:xfrm>
            <a:off x="2309813" y="522288"/>
            <a:ext cx="4643437" cy="2611437"/>
          </a:xfrm>
          <a:ln/>
        </p:spPr>
      </p:sp>
      <p:sp>
        <p:nvSpPr>
          <p:cNvPr id="15851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94430920"/>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070B80B-6A47-48AB-BE30-402B325F40B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423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85155" name="Rectangle 2"/>
          <p:cNvSpPr>
            <a:spLocks noGrp="1" noRot="1" noChangeAspect="1" noChangeArrowheads="1" noTextEdit="1"/>
          </p:cNvSpPr>
          <p:nvPr>
            <p:ph type="sldImg"/>
          </p:nvPr>
        </p:nvSpPr>
        <p:spPr>
          <a:xfrm>
            <a:off x="2309813" y="522288"/>
            <a:ext cx="4643437" cy="2611437"/>
          </a:xfrm>
          <a:ln/>
        </p:spPr>
      </p:sp>
      <p:sp>
        <p:nvSpPr>
          <p:cNvPr id="15851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52861953"/>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B60B867-AD7D-41C4-8ECC-2E8288ACD30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424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01539" name="Rectangle 2"/>
          <p:cNvSpPr>
            <a:spLocks noGrp="1" noRot="1" noChangeAspect="1" noChangeArrowheads="1" noTextEdit="1"/>
          </p:cNvSpPr>
          <p:nvPr>
            <p:ph type="sldImg"/>
          </p:nvPr>
        </p:nvSpPr>
        <p:spPr>
          <a:xfrm>
            <a:off x="2309813" y="522288"/>
            <a:ext cx="4643437" cy="2611437"/>
          </a:xfrm>
          <a:ln/>
        </p:spPr>
      </p:sp>
      <p:sp>
        <p:nvSpPr>
          <p:cNvPr id="160154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000169901"/>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5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FDAAEBB-4B4F-4A8F-A20E-310853C77A3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425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02563" name="Rectangle 2"/>
          <p:cNvSpPr>
            <a:spLocks noGrp="1" noRot="1" noChangeAspect="1" noChangeArrowheads="1" noTextEdit="1"/>
          </p:cNvSpPr>
          <p:nvPr>
            <p:ph type="sldImg"/>
          </p:nvPr>
        </p:nvSpPr>
        <p:spPr>
          <a:xfrm>
            <a:off x="2309813" y="522288"/>
            <a:ext cx="4643437" cy="2611437"/>
          </a:xfrm>
          <a:ln/>
        </p:spPr>
      </p:sp>
      <p:sp>
        <p:nvSpPr>
          <p:cNvPr id="16025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7029232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E5D3328-CCB0-4749-855D-5A729268A5D5}"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426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03587" name="Rectangle 2"/>
          <p:cNvSpPr>
            <a:spLocks noGrp="1" noRot="1" noChangeAspect="1" noChangeArrowheads="1" noTextEdit="1"/>
          </p:cNvSpPr>
          <p:nvPr>
            <p:ph type="sldImg"/>
          </p:nvPr>
        </p:nvSpPr>
        <p:spPr>
          <a:xfrm>
            <a:off x="2309813" y="522288"/>
            <a:ext cx="4643437" cy="2611437"/>
          </a:xfrm>
          <a:ln/>
        </p:spPr>
      </p:sp>
      <p:sp>
        <p:nvSpPr>
          <p:cNvPr id="160358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992064421"/>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694C5A8-5F6E-4090-A943-42ECFAD9666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427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04611" name="Rectangle 2"/>
          <p:cNvSpPr>
            <a:spLocks noGrp="1" noRot="1" noChangeAspect="1" noChangeArrowheads="1" noTextEdit="1"/>
          </p:cNvSpPr>
          <p:nvPr>
            <p:ph type="sldImg"/>
          </p:nvPr>
        </p:nvSpPr>
        <p:spPr>
          <a:xfrm>
            <a:off x="2309813" y="522288"/>
            <a:ext cx="4643437" cy="2611437"/>
          </a:xfrm>
          <a:ln/>
        </p:spPr>
      </p:sp>
      <p:sp>
        <p:nvSpPr>
          <p:cNvPr id="16046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88870144"/>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ED7DD-5AD4-E640-4BDB-978962742F6B}"/>
            </a:ext>
          </a:extLst>
        </p:cNvPr>
        <p:cNvGrpSpPr/>
        <p:nvPr/>
      </p:nvGrpSpPr>
      <p:grpSpPr>
        <a:xfrm>
          <a:off x="0" y="0"/>
          <a:ext cx="0" cy="0"/>
          <a:chOff x="0" y="0"/>
          <a:chExt cx="0" cy="0"/>
        </a:xfrm>
      </p:grpSpPr>
      <p:sp>
        <p:nvSpPr>
          <p:cNvPr id="1680386" name="Rectangle 7">
            <a:extLst>
              <a:ext uri="{FF2B5EF4-FFF2-40B4-BE49-F238E27FC236}">
                <a16:creationId xmlns:a16="http://schemas.microsoft.com/office/drawing/2014/main" id="{2962030D-D056-DDF8-D783-9D80A8F5C095}"/>
              </a:ext>
            </a:extLst>
          </p:cNvPr>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80387" name="Rectangle 2">
            <a:extLst>
              <a:ext uri="{FF2B5EF4-FFF2-40B4-BE49-F238E27FC236}">
                <a16:creationId xmlns:a16="http://schemas.microsoft.com/office/drawing/2014/main" id="{52F03B54-3326-0797-1D42-1FC8F38870CD}"/>
              </a:ext>
            </a:extLst>
          </p:cNvPr>
          <p:cNvSpPr>
            <a:spLocks noGrp="1" noRot="1" noChangeAspect="1" noChangeArrowheads="1" noTextEdit="1"/>
          </p:cNvSpPr>
          <p:nvPr>
            <p:ph type="sldImg"/>
          </p:nvPr>
        </p:nvSpPr>
        <p:spPr>
          <a:xfrm>
            <a:off x="2309813" y="522288"/>
            <a:ext cx="4643437" cy="2611437"/>
          </a:xfrm>
          <a:ln/>
        </p:spPr>
      </p:sp>
      <p:sp>
        <p:nvSpPr>
          <p:cNvPr id="1680388" name="Rectangle 3">
            <a:extLst>
              <a:ext uri="{FF2B5EF4-FFF2-40B4-BE49-F238E27FC236}">
                <a16:creationId xmlns:a16="http://schemas.microsoft.com/office/drawing/2014/main" id="{0B040EE1-7447-05DA-ADE0-EDEE28811AAB}"/>
              </a:ext>
            </a:extLst>
          </p:cNvPr>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298679995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3196BE5-48BC-47C6-8CCD-5209A93095DD}" type="slidenum">
              <a:rPr kumimoji="0" lang="ar-SA"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450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821314" name="Rectangle 2"/>
          <p:cNvSpPr>
            <a:spLocks noGrp="1" noRot="1" noChangeAspect="1" noChangeArrowheads="1" noTextEdit="1"/>
          </p:cNvSpPr>
          <p:nvPr>
            <p:ph type="sldImg"/>
          </p:nvPr>
        </p:nvSpPr>
        <p:spPr>
          <a:xfrm>
            <a:off x="2309813" y="522288"/>
            <a:ext cx="4643437" cy="2611437"/>
          </a:xfrm>
          <a:ln/>
        </p:spPr>
      </p:sp>
      <p:sp>
        <p:nvSpPr>
          <p:cNvPr id="782131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46083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955A68-113C-4B5E-A180-55ABAE5C0D7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6115" name="Rectangle 2"/>
          <p:cNvSpPr>
            <a:spLocks noGrp="1" noRot="1" noChangeAspect="1" noChangeArrowheads="1" noTextEdit="1"/>
          </p:cNvSpPr>
          <p:nvPr>
            <p:ph type="sldImg"/>
          </p:nvPr>
        </p:nvSpPr>
        <p:spPr>
          <a:xfrm>
            <a:off x="2309813" y="522288"/>
            <a:ext cx="4643437" cy="2611437"/>
          </a:xfrm>
          <a:ln/>
        </p:spPr>
      </p:sp>
      <p:sp>
        <p:nvSpPr>
          <p:cNvPr id="9861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814060073"/>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0E799D7-1BF7-4039-A76F-A2CB345CE5C0}" type="slidenum">
              <a:rPr kumimoji="0" lang="ar-SA"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451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823362" name="Rectangle 2"/>
          <p:cNvSpPr>
            <a:spLocks noGrp="1" noRot="1" noChangeAspect="1" noChangeArrowheads="1" noTextEdit="1"/>
          </p:cNvSpPr>
          <p:nvPr>
            <p:ph type="sldImg"/>
          </p:nvPr>
        </p:nvSpPr>
        <p:spPr>
          <a:xfrm>
            <a:off x="2309813" y="522288"/>
            <a:ext cx="4643437" cy="2611437"/>
          </a:xfrm>
          <a:ln/>
        </p:spPr>
      </p:sp>
      <p:sp>
        <p:nvSpPr>
          <p:cNvPr id="782336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352251639"/>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33C20B4-5EE0-4DFD-8704-D5261EE04AA0}" type="slidenum">
              <a:rPr kumimoji="0" lang="ar-SA"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452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825410" name="Rectangle 2"/>
          <p:cNvSpPr>
            <a:spLocks noGrp="1" noRot="1" noChangeAspect="1" noChangeArrowheads="1" noTextEdit="1"/>
          </p:cNvSpPr>
          <p:nvPr>
            <p:ph type="sldImg"/>
          </p:nvPr>
        </p:nvSpPr>
        <p:spPr>
          <a:xfrm>
            <a:off x="2309813" y="522288"/>
            <a:ext cx="4643437" cy="2611437"/>
          </a:xfrm>
          <a:ln/>
        </p:spPr>
      </p:sp>
      <p:sp>
        <p:nvSpPr>
          <p:cNvPr id="782541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935293236"/>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1D941A1-29CD-4630-AD66-5B61E252379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453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72195" name="Rectangle 2"/>
          <p:cNvSpPr>
            <a:spLocks noGrp="1" noRot="1" noChangeAspect="1" noChangeArrowheads="1" noTextEdit="1"/>
          </p:cNvSpPr>
          <p:nvPr>
            <p:ph type="sldImg"/>
          </p:nvPr>
        </p:nvSpPr>
        <p:spPr>
          <a:xfrm>
            <a:off x="2309813" y="522288"/>
            <a:ext cx="4643437" cy="2611437"/>
          </a:xfrm>
          <a:ln/>
        </p:spPr>
      </p:sp>
      <p:sp>
        <p:nvSpPr>
          <p:cNvPr id="16721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587077436"/>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1FA871B-D80F-48BE-8D31-5A6AB36CD22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454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74243" name="Rectangle 2"/>
          <p:cNvSpPr>
            <a:spLocks noGrp="1" noRot="1" noChangeAspect="1" noChangeArrowheads="1" noTextEdit="1"/>
          </p:cNvSpPr>
          <p:nvPr>
            <p:ph type="sldImg"/>
          </p:nvPr>
        </p:nvSpPr>
        <p:spPr>
          <a:xfrm>
            <a:off x="2309813" y="522288"/>
            <a:ext cx="4643437" cy="2611437"/>
          </a:xfrm>
          <a:ln/>
        </p:spPr>
      </p:sp>
      <p:sp>
        <p:nvSpPr>
          <p:cNvPr id="16742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659189141"/>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A8953E1-11ED-4D5E-B7B6-E1593FDD624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455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75267" name="Rectangle 2"/>
          <p:cNvSpPr>
            <a:spLocks noGrp="1" noRot="1" noChangeAspect="1" noChangeArrowheads="1" noTextEdit="1"/>
          </p:cNvSpPr>
          <p:nvPr>
            <p:ph type="sldImg"/>
          </p:nvPr>
        </p:nvSpPr>
        <p:spPr>
          <a:xfrm>
            <a:off x="2309813" y="522288"/>
            <a:ext cx="4643437" cy="2611437"/>
          </a:xfrm>
          <a:ln/>
        </p:spPr>
      </p:sp>
      <p:sp>
        <p:nvSpPr>
          <p:cNvPr id="16752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9829199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BF81734-2469-4070-B170-0791F76B523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456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76291" name="Rectangle 2"/>
          <p:cNvSpPr>
            <a:spLocks noGrp="1" noRot="1" noChangeAspect="1" noChangeArrowheads="1" noTextEdit="1"/>
          </p:cNvSpPr>
          <p:nvPr>
            <p:ph type="sldImg"/>
          </p:nvPr>
        </p:nvSpPr>
        <p:spPr>
          <a:xfrm>
            <a:off x="2309813" y="522288"/>
            <a:ext cx="4643437" cy="2611437"/>
          </a:xfrm>
          <a:ln/>
        </p:spPr>
      </p:sp>
      <p:sp>
        <p:nvSpPr>
          <p:cNvPr id="167629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20649574"/>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833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3688EB5-04B7-488A-8B9C-F975D60DD38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460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78339" name="Rectangle 2"/>
          <p:cNvSpPr>
            <a:spLocks noGrp="1" noRot="1" noChangeAspect="1" noChangeArrowheads="1" noTextEdit="1"/>
          </p:cNvSpPr>
          <p:nvPr>
            <p:ph type="sldImg"/>
          </p:nvPr>
        </p:nvSpPr>
        <p:spPr>
          <a:xfrm>
            <a:off x="2309813" y="522288"/>
            <a:ext cx="4643437" cy="2611437"/>
          </a:xfrm>
          <a:ln/>
        </p:spPr>
      </p:sp>
      <p:sp>
        <p:nvSpPr>
          <p:cNvPr id="167834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571012915"/>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D1B0B784-F073-455F-8DBE-09D555BD8CA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461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79363" name="Rectangle 2"/>
          <p:cNvSpPr>
            <a:spLocks noGrp="1" noRot="1" noChangeAspect="1" noChangeArrowheads="1" noTextEdit="1"/>
          </p:cNvSpPr>
          <p:nvPr>
            <p:ph type="sldImg"/>
          </p:nvPr>
        </p:nvSpPr>
        <p:spPr>
          <a:xfrm>
            <a:off x="2309813" y="522288"/>
            <a:ext cx="4643437" cy="2611437"/>
          </a:xfrm>
          <a:ln/>
        </p:spPr>
      </p:sp>
      <p:sp>
        <p:nvSpPr>
          <p:cNvPr id="16793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86496962"/>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67E16-4D6A-D8F8-F8C4-E74DAA5C1B53}"/>
            </a:ext>
          </a:extLst>
        </p:cNvPr>
        <p:cNvGrpSpPr/>
        <p:nvPr/>
      </p:nvGrpSpPr>
      <p:grpSpPr>
        <a:xfrm>
          <a:off x="0" y="0"/>
          <a:ext cx="0" cy="0"/>
          <a:chOff x="0" y="0"/>
          <a:chExt cx="0" cy="0"/>
        </a:xfrm>
      </p:grpSpPr>
      <p:sp>
        <p:nvSpPr>
          <p:cNvPr id="1680386" name="Rectangle 7">
            <a:extLst>
              <a:ext uri="{FF2B5EF4-FFF2-40B4-BE49-F238E27FC236}">
                <a16:creationId xmlns:a16="http://schemas.microsoft.com/office/drawing/2014/main" id="{98159B3D-8B98-F74B-68AD-62AAC33067D3}"/>
              </a:ext>
            </a:extLst>
          </p:cNvPr>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80387" name="Rectangle 2">
            <a:extLst>
              <a:ext uri="{FF2B5EF4-FFF2-40B4-BE49-F238E27FC236}">
                <a16:creationId xmlns:a16="http://schemas.microsoft.com/office/drawing/2014/main" id="{D45C2AEF-E631-67FD-0ACF-CC7EBFCD959A}"/>
              </a:ext>
            </a:extLst>
          </p:cNvPr>
          <p:cNvSpPr>
            <a:spLocks noGrp="1" noRot="1" noChangeAspect="1" noChangeArrowheads="1" noTextEdit="1"/>
          </p:cNvSpPr>
          <p:nvPr>
            <p:ph type="sldImg"/>
          </p:nvPr>
        </p:nvSpPr>
        <p:spPr>
          <a:xfrm>
            <a:off x="2309813" y="522288"/>
            <a:ext cx="4643437" cy="2611437"/>
          </a:xfrm>
          <a:ln/>
        </p:spPr>
      </p:sp>
      <p:sp>
        <p:nvSpPr>
          <p:cNvPr id="1680388" name="Rectangle 3">
            <a:extLst>
              <a:ext uri="{FF2B5EF4-FFF2-40B4-BE49-F238E27FC236}">
                <a16:creationId xmlns:a16="http://schemas.microsoft.com/office/drawing/2014/main" id="{90F7CD7A-36EB-974F-AA38-B6655ED5F2A5}"/>
              </a:ext>
            </a:extLst>
          </p:cNvPr>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1150970174"/>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DF0EA-DA7A-B406-988A-22F5CEB0720B}"/>
            </a:ext>
          </a:extLst>
        </p:cNvPr>
        <p:cNvGrpSpPr/>
        <p:nvPr/>
      </p:nvGrpSpPr>
      <p:grpSpPr>
        <a:xfrm>
          <a:off x="0" y="0"/>
          <a:ext cx="0" cy="0"/>
          <a:chOff x="0" y="0"/>
          <a:chExt cx="0" cy="0"/>
        </a:xfrm>
      </p:grpSpPr>
      <p:sp>
        <p:nvSpPr>
          <p:cNvPr id="1680386" name="Rectangle 7">
            <a:extLst>
              <a:ext uri="{FF2B5EF4-FFF2-40B4-BE49-F238E27FC236}">
                <a16:creationId xmlns:a16="http://schemas.microsoft.com/office/drawing/2014/main" id="{806FEAFA-9CED-96C6-3794-EA873BDB698B}"/>
              </a:ext>
            </a:extLst>
          </p:cNvPr>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80387" name="Rectangle 2">
            <a:extLst>
              <a:ext uri="{FF2B5EF4-FFF2-40B4-BE49-F238E27FC236}">
                <a16:creationId xmlns:a16="http://schemas.microsoft.com/office/drawing/2014/main" id="{C2F9D542-AEF5-6D06-0056-01B7FF044D0D}"/>
              </a:ext>
            </a:extLst>
          </p:cNvPr>
          <p:cNvSpPr>
            <a:spLocks noGrp="1" noRot="1" noChangeAspect="1" noChangeArrowheads="1" noTextEdit="1"/>
          </p:cNvSpPr>
          <p:nvPr>
            <p:ph type="sldImg"/>
          </p:nvPr>
        </p:nvSpPr>
        <p:spPr>
          <a:xfrm>
            <a:off x="2309813" y="522288"/>
            <a:ext cx="4643437" cy="2611437"/>
          </a:xfrm>
          <a:ln/>
        </p:spPr>
      </p:sp>
      <p:sp>
        <p:nvSpPr>
          <p:cNvPr id="1680388" name="Rectangle 3">
            <a:extLst>
              <a:ext uri="{FF2B5EF4-FFF2-40B4-BE49-F238E27FC236}">
                <a16:creationId xmlns:a16="http://schemas.microsoft.com/office/drawing/2014/main" id="{5DF8973C-6BC6-F0E8-1C82-C4FD51D6776F}"/>
              </a:ext>
            </a:extLst>
          </p:cNvPr>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2637138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D206C3D6-A369-47E9-B8AE-1363D7B8D198}"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7139" name="Rectangle 2"/>
          <p:cNvSpPr>
            <a:spLocks noGrp="1" noRot="1" noChangeAspect="1" noChangeArrowheads="1" noTextEdit="1"/>
          </p:cNvSpPr>
          <p:nvPr>
            <p:ph type="sldImg"/>
          </p:nvPr>
        </p:nvSpPr>
        <p:spPr>
          <a:xfrm>
            <a:off x="2309813" y="522288"/>
            <a:ext cx="4643437" cy="2611437"/>
          </a:xfrm>
          <a:ln/>
        </p:spPr>
      </p:sp>
      <p:sp>
        <p:nvSpPr>
          <p:cNvPr id="98714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825586389"/>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8A209-D6C4-603C-9C55-4AE06A75BB98}"/>
            </a:ext>
          </a:extLst>
        </p:cNvPr>
        <p:cNvGrpSpPr/>
        <p:nvPr/>
      </p:nvGrpSpPr>
      <p:grpSpPr>
        <a:xfrm>
          <a:off x="0" y="0"/>
          <a:ext cx="0" cy="0"/>
          <a:chOff x="0" y="0"/>
          <a:chExt cx="0" cy="0"/>
        </a:xfrm>
      </p:grpSpPr>
      <p:sp>
        <p:nvSpPr>
          <p:cNvPr id="980994" name="Rectangle 7">
            <a:extLst>
              <a:ext uri="{FF2B5EF4-FFF2-40B4-BE49-F238E27FC236}">
                <a16:creationId xmlns:a16="http://schemas.microsoft.com/office/drawing/2014/main" id="{EA668654-95CF-2EDA-9FE8-248647A1F4FD}"/>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86677F2-02B7-437F-8F59-5B6A3EB59EC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469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0995" name="Rectangle 2">
            <a:extLst>
              <a:ext uri="{FF2B5EF4-FFF2-40B4-BE49-F238E27FC236}">
                <a16:creationId xmlns:a16="http://schemas.microsoft.com/office/drawing/2014/main" id="{45CBCF35-B383-B70A-E405-3D60A0D52B9D}"/>
              </a:ext>
            </a:extLst>
          </p:cNvPr>
          <p:cNvSpPr>
            <a:spLocks noGrp="1" noRot="1" noChangeAspect="1" noChangeArrowheads="1" noTextEdit="1"/>
          </p:cNvSpPr>
          <p:nvPr>
            <p:ph type="sldImg"/>
          </p:nvPr>
        </p:nvSpPr>
        <p:spPr>
          <a:xfrm>
            <a:off x="2309813" y="522288"/>
            <a:ext cx="4643437" cy="2611437"/>
          </a:xfrm>
          <a:ln/>
        </p:spPr>
      </p:sp>
      <p:sp>
        <p:nvSpPr>
          <p:cNvPr id="980996" name="Rectangle 3">
            <a:extLst>
              <a:ext uri="{FF2B5EF4-FFF2-40B4-BE49-F238E27FC236}">
                <a16:creationId xmlns:a16="http://schemas.microsoft.com/office/drawing/2014/main" id="{E25CCB74-61EC-70B2-19F9-7AE965273BCC}"/>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327840732"/>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A61D3-BD8E-F9D1-92C3-35BF86961038}"/>
            </a:ext>
          </a:extLst>
        </p:cNvPr>
        <p:cNvGrpSpPr/>
        <p:nvPr/>
      </p:nvGrpSpPr>
      <p:grpSpPr>
        <a:xfrm>
          <a:off x="0" y="0"/>
          <a:ext cx="0" cy="0"/>
          <a:chOff x="0" y="0"/>
          <a:chExt cx="0" cy="0"/>
        </a:xfrm>
      </p:grpSpPr>
      <p:sp>
        <p:nvSpPr>
          <p:cNvPr id="980994" name="Rectangle 7">
            <a:extLst>
              <a:ext uri="{FF2B5EF4-FFF2-40B4-BE49-F238E27FC236}">
                <a16:creationId xmlns:a16="http://schemas.microsoft.com/office/drawing/2014/main" id="{9542BB6C-BD1A-D870-E35A-516F9B7C6807}"/>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86677F2-02B7-437F-8F59-5B6A3EB59EC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470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0995" name="Rectangle 2">
            <a:extLst>
              <a:ext uri="{FF2B5EF4-FFF2-40B4-BE49-F238E27FC236}">
                <a16:creationId xmlns:a16="http://schemas.microsoft.com/office/drawing/2014/main" id="{DA663708-6EB6-FF9E-6A2F-380152F28124}"/>
              </a:ext>
            </a:extLst>
          </p:cNvPr>
          <p:cNvSpPr>
            <a:spLocks noGrp="1" noRot="1" noChangeAspect="1" noChangeArrowheads="1" noTextEdit="1"/>
          </p:cNvSpPr>
          <p:nvPr>
            <p:ph type="sldImg"/>
          </p:nvPr>
        </p:nvSpPr>
        <p:spPr>
          <a:xfrm>
            <a:off x="2309813" y="522288"/>
            <a:ext cx="4643437" cy="2611437"/>
          </a:xfrm>
          <a:ln/>
        </p:spPr>
      </p:sp>
      <p:sp>
        <p:nvSpPr>
          <p:cNvPr id="980996" name="Rectangle 3">
            <a:extLst>
              <a:ext uri="{FF2B5EF4-FFF2-40B4-BE49-F238E27FC236}">
                <a16:creationId xmlns:a16="http://schemas.microsoft.com/office/drawing/2014/main" id="{DDE11096-A218-F6BF-8FC6-9CD1243DD6BE}"/>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26136163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EBC01D9-2FC4-4400-9F19-34EB8E96E48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472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7027" name="Rectangle 2"/>
          <p:cNvSpPr>
            <a:spLocks noGrp="1" noRot="1" noChangeAspect="1" noChangeArrowheads="1" noTextEdit="1"/>
          </p:cNvSpPr>
          <p:nvPr>
            <p:ph type="sldImg"/>
          </p:nvPr>
        </p:nvSpPr>
        <p:spPr>
          <a:xfrm>
            <a:off x="2309813" y="522288"/>
            <a:ext cx="4643437" cy="2611437"/>
          </a:xfrm>
          <a:ln/>
        </p:spPr>
      </p:sp>
      <p:sp>
        <p:nvSpPr>
          <p:cNvPr id="897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600180354"/>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929BFE2-C152-40AA-962F-6E40A3803A6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474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29795" name="Rectangle 2"/>
          <p:cNvSpPr>
            <a:spLocks noGrp="1" noRot="1" noChangeAspect="1" noChangeArrowheads="1" noTextEdit="1"/>
          </p:cNvSpPr>
          <p:nvPr>
            <p:ph type="sldImg"/>
          </p:nvPr>
        </p:nvSpPr>
        <p:spPr>
          <a:xfrm>
            <a:off x="2309813" y="522288"/>
            <a:ext cx="4643437" cy="2611437"/>
          </a:xfrm>
          <a:ln/>
        </p:spPr>
      </p:sp>
      <p:sp>
        <p:nvSpPr>
          <p:cNvPr id="9297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9247742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FAEB715-B779-4DFC-9B75-204F50664DF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475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0819" name="Rectangle 2"/>
          <p:cNvSpPr>
            <a:spLocks noGrp="1" noRot="1" noChangeAspect="1" noChangeArrowheads="1" noTextEdit="1"/>
          </p:cNvSpPr>
          <p:nvPr>
            <p:ph type="sldImg"/>
          </p:nvPr>
        </p:nvSpPr>
        <p:spPr>
          <a:xfrm>
            <a:off x="2309813" y="522288"/>
            <a:ext cx="4643437" cy="2611437"/>
          </a:xfrm>
          <a:ln/>
        </p:spPr>
      </p:sp>
      <p:sp>
        <p:nvSpPr>
          <p:cNvPr id="93082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812479864"/>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477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6505378"/>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478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3234254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EBC01D9-2FC4-4400-9F19-34EB8E96E48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483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7027" name="Rectangle 2"/>
          <p:cNvSpPr>
            <a:spLocks noGrp="1" noRot="1" noChangeAspect="1" noChangeArrowheads="1" noTextEdit="1"/>
          </p:cNvSpPr>
          <p:nvPr>
            <p:ph type="sldImg"/>
          </p:nvPr>
        </p:nvSpPr>
        <p:spPr>
          <a:xfrm>
            <a:off x="2309813" y="522288"/>
            <a:ext cx="4643437" cy="2611437"/>
          </a:xfrm>
          <a:ln/>
        </p:spPr>
      </p:sp>
      <p:sp>
        <p:nvSpPr>
          <p:cNvPr id="897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067630566"/>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929BFE2-C152-40AA-962F-6E40A3803A6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485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29795" name="Rectangle 2"/>
          <p:cNvSpPr>
            <a:spLocks noGrp="1" noRot="1" noChangeAspect="1" noChangeArrowheads="1" noTextEdit="1"/>
          </p:cNvSpPr>
          <p:nvPr>
            <p:ph type="sldImg"/>
          </p:nvPr>
        </p:nvSpPr>
        <p:spPr>
          <a:xfrm>
            <a:off x="2309813" y="522288"/>
            <a:ext cx="4643437" cy="2611437"/>
          </a:xfrm>
          <a:ln/>
        </p:spPr>
      </p:sp>
      <p:sp>
        <p:nvSpPr>
          <p:cNvPr id="9297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0218249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FAEB715-B779-4DFC-9B75-204F50664DF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486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0819" name="Rectangle 2"/>
          <p:cNvSpPr>
            <a:spLocks noGrp="1" noRot="1" noChangeAspect="1" noChangeArrowheads="1" noTextEdit="1"/>
          </p:cNvSpPr>
          <p:nvPr>
            <p:ph type="sldImg"/>
          </p:nvPr>
        </p:nvSpPr>
        <p:spPr>
          <a:xfrm>
            <a:off x="2309813" y="522288"/>
            <a:ext cx="4643437" cy="2611437"/>
          </a:xfrm>
          <a:ln/>
        </p:spPr>
      </p:sp>
      <p:sp>
        <p:nvSpPr>
          <p:cNvPr id="93082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574422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289FD43-D6DB-4609-AC36-58377107903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8163" name="Rectangle 2"/>
          <p:cNvSpPr>
            <a:spLocks noGrp="1" noRot="1" noChangeAspect="1" noChangeArrowheads="1" noTextEdit="1"/>
          </p:cNvSpPr>
          <p:nvPr>
            <p:ph type="sldImg"/>
          </p:nvPr>
        </p:nvSpPr>
        <p:spPr>
          <a:xfrm>
            <a:off x="2309813" y="522288"/>
            <a:ext cx="4643437" cy="2611437"/>
          </a:xfrm>
          <a:ln/>
        </p:spPr>
      </p:sp>
      <p:sp>
        <p:nvSpPr>
          <p:cNvPr id="9881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201041350"/>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0AAE7-EBC5-4F6D-C5D4-BED6B82715AE}"/>
            </a:ext>
          </a:extLst>
        </p:cNvPr>
        <p:cNvGrpSpPr/>
        <p:nvPr/>
      </p:nvGrpSpPr>
      <p:grpSpPr>
        <a:xfrm>
          <a:off x="0" y="0"/>
          <a:ext cx="0" cy="0"/>
          <a:chOff x="0" y="0"/>
          <a:chExt cx="0" cy="0"/>
        </a:xfrm>
      </p:grpSpPr>
      <p:sp>
        <p:nvSpPr>
          <p:cNvPr id="931842" name="Rectangle 7">
            <a:extLst>
              <a:ext uri="{FF2B5EF4-FFF2-40B4-BE49-F238E27FC236}">
                <a16:creationId xmlns:a16="http://schemas.microsoft.com/office/drawing/2014/main" id="{F867E7A6-482E-5C30-DBA0-F628DB75181B}"/>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3EB91C7-6C5D-47FE-B08E-76F211147EE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488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1843" name="Rectangle 2">
            <a:extLst>
              <a:ext uri="{FF2B5EF4-FFF2-40B4-BE49-F238E27FC236}">
                <a16:creationId xmlns:a16="http://schemas.microsoft.com/office/drawing/2014/main" id="{CFE51753-18E8-9F38-8D85-21389D63543B}"/>
              </a:ext>
            </a:extLst>
          </p:cNvPr>
          <p:cNvSpPr>
            <a:spLocks noGrp="1" noRot="1" noChangeAspect="1" noChangeArrowheads="1" noTextEdit="1"/>
          </p:cNvSpPr>
          <p:nvPr>
            <p:ph type="sldImg"/>
          </p:nvPr>
        </p:nvSpPr>
        <p:spPr>
          <a:xfrm>
            <a:off x="2309813" y="522288"/>
            <a:ext cx="4643437" cy="2611437"/>
          </a:xfrm>
          <a:ln/>
        </p:spPr>
      </p:sp>
      <p:sp>
        <p:nvSpPr>
          <p:cNvPr id="931844" name="Rectangle 3">
            <a:extLst>
              <a:ext uri="{FF2B5EF4-FFF2-40B4-BE49-F238E27FC236}">
                <a16:creationId xmlns:a16="http://schemas.microsoft.com/office/drawing/2014/main" id="{29448281-10F2-CFDF-38EC-E1018BA07EAE}"/>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61070846"/>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1E14-3F1F-FA23-F90C-DE26593BC365}"/>
            </a:ext>
          </a:extLst>
        </p:cNvPr>
        <p:cNvGrpSpPr/>
        <p:nvPr/>
      </p:nvGrpSpPr>
      <p:grpSpPr>
        <a:xfrm>
          <a:off x="0" y="0"/>
          <a:ext cx="0" cy="0"/>
          <a:chOff x="0" y="0"/>
          <a:chExt cx="0" cy="0"/>
        </a:xfrm>
      </p:grpSpPr>
      <p:sp>
        <p:nvSpPr>
          <p:cNvPr id="985090" name="Rectangle 7">
            <a:extLst>
              <a:ext uri="{FF2B5EF4-FFF2-40B4-BE49-F238E27FC236}">
                <a16:creationId xmlns:a16="http://schemas.microsoft.com/office/drawing/2014/main" id="{7764D80D-F617-20C3-3768-ADFD2C43F6A8}"/>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639252D-32DF-491C-8CDA-5398A1E7740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489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5091" name="Rectangle 2">
            <a:extLst>
              <a:ext uri="{FF2B5EF4-FFF2-40B4-BE49-F238E27FC236}">
                <a16:creationId xmlns:a16="http://schemas.microsoft.com/office/drawing/2014/main" id="{11BF656B-C19A-3150-F6D6-6AC1E29AECAD}"/>
              </a:ext>
            </a:extLst>
          </p:cNvPr>
          <p:cNvSpPr>
            <a:spLocks noGrp="1" noRot="1" noChangeAspect="1" noChangeArrowheads="1" noTextEdit="1"/>
          </p:cNvSpPr>
          <p:nvPr>
            <p:ph type="sldImg"/>
          </p:nvPr>
        </p:nvSpPr>
        <p:spPr>
          <a:xfrm>
            <a:off x="2309813" y="522288"/>
            <a:ext cx="4643437" cy="2611437"/>
          </a:xfrm>
          <a:ln/>
        </p:spPr>
      </p:sp>
      <p:sp>
        <p:nvSpPr>
          <p:cNvPr id="985092" name="Rectangle 3">
            <a:extLst>
              <a:ext uri="{FF2B5EF4-FFF2-40B4-BE49-F238E27FC236}">
                <a16:creationId xmlns:a16="http://schemas.microsoft.com/office/drawing/2014/main" id="{5F6563C7-66DE-B447-0334-AF077FBDA296}"/>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62010523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C4637-D576-0567-5B0D-34F19E73BF1E}"/>
            </a:ext>
          </a:extLst>
        </p:cNvPr>
        <p:cNvGrpSpPr/>
        <p:nvPr/>
      </p:nvGrpSpPr>
      <p:grpSpPr>
        <a:xfrm>
          <a:off x="0" y="0"/>
          <a:ext cx="0" cy="0"/>
          <a:chOff x="0" y="0"/>
          <a:chExt cx="0" cy="0"/>
        </a:xfrm>
      </p:grpSpPr>
      <p:sp>
        <p:nvSpPr>
          <p:cNvPr id="986114" name="Rectangle 7">
            <a:extLst>
              <a:ext uri="{FF2B5EF4-FFF2-40B4-BE49-F238E27FC236}">
                <a16:creationId xmlns:a16="http://schemas.microsoft.com/office/drawing/2014/main" id="{BE45BC30-0325-C10B-0CD7-0A82BAB14515}"/>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955A68-113C-4B5E-A180-55ABAE5C0D7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490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6115" name="Rectangle 2">
            <a:extLst>
              <a:ext uri="{FF2B5EF4-FFF2-40B4-BE49-F238E27FC236}">
                <a16:creationId xmlns:a16="http://schemas.microsoft.com/office/drawing/2014/main" id="{7F03C733-2B6F-807E-484F-C721D8EFDD09}"/>
              </a:ext>
            </a:extLst>
          </p:cNvPr>
          <p:cNvSpPr>
            <a:spLocks noGrp="1" noRot="1" noChangeAspect="1" noChangeArrowheads="1" noTextEdit="1"/>
          </p:cNvSpPr>
          <p:nvPr>
            <p:ph type="sldImg"/>
          </p:nvPr>
        </p:nvSpPr>
        <p:spPr>
          <a:xfrm>
            <a:off x="2309813" y="522288"/>
            <a:ext cx="4643437" cy="2611437"/>
          </a:xfrm>
          <a:ln/>
        </p:spPr>
      </p:sp>
      <p:sp>
        <p:nvSpPr>
          <p:cNvPr id="986116" name="Rectangle 3">
            <a:extLst>
              <a:ext uri="{FF2B5EF4-FFF2-40B4-BE49-F238E27FC236}">
                <a16:creationId xmlns:a16="http://schemas.microsoft.com/office/drawing/2014/main" id="{1A4D1886-BAF4-A84B-6536-A61949C6D8B9}"/>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52789766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4829E-B7C5-79AD-5F7D-45AB42BF1C2D}"/>
            </a:ext>
          </a:extLst>
        </p:cNvPr>
        <p:cNvGrpSpPr/>
        <p:nvPr/>
      </p:nvGrpSpPr>
      <p:grpSpPr>
        <a:xfrm>
          <a:off x="0" y="0"/>
          <a:ext cx="0" cy="0"/>
          <a:chOff x="0" y="0"/>
          <a:chExt cx="0" cy="0"/>
        </a:xfrm>
      </p:grpSpPr>
      <p:sp>
        <p:nvSpPr>
          <p:cNvPr id="987138" name="Rectangle 7">
            <a:extLst>
              <a:ext uri="{FF2B5EF4-FFF2-40B4-BE49-F238E27FC236}">
                <a16:creationId xmlns:a16="http://schemas.microsoft.com/office/drawing/2014/main" id="{129F3723-E338-C91F-E9D6-830331B44F4F}"/>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D206C3D6-A369-47E9-B8AE-1363D7B8D198}"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491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7139" name="Rectangle 2">
            <a:extLst>
              <a:ext uri="{FF2B5EF4-FFF2-40B4-BE49-F238E27FC236}">
                <a16:creationId xmlns:a16="http://schemas.microsoft.com/office/drawing/2014/main" id="{62D252BD-09A6-83A0-6367-1A5E81C3CABC}"/>
              </a:ext>
            </a:extLst>
          </p:cNvPr>
          <p:cNvSpPr>
            <a:spLocks noGrp="1" noRot="1" noChangeAspect="1" noChangeArrowheads="1" noTextEdit="1"/>
          </p:cNvSpPr>
          <p:nvPr>
            <p:ph type="sldImg"/>
          </p:nvPr>
        </p:nvSpPr>
        <p:spPr>
          <a:xfrm>
            <a:off x="2309813" y="522288"/>
            <a:ext cx="4643437" cy="2611437"/>
          </a:xfrm>
          <a:ln/>
        </p:spPr>
      </p:sp>
      <p:sp>
        <p:nvSpPr>
          <p:cNvPr id="987140" name="Rectangle 3">
            <a:extLst>
              <a:ext uri="{FF2B5EF4-FFF2-40B4-BE49-F238E27FC236}">
                <a16:creationId xmlns:a16="http://schemas.microsoft.com/office/drawing/2014/main" id="{9124E3B1-57F9-6AE5-F962-8BB68E20953E}"/>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072703339"/>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F9B73-1986-639A-E619-16497B1C579F}"/>
            </a:ext>
          </a:extLst>
        </p:cNvPr>
        <p:cNvGrpSpPr/>
        <p:nvPr/>
      </p:nvGrpSpPr>
      <p:grpSpPr>
        <a:xfrm>
          <a:off x="0" y="0"/>
          <a:ext cx="0" cy="0"/>
          <a:chOff x="0" y="0"/>
          <a:chExt cx="0" cy="0"/>
        </a:xfrm>
      </p:grpSpPr>
      <p:sp>
        <p:nvSpPr>
          <p:cNvPr id="988162" name="Rectangle 7">
            <a:extLst>
              <a:ext uri="{FF2B5EF4-FFF2-40B4-BE49-F238E27FC236}">
                <a16:creationId xmlns:a16="http://schemas.microsoft.com/office/drawing/2014/main" id="{DEECEB28-42C3-C9D8-1F93-DA4D39CCBC45}"/>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289FD43-D6DB-4609-AC36-58377107903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492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8163" name="Rectangle 2">
            <a:extLst>
              <a:ext uri="{FF2B5EF4-FFF2-40B4-BE49-F238E27FC236}">
                <a16:creationId xmlns:a16="http://schemas.microsoft.com/office/drawing/2014/main" id="{FD5B8E5D-D88E-ADD6-9710-52196A3B7B6C}"/>
              </a:ext>
            </a:extLst>
          </p:cNvPr>
          <p:cNvSpPr>
            <a:spLocks noGrp="1" noRot="1" noChangeAspect="1" noChangeArrowheads="1" noTextEdit="1"/>
          </p:cNvSpPr>
          <p:nvPr>
            <p:ph type="sldImg"/>
          </p:nvPr>
        </p:nvSpPr>
        <p:spPr>
          <a:xfrm>
            <a:off x="2309813" y="522288"/>
            <a:ext cx="4643437" cy="2611437"/>
          </a:xfrm>
          <a:ln/>
        </p:spPr>
      </p:sp>
      <p:sp>
        <p:nvSpPr>
          <p:cNvPr id="988164" name="Rectangle 3">
            <a:extLst>
              <a:ext uri="{FF2B5EF4-FFF2-40B4-BE49-F238E27FC236}">
                <a16:creationId xmlns:a16="http://schemas.microsoft.com/office/drawing/2014/main" id="{98AE2B5D-62B3-080E-D56D-D284841FDAE1}"/>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95206807"/>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42295-7EF9-7833-7D83-00A7BFCD1FA3}"/>
            </a:ext>
          </a:extLst>
        </p:cNvPr>
        <p:cNvGrpSpPr/>
        <p:nvPr/>
      </p:nvGrpSpPr>
      <p:grpSpPr>
        <a:xfrm>
          <a:off x="0" y="0"/>
          <a:ext cx="0" cy="0"/>
          <a:chOff x="0" y="0"/>
          <a:chExt cx="0" cy="0"/>
        </a:xfrm>
      </p:grpSpPr>
      <p:sp>
        <p:nvSpPr>
          <p:cNvPr id="989186" name="Rectangle 7">
            <a:extLst>
              <a:ext uri="{FF2B5EF4-FFF2-40B4-BE49-F238E27FC236}">
                <a16:creationId xmlns:a16="http://schemas.microsoft.com/office/drawing/2014/main" id="{BB15E698-AEBE-2F02-8C53-5FF69BA31F1E}"/>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A2F74E3-F4D5-418B-B2DB-9D487FF49B01}"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493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9187" name="Rectangle 2">
            <a:extLst>
              <a:ext uri="{FF2B5EF4-FFF2-40B4-BE49-F238E27FC236}">
                <a16:creationId xmlns:a16="http://schemas.microsoft.com/office/drawing/2014/main" id="{A0C8C1E0-F9CE-424D-C25A-F2634569E146}"/>
              </a:ext>
            </a:extLst>
          </p:cNvPr>
          <p:cNvSpPr>
            <a:spLocks noGrp="1" noRot="1" noChangeAspect="1" noChangeArrowheads="1" noTextEdit="1"/>
          </p:cNvSpPr>
          <p:nvPr>
            <p:ph type="sldImg"/>
          </p:nvPr>
        </p:nvSpPr>
        <p:spPr>
          <a:xfrm>
            <a:off x="2309813" y="522288"/>
            <a:ext cx="4643437" cy="2611437"/>
          </a:xfrm>
          <a:ln/>
        </p:spPr>
      </p:sp>
      <p:sp>
        <p:nvSpPr>
          <p:cNvPr id="989188" name="Rectangle 3">
            <a:extLst>
              <a:ext uri="{FF2B5EF4-FFF2-40B4-BE49-F238E27FC236}">
                <a16:creationId xmlns:a16="http://schemas.microsoft.com/office/drawing/2014/main" id="{4902FA12-A140-3F6E-2CB7-4693F35F9F6A}"/>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36779429"/>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495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04917956"/>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496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27056884"/>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86677F2-02B7-437F-8F59-5B6A3EB59EC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504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0995" name="Rectangle 2"/>
          <p:cNvSpPr>
            <a:spLocks noGrp="1" noRot="1" noChangeAspect="1" noChangeArrowheads="1" noTextEdit="1"/>
          </p:cNvSpPr>
          <p:nvPr>
            <p:ph type="sldImg"/>
          </p:nvPr>
        </p:nvSpPr>
        <p:spPr>
          <a:xfrm>
            <a:off x="2309813" y="522288"/>
            <a:ext cx="4643437" cy="2611437"/>
          </a:xfrm>
          <a:ln/>
        </p:spPr>
      </p:sp>
      <p:sp>
        <p:nvSpPr>
          <p:cNvPr id="9809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774795714"/>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86677F2-02B7-437F-8F59-5B6A3EB59EC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505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0995" name="Rectangle 2"/>
          <p:cNvSpPr>
            <a:spLocks noGrp="1" noRot="1" noChangeAspect="1" noChangeArrowheads="1" noTextEdit="1"/>
          </p:cNvSpPr>
          <p:nvPr>
            <p:ph type="sldImg"/>
          </p:nvPr>
        </p:nvSpPr>
        <p:spPr>
          <a:xfrm>
            <a:off x="2309813" y="522288"/>
            <a:ext cx="4643437" cy="2611437"/>
          </a:xfrm>
          <a:ln/>
        </p:spPr>
      </p:sp>
      <p:sp>
        <p:nvSpPr>
          <p:cNvPr id="9809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78151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A2F74E3-F4D5-418B-B2DB-9D487FF49B01}"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9187" name="Rectangle 2"/>
          <p:cNvSpPr>
            <a:spLocks noGrp="1" noRot="1" noChangeAspect="1" noChangeArrowheads="1" noTextEdit="1"/>
          </p:cNvSpPr>
          <p:nvPr>
            <p:ph type="sldImg"/>
          </p:nvPr>
        </p:nvSpPr>
        <p:spPr>
          <a:xfrm>
            <a:off x="2309813" y="522288"/>
            <a:ext cx="4643437" cy="2611437"/>
          </a:xfrm>
          <a:ln/>
        </p:spPr>
      </p:sp>
      <p:sp>
        <p:nvSpPr>
          <p:cNvPr id="98918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58768851"/>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EBC01D9-2FC4-4400-9F19-34EB8E96E48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507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7027" name="Rectangle 2"/>
          <p:cNvSpPr>
            <a:spLocks noGrp="1" noRot="1" noChangeAspect="1" noChangeArrowheads="1" noTextEdit="1"/>
          </p:cNvSpPr>
          <p:nvPr>
            <p:ph type="sldImg"/>
          </p:nvPr>
        </p:nvSpPr>
        <p:spPr>
          <a:xfrm>
            <a:off x="2309813" y="522288"/>
            <a:ext cx="4643437" cy="2611437"/>
          </a:xfrm>
          <a:ln/>
        </p:spPr>
      </p:sp>
      <p:sp>
        <p:nvSpPr>
          <p:cNvPr id="897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71681866"/>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929BFE2-C152-40AA-962F-6E40A3803A6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509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29795" name="Rectangle 2"/>
          <p:cNvSpPr>
            <a:spLocks noGrp="1" noRot="1" noChangeAspect="1" noChangeArrowheads="1" noTextEdit="1"/>
          </p:cNvSpPr>
          <p:nvPr>
            <p:ph type="sldImg"/>
          </p:nvPr>
        </p:nvSpPr>
        <p:spPr>
          <a:xfrm>
            <a:off x="2309813" y="522288"/>
            <a:ext cx="4643437" cy="2611437"/>
          </a:xfrm>
          <a:ln/>
        </p:spPr>
      </p:sp>
      <p:sp>
        <p:nvSpPr>
          <p:cNvPr id="9297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607224771"/>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FAEB715-B779-4DFC-9B75-204F50664DF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510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0819" name="Rectangle 2"/>
          <p:cNvSpPr>
            <a:spLocks noGrp="1" noRot="1" noChangeAspect="1" noChangeArrowheads="1" noTextEdit="1"/>
          </p:cNvSpPr>
          <p:nvPr>
            <p:ph type="sldImg"/>
          </p:nvPr>
        </p:nvSpPr>
        <p:spPr>
          <a:xfrm>
            <a:off x="2309813" y="522288"/>
            <a:ext cx="4643437" cy="2611437"/>
          </a:xfrm>
          <a:ln/>
        </p:spPr>
      </p:sp>
      <p:sp>
        <p:nvSpPr>
          <p:cNvPr id="93082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51087250"/>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A2577-5D0B-56E7-D73F-F230C3647A98}"/>
            </a:ext>
          </a:extLst>
        </p:cNvPr>
        <p:cNvGrpSpPr/>
        <p:nvPr/>
      </p:nvGrpSpPr>
      <p:grpSpPr>
        <a:xfrm>
          <a:off x="0" y="0"/>
          <a:ext cx="0" cy="0"/>
          <a:chOff x="0" y="0"/>
          <a:chExt cx="0" cy="0"/>
        </a:xfrm>
      </p:grpSpPr>
      <p:sp>
        <p:nvSpPr>
          <p:cNvPr id="931842" name="Rectangle 7">
            <a:extLst>
              <a:ext uri="{FF2B5EF4-FFF2-40B4-BE49-F238E27FC236}">
                <a16:creationId xmlns:a16="http://schemas.microsoft.com/office/drawing/2014/main" id="{92A61B14-BF4C-F6C8-5239-07C27C8D1AFD}"/>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3EB91C7-6C5D-47FE-B08E-76F211147EE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512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1843" name="Rectangle 2">
            <a:extLst>
              <a:ext uri="{FF2B5EF4-FFF2-40B4-BE49-F238E27FC236}">
                <a16:creationId xmlns:a16="http://schemas.microsoft.com/office/drawing/2014/main" id="{22F577C5-96E7-6578-81A3-C7BEBD2EF5E5}"/>
              </a:ext>
            </a:extLst>
          </p:cNvPr>
          <p:cNvSpPr>
            <a:spLocks noGrp="1" noRot="1" noChangeAspect="1" noChangeArrowheads="1" noTextEdit="1"/>
          </p:cNvSpPr>
          <p:nvPr>
            <p:ph type="sldImg"/>
          </p:nvPr>
        </p:nvSpPr>
        <p:spPr>
          <a:xfrm>
            <a:off x="2309813" y="522288"/>
            <a:ext cx="4643437" cy="2611437"/>
          </a:xfrm>
          <a:ln/>
        </p:spPr>
      </p:sp>
      <p:sp>
        <p:nvSpPr>
          <p:cNvPr id="931844" name="Rectangle 3">
            <a:extLst>
              <a:ext uri="{FF2B5EF4-FFF2-40B4-BE49-F238E27FC236}">
                <a16:creationId xmlns:a16="http://schemas.microsoft.com/office/drawing/2014/main" id="{A1E7B7BB-D5BC-BD6D-BD9B-A9861780B695}"/>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655913740"/>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0BDE0-F093-099C-D03B-A36EB3810228}"/>
            </a:ext>
          </a:extLst>
        </p:cNvPr>
        <p:cNvGrpSpPr/>
        <p:nvPr/>
      </p:nvGrpSpPr>
      <p:grpSpPr>
        <a:xfrm>
          <a:off x="0" y="0"/>
          <a:ext cx="0" cy="0"/>
          <a:chOff x="0" y="0"/>
          <a:chExt cx="0" cy="0"/>
        </a:xfrm>
      </p:grpSpPr>
      <p:sp>
        <p:nvSpPr>
          <p:cNvPr id="985090" name="Rectangle 7">
            <a:extLst>
              <a:ext uri="{FF2B5EF4-FFF2-40B4-BE49-F238E27FC236}">
                <a16:creationId xmlns:a16="http://schemas.microsoft.com/office/drawing/2014/main" id="{559E8CA0-CE4B-749F-DEFD-7DA7EDF7B5C0}"/>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639252D-32DF-491C-8CDA-5398A1E7740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513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5091" name="Rectangle 2">
            <a:extLst>
              <a:ext uri="{FF2B5EF4-FFF2-40B4-BE49-F238E27FC236}">
                <a16:creationId xmlns:a16="http://schemas.microsoft.com/office/drawing/2014/main" id="{7E18C26E-0B22-CECB-CC78-6A3B059D9B90}"/>
              </a:ext>
            </a:extLst>
          </p:cNvPr>
          <p:cNvSpPr>
            <a:spLocks noGrp="1" noRot="1" noChangeAspect="1" noChangeArrowheads="1" noTextEdit="1"/>
          </p:cNvSpPr>
          <p:nvPr>
            <p:ph type="sldImg"/>
          </p:nvPr>
        </p:nvSpPr>
        <p:spPr>
          <a:xfrm>
            <a:off x="2309813" y="522288"/>
            <a:ext cx="4643437" cy="2611437"/>
          </a:xfrm>
          <a:ln/>
        </p:spPr>
      </p:sp>
      <p:sp>
        <p:nvSpPr>
          <p:cNvPr id="985092" name="Rectangle 3">
            <a:extLst>
              <a:ext uri="{FF2B5EF4-FFF2-40B4-BE49-F238E27FC236}">
                <a16:creationId xmlns:a16="http://schemas.microsoft.com/office/drawing/2014/main" id="{DA4D257C-28C3-9B14-8DBC-02714AE511D0}"/>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552407732"/>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3CEA5-C0D8-6961-38FD-A839FEFFCDDC}"/>
            </a:ext>
          </a:extLst>
        </p:cNvPr>
        <p:cNvGrpSpPr/>
        <p:nvPr/>
      </p:nvGrpSpPr>
      <p:grpSpPr>
        <a:xfrm>
          <a:off x="0" y="0"/>
          <a:ext cx="0" cy="0"/>
          <a:chOff x="0" y="0"/>
          <a:chExt cx="0" cy="0"/>
        </a:xfrm>
      </p:grpSpPr>
      <p:sp>
        <p:nvSpPr>
          <p:cNvPr id="986114" name="Rectangle 7">
            <a:extLst>
              <a:ext uri="{FF2B5EF4-FFF2-40B4-BE49-F238E27FC236}">
                <a16:creationId xmlns:a16="http://schemas.microsoft.com/office/drawing/2014/main" id="{6D56A545-571B-7881-91BB-9973C1C04F0A}"/>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955A68-113C-4B5E-A180-55ABAE5C0D7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514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6115" name="Rectangle 2">
            <a:extLst>
              <a:ext uri="{FF2B5EF4-FFF2-40B4-BE49-F238E27FC236}">
                <a16:creationId xmlns:a16="http://schemas.microsoft.com/office/drawing/2014/main" id="{C1E1C612-8CBE-9CFD-20A1-CDBD24DA51FE}"/>
              </a:ext>
            </a:extLst>
          </p:cNvPr>
          <p:cNvSpPr>
            <a:spLocks noGrp="1" noRot="1" noChangeAspect="1" noChangeArrowheads="1" noTextEdit="1"/>
          </p:cNvSpPr>
          <p:nvPr>
            <p:ph type="sldImg"/>
          </p:nvPr>
        </p:nvSpPr>
        <p:spPr>
          <a:xfrm>
            <a:off x="2309813" y="522288"/>
            <a:ext cx="4643437" cy="2611437"/>
          </a:xfrm>
          <a:ln/>
        </p:spPr>
      </p:sp>
      <p:sp>
        <p:nvSpPr>
          <p:cNvPr id="986116" name="Rectangle 3">
            <a:extLst>
              <a:ext uri="{FF2B5EF4-FFF2-40B4-BE49-F238E27FC236}">
                <a16:creationId xmlns:a16="http://schemas.microsoft.com/office/drawing/2014/main" id="{6FFB582D-2724-11DC-2754-4CF10BCF1835}"/>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24189471"/>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6E901-91AB-011F-9E7D-C0C2C7238D22}"/>
            </a:ext>
          </a:extLst>
        </p:cNvPr>
        <p:cNvGrpSpPr/>
        <p:nvPr/>
      </p:nvGrpSpPr>
      <p:grpSpPr>
        <a:xfrm>
          <a:off x="0" y="0"/>
          <a:ext cx="0" cy="0"/>
          <a:chOff x="0" y="0"/>
          <a:chExt cx="0" cy="0"/>
        </a:xfrm>
      </p:grpSpPr>
      <p:sp>
        <p:nvSpPr>
          <p:cNvPr id="987138" name="Rectangle 7">
            <a:extLst>
              <a:ext uri="{FF2B5EF4-FFF2-40B4-BE49-F238E27FC236}">
                <a16:creationId xmlns:a16="http://schemas.microsoft.com/office/drawing/2014/main" id="{D491EAF4-D11B-F9D0-09D4-C19C65D200D6}"/>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D206C3D6-A369-47E9-B8AE-1363D7B8D198}"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515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7139" name="Rectangle 2">
            <a:extLst>
              <a:ext uri="{FF2B5EF4-FFF2-40B4-BE49-F238E27FC236}">
                <a16:creationId xmlns:a16="http://schemas.microsoft.com/office/drawing/2014/main" id="{38334092-73F9-5E3D-C5BA-60265C7F8A6A}"/>
              </a:ext>
            </a:extLst>
          </p:cNvPr>
          <p:cNvSpPr>
            <a:spLocks noGrp="1" noRot="1" noChangeAspect="1" noChangeArrowheads="1" noTextEdit="1"/>
          </p:cNvSpPr>
          <p:nvPr>
            <p:ph type="sldImg"/>
          </p:nvPr>
        </p:nvSpPr>
        <p:spPr>
          <a:xfrm>
            <a:off x="2309813" y="522288"/>
            <a:ext cx="4643437" cy="2611437"/>
          </a:xfrm>
          <a:ln/>
        </p:spPr>
      </p:sp>
      <p:sp>
        <p:nvSpPr>
          <p:cNvPr id="987140" name="Rectangle 3">
            <a:extLst>
              <a:ext uri="{FF2B5EF4-FFF2-40B4-BE49-F238E27FC236}">
                <a16:creationId xmlns:a16="http://schemas.microsoft.com/office/drawing/2014/main" id="{56F2743C-ED57-7D75-23D0-6C16EE0C4240}"/>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10579270"/>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FC9D0-0FE9-2480-B73B-CBB7CB07069A}"/>
            </a:ext>
          </a:extLst>
        </p:cNvPr>
        <p:cNvGrpSpPr/>
        <p:nvPr/>
      </p:nvGrpSpPr>
      <p:grpSpPr>
        <a:xfrm>
          <a:off x="0" y="0"/>
          <a:ext cx="0" cy="0"/>
          <a:chOff x="0" y="0"/>
          <a:chExt cx="0" cy="0"/>
        </a:xfrm>
      </p:grpSpPr>
      <p:sp>
        <p:nvSpPr>
          <p:cNvPr id="988162" name="Rectangle 7">
            <a:extLst>
              <a:ext uri="{FF2B5EF4-FFF2-40B4-BE49-F238E27FC236}">
                <a16:creationId xmlns:a16="http://schemas.microsoft.com/office/drawing/2014/main" id="{58B7CEB8-701F-2D8A-1717-F316D78D979E}"/>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289FD43-D6DB-4609-AC36-58377107903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516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8163" name="Rectangle 2">
            <a:extLst>
              <a:ext uri="{FF2B5EF4-FFF2-40B4-BE49-F238E27FC236}">
                <a16:creationId xmlns:a16="http://schemas.microsoft.com/office/drawing/2014/main" id="{389C2827-8963-2913-D3A7-3DC599057CB9}"/>
              </a:ext>
            </a:extLst>
          </p:cNvPr>
          <p:cNvSpPr>
            <a:spLocks noGrp="1" noRot="1" noChangeAspect="1" noChangeArrowheads="1" noTextEdit="1"/>
          </p:cNvSpPr>
          <p:nvPr>
            <p:ph type="sldImg"/>
          </p:nvPr>
        </p:nvSpPr>
        <p:spPr>
          <a:xfrm>
            <a:off x="2309813" y="522288"/>
            <a:ext cx="4643437" cy="2611437"/>
          </a:xfrm>
          <a:ln/>
        </p:spPr>
      </p:sp>
      <p:sp>
        <p:nvSpPr>
          <p:cNvPr id="988164" name="Rectangle 3">
            <a:extLst>
              <a:ext uri="{FF2B5EF4-FFF2-40B4-BE49-F238E27FC236}">
                <a16:creationId xmlns:a16="http://schemas.microsoft.com/office/drawing/2014/main" id="{6B3361B3-6685-EB31-C7AF-0C156AC11806}"/>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22049689"/>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5D53B-5577-23B6-30AA-291C790FB092}"/>
            </a:ext>
          </a:extLst>
        </p:cNvPr>
        <p:cNvGrpSpPr/>
        <p:nvPr/>
      </p:nvGrpSpPr>
      <p:grpSpPr>
        <a:xfrm>
          <a:off x="0" y="0"/>
          <a:ext cx="0" cy="0"/>
          <a:chOff x="0" y="0"/>
          <a:chExt cx="0" cy="0"/>
        </a:xfrm>
      </p:grpSpPr>
      <p:sp>
        <p:nvSpPr>
          <p:cNvPr id="989186" name="Rectangle 7">
            <a:extLst>
              <a:ext uri="{FF2B5EF4-FFF2-40B4-BE49-F238E27FC236}">
                <a16:creationId xmlns:a16="http://schemas.microsoft.com/office/drawing/2014/main" id="{1245970D-481E-A734-B2E2-9CAD71AA2143}"/>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A2F74E3-F4D5-418B-B2DB-9D487FF49B01}"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517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9187" name="Rectangle 2">
            <a:extLst>
              <a:ext uri="{FF2B5EF4-FFF2-40B4-BE49-F238E27FC236}">
                <a16:creationId xmlns:a16="http://schemas.microsoft.com/office/drawing/2014/main" id="{C7F8EB84-E4B5-A5B2-8111-CA82C07CA2A3}"/>
              </a:ext>
            </a:extLst>
          </p:cNvPr>
          <p:cNvSpPr>
            <a:spLocks noGrp="1" noRot="1" noChangeAspect="1" noChangeArrowheads="1" noTextEdit="1"/>
          </p:cNvSpPr>
          <p:nvPr>
            <p:ph type="sldImg"/>
          </p:nvPr>
        </p:nvSpPr>
        <p:spPr>
          <a:xfrm>
            <a:off x="2309813" y="522288"/>
            <a:ext cx="4643437" cy="2611437"/>
          </a:xfrm>
          <a:ln/>
        </p:spPr>
      </p:sp>
      <p:sp>
        <p:nvSpPr>
          <p:cNvPr id="989188" name="Rectangle 3">
            <a:extLst>
              <a:ext uri="{FF2B5EF4-FFF2-40B4-BE49-F238E27FC236}">
                <a16:creationId xmlns:a16="http://schemas.microsoft.com/office/drawing/2014/main" id="{CA8D387E-3838-B7D8-0EE4-8CFE35E92151}"/>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6387184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519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248773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1E5FF-513F-D751-CA56-C8E0D2390D5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6AA61F1-ECB6-84D5-2A7C-68F01885FACD}"/>
              </a:ext>
            </a:extLst>
          </p:cNvPr>
          <p:cNvSpPr>
            <a:spLocks noGrp="1" noRot="1" noChangeAspect="1"/>
          </p:cNvSpPr>
          <p:nvPr>
            <p:ph type="sldImg"/>
          </p:nvPr>
        </p:nvSpPr>
        <p:spPr>
          <a:xfrm>
            <a:off x="685800" y="1143000"/>
            <a:ext cx="5486400" cy="3086100"/>
          </a:xfrm>
        </p:spPr>
      </p:sp>
      <p:sp>
        <p:nvSpPr>
          <p:cNvPr id="3" name="Espace réservé des notes 2">
            <a:extLst>
              <a:ext uri="{FF2B5EF4-FFF2-40B4-BE49-F238E27FC236}">
                <a16:creationId xmlns:a16="http://schemas.microsoft.com/office/drawing/2014/main" id="{A779DECA-E140-1F91-871D-60A1E645CAA2}"/>
              </a:ext>
            </a:extLst>
          </p:cNvPr>
          <p:cNvSpPr>
            <a:spLocks noGrp="1"/>
          </p:cNvSpPr>
          <p:nvPr>
            <p:ph type="body" idx="1"/>
          </p:nvPr>
        </p:nvSpPr>
        <p:spPr/>
        <p:txBody>
          <a:bodyPr/>
          <a:lstStyle/>
          <a:p>
            <a:r>
              <a:rPr lang="fr-FR" dirty="0"/>
              <a:t>Lecture 1 ; Avec Titre.</a:t>
            </a:r>
          </a:p>
        </p:txBody>
      </p:sp>
      <p:sp>
        <p:nvSpPr>
          <p:cNvPr id="4" name="Espace réservé du numéro de diapositive 3">
            <a:extLst>
              <a:ext uri="{FF2B5EF4-FFF2-40B4-BE49-F238E27FC236}">
                <a16:creationId xmlns:a16="http://schemas.microsoft.com/office/drawing/2014/main" id="{77293E2B-3E28-21F0-4ECA-5A1769D768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FB0B93-F59E-4386-AFEC-58026F5BE5B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8264149"/>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520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803946400"/>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2FE8732-FC51-43D5-B3AB-65248A3E66A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522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132547" name="Rectangle 2"/>
          <p:cNvSpPr>
            <a:spLocks noGrp="1" noRot="1" noChangeAspect="1" noChangeArrowheads="1" noTextEdit="1"/>
          </p:cNvSpPr>
          <p:nvPr>
            <p:ph type="sldImg"/>
          </p:nvPr>
        </p:nvSpPr>
        <p:spPr>
          <a:xfrm>
            <a:off x="2309813" y="522288"/>
            <a:ext cx="4643437" cy="2611437"/>
          </a:xfrm>
          <a:ln/>
        </p:spPr>
      </p:sp>
      <p:sp>
        <p:nvSpPr>
          <p:cNvPr id="113254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160111189"/>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496532F-45A0-4CF1-9DD7-A6007F2DFC0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523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133571" name="Rectangle 2"/>
          <p:cNvSpPr>
            <a:spLocks noGrp="1" noRot="1" noChangeAspect="1" noChangeArrowheads="1" noTextEdit="1"/>
          </p:cNvSpPr>
          <p:nvPr>
            <p:ph type="sldImg"/>
          </p:nvPr>
        </p:nvSpPr>
        <p:spPr>
          <a:xfrm>
            <a:off x="2309813" y="522288"/>
            <a:ext cx="4643437" cy="2611437"/>
          </a:xfrm>
          <a:ln/>
        </p:spPr>
      </p:sp>
      <p:sp>
        <p:nvSpPr>
          <p:cNvPr id="11335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91542363"/>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CCEC6AF-9DCB-43EC-8749-4AD3EDCC67C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524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134595" name="Rectangle 2"/>
          <p:cNvSpPr>
            <a:spLocks noGrp="1" noRot="1" noChangeAspect="1" noChangeArrowheads="1" noTextEdit="1"/>
          </p:cNvSpPr>
          <p:nvPr>
            <p:ph type="sldImg"/>
          </p:nvPr>
        </p:nvSpPr>
        <p:spPr>
          <a:xfrm>
            <a:off x="2309813" y="522288"/>
            <a:ext cx="4643437" cy="2611437"/>
          </a:xfrm>
          <a:ln/>
        </p:spPr>
      </p:sp>
      <p:sp>
        <p:nvSpPr>
          <p:cNvPr id="11345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919414076"/>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59B8B59-2732-42B3-9A3C-31719B1FD095}"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525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135619" name="Rectangle 2"/>
          <p:cNvSpPr>
            <a:spLocks noGrp="1" noRot="1" noChangeAspect="1" noChangeArrowheads="1" noTextEdit="1"/>
          </p:cNvSpPr>
          <p:nvPr>
            <p:ph type="sldImg"/>
          </p:nvPr>
        </p:nvSpPr>
        <p:spPr>
          <a:xfrm>
            <a:off x="2309813" y="522288"/>
            <a:ext cx="4643437" cy="2611437"/>
          </a:xfrm>
          <a:ln/>
        </p:spPr>
      </p:sp>
      <p:sp>
        <p:nvSpPr>
          <p:cNvPr id="113562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985695631"/>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0485C6A-336C-4D0D-81B4-23E4D698D141}"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526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136643" name="Rectangle 2"/>
          <p:cNvSpPr>
            <a:spLocks noGrp="1" noRot="1" noChangeAspect="1" noChangeArrowheads="1" noTextEdit="1"/>
          </p:cNvSpPr>
          <p:nvPr>
            <p:ph type="sldImg"/>
          </p:nvPr>
        </p:nvSpPr>
        <p:spPr>
          <a:xfrm>
            <a:off x="2309813" y="522288"/>
            <a:ext cx="4643437" cy="2611437"/>
          </a:xfrm>
          <a:ln/>
        </p:spPr>
      </p:sp>
      <p:sp>
        <p:nvSpPr>
          <p:cNvPr id="11366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72047575"/>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F1CB617-6A32-4C24-B724-9121578C7AF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527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137667" name="Rectangle 2"/>
          <p:cNvSpPr>
            <a:spLocks noGrp="1" noRot="1" noChangeAspect="1" noChangeArrowheads="1" noTextEdit="1"/>
          </p:cNvSpPr>
          <p:nvPr>
            <p:ph type="sldImg"/>
          </p:nvPr>
        </p:nvSpPr>
        <p:spPr>
          <a:xfrm>
            <a:off x="2309813" y="522288"/>
            <a:ext cx="4643437" cy="2611437"/>
          </a:xfrm>
          <a:ln/>
        </p:spPr>
      </p:sp>
      <p:sp>
        <p:nvSpPr>
          <p:cNvPr id="11376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55349981"/>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FA4D98B-0401-4EBC-8064-8477E3A5A33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529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31875" name="Rectangle 2"/>
          <p:cNvSpPr>
            <a:spLocks noGrp="1" noRot="1" noChangeAspect="1" noChangeArrowheads="1" noTextEdit="1"/>
          </p:cNvSpPr>
          <p:nvPr>
            <p:ph type="sldImg"/>
          </p:nvPr>
        </p:nvSpPr>
        <p:spPr>
          <a:xfrm>
            <a:off x="2309813" y="522288"/>
            <a:ext cx="4643437" cy="2611437"/>
          </a:xfrm>
          <a:ln/>
        </p:spPr>
      </p:sp>
      <p:sp>
        <p:nvSpPr>
          <p:cNvPr id="123187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389734889"/>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50F53DD-62E7-455D-B300-EB4155E4B20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530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32899" name="Rectangle 2"/>
          <p:cNvSpPr>
            <a:spLocks noGrp="1" noRot="1" noChangeAspect="1" noChangeArrowheads="1" noTextEdit="1"/>
          </p:cNvSpPr>
          <p:nvPr>
            <p:ph type="sldImg"/>
          </p:nvPr>
        </p:nvSpPr>
        <p:spPr>
          <a:xfrm>
            <a:off x="2309813" y="522288"/>
            <a:ext cx="4643437" cy="2611437"/>
          </a:xfrm>
          <a:ln/>
        </p:spPr>
      </p:sp>
      <p:sp>
        <p:nvSpPr>
          <p:cNvPr id="123290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635408612"/>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CFD612C-D88F-4F12-8E73-1AEF69FD7D6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531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33923" name="Rectangle 2"/>
          <p:cNvSpPr>
            <a:spLocks noGrp="1" noRot="1" noChangeAspect="1" noChangeArrowheads="1" noTextEdit="1"/>
          </p:cNvSpPr>
          <p:nvPr>
            <p:ph type="sldImg"/>
          </p:nvPr>
        </p:nvSpPr>
        <p:spPr>
          <a:xfrm>
            <a:off x="2309813" y="522288"/>
            <a:ext cx="4643437" cy="2611437"/>
          </a:xfrm>
          <a:ln/>
        </p:spPr>
      </p:sp>
      <p:sp>
        <p:nvSpPr>
          <p:cNvPr id="12339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30090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61CD5-609C-626F-6367-87ED4CC0EC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894E372-7F9A-AA00-98E6-5EBD41610C7B}"/>
              </a:ext>
            </a:extLst>
          </p:cNvPr>
          <p:cNvSpPr>
            <a:spLocks noGrp="1" noRot="1" noChangeAspect="1"/>
          </p:cNvSpPr>
          <p:nvPr>
            <p:ph type="sldImg"/>
          </p:nvPr>
        </p:nvSpPr>
        <p:spPr>
          <a:xfrm>
            <a:off x="685800" y="1143000"/>
            <a:ext cx="5486400" cy="3086100"/>
          </a:xfrm>
        </p:spPr>
      </p:sp>
      <p:sp>
        <p:nvSpPr>
          <p:cNvPr id="3" name="Espace réservé des notes 2">
            <a:extLst>
              <a:ext uri="{FF2B5EF4-FFF2-40B4-BE49-F238E27FC236}">
                <a16:creationId xmlns:a16="http://schemas.microsoft.com/office/drawing/2014/main" id="{E2FFDBE8-0CEB-D5DA-6A4E-4E7D5C2A8129}"/>
              </a:ext>
            </a:extLst>
          </p:cNvPr>
          <p:cNvSpPr>
            <a:spLocks noGrp="1"/>
          </p:cNvSpPr>
          <p:nvPr>
            <p:ph type="body" idx="1"/>
          </p:nvPr>
        </p:nvSpPr>
        <p:spPr/>
        <p:txBody>
          <a:bodyPr/>
          <a:lstStyle/>
          <a:p>
            <a:r>
              <a:rPr lang="fr-FR" dirty="0"/>
              <a:t>Lecture 2.</a:t>
            </a:r>
          </a:p>
        </p:txBody>
      </p:sp>
      <p:sp>
        <p:nvSpPr>
          <p:cNvPr id="4" name="Espace réservé du numéro de diapositive 3">
            <a:extLst>
              <a:ext uri="{FF2B5EF4-FFF2-40B4-BE49-F238E27FC236}">
                <a16:creationId xmlns:a16="http://schemas.microsoft.com/office/drawing/2014/main" id="{C33FF738-C989-38EC-1BB4-3F53F2D038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FB0B93-F59E-4386-AFEC-58026F5BE5B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0409017"/>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455EB98-03D3-4ED7-A387-3D723FD12E4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532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34947" name="Rectangle 2"/>
          <p:cNvSpPr>
            <a:spLocks noGrp="1" noRot="1" noChangeAspect="1" noChangeArrowheads="1" noTextEdit="1"/>
          </p:cNvSpPr>
          <p:nvPr>
            <p:ph type="sldImg"/>
          </p:nvPr>
        </p:nvSpPr>
        <p:spPr>
          <a:xfrm>
            <a:off x="2309813" y="522288"/>
            <a:ext cx="4643437" cy="2611437"/>
          </a:xfrm>
          <a:ln/>
        </p:spPr>
      </p:sp>
      <p:sp>
        <p:nvSpPr>
          <p:cNvPr id="123494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936975054"/>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9CA7958-6A4B-4D84-9991-463B3C66662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533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35971" name="Rectangle 2"/>
          <p:cNvSpPr>
            <a:spLocks noGrp="1" noRot="1" noChangeAspect="1" noChangeArrowheads="1" noTextEdit="1"/>
          </p:cNvSpPr>
          <p:nvPr>
            <p:ph type="sldImg"/>
          </p:nvPr>
        </p:nvSpPr>
        <p:spPr>
          <a:xfrm>
            <a:off x="2309813" y="522288"/>
            <a:ext cx="4643437" cy="2611437"/>
          </a:xfrm>
          <a:ln/>
        </p:spPr>
      </p:sp>
      <p:sp>
        <p:nvSpPr>
          <p:cNvPr id="12359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358673365"/>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64A1893-3E95-44D0-AC2A-9A608A858F2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534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36995" name="Rectangle 2"/>
          <p:cNvSpPr>
            <a:spLocks noGrp="1" noRot="1" noChangeAspect="1" noChangeArrowheads="1" noTextEdit="1"/>
          </p:cNvSpPr>
          <p:nvPr>
            <p:ph type="sldImg"/>
          </p:nvPr>
        </p:nvSpPr>
        <p:spPr>
          <a:xfrm>
            <a:off x="2309813" y="522288"/>
            <a:ext cx="4643437" cy="2611437"/>
          </a:xfrm>
          <a:ln/>
        </p:spPr>
      </p:sp>
      <p:sp>
        <p:nvSpPr>
          <p:cNvPr id="12369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204954257"/>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5EF2EF5-9847-4BED-9975-09BF35A385B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536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51331" name="Rectangle 2"/>
          <p:cNvSpPr>
            <a:spLocks noGrp="1" noRot="1" noChangeAspect="1" noChangeArrowheads="1" noTextEdit="1"/>
          </p:cNvSpPr>
          <p:nvPr>
            <p:ph type="sldImg"/>
          </p:nvPr>
        </p:nvSpPr>
        <p:spPr>
          <a:xfrm>
            <a:off x="2309813" y="522288"/>
            <a:ext cx="4643437" cy="2611437"/>
          </a:xfrm>
          <a:ln/>
        </p:spPr>
      </p:sp>
      <p:sp>
        <p:nvSpPr>
          <p:cNvPr id="12513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659023633"/>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3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A9BF50C-F35E-4E12-AC90-C25D39F85565}"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537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52355" name="Rectangle 2"/>
          <p:cNvSpPr>
            <a:spLocks noGrp="1" noRot="1" noChangeAspect="1" noChangeArrowheads="1" noTextEdit="1"/>
          </p:cNvSpPr>
          <p:nvPr>
            <p:ph type="sldImg"/>
          </p:nvPr>
        </p:nvSpPr>
        <p:spPr>
          <a:xfrm>
            <a:off x="2309813" y="522288"/>
            <a:ext cx="4643437" cy="2611437"/>
          </a:xfrm>
          <a:ln/>
        </p:spPr>
      </p:sp>
      <p:sp>
        <p:nvSpPr>
          <p:cNvPr id="12523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643323923"/>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9DE3300-25BC-4F94-B7D8-1FA89F5D0CC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538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53379" name="Rectangle 2"/>
          <p:cNvSpPr>
            <a:spLocks noGrp="1" noRot="1" noChangeAspect="1" noChangeArrowheads="1" noTextEdit="1"/>
          </p:cNvSpPr>
          <p:nvPr>
            <p:ph type="sldImg"/>
          </p:nvPr>
        </p:nvSpPr>
        <p:spPr>
          <a:xfrm>
            <a:off x="2309813" y="522288"/>
            <a:ext cx="4643437" cy="2611437"/>
          </a:xfrm>
          <a:ln/>
        </p:spPr>
      </p:sp>
      <p:sp>
        <p:nvSpPr>
          <p:cNvPr id="12533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2133131"/>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E02E4B5-B4AF-44A0-A760-AC658B8EBC65}"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539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54403" name="Rectangle 2"/>
          <p:cNvSpPr>
            <a:spLocks noGrp="1" noRot="1" noChangeAspect="1" noChangeArrowheads="1" noTextEdit="1"/>
          </p:cNvSpPr>
          <p:nvPr>
            <p:ph type="sldImg"/>
          </p:nvPr>
        </p:nvSpPr>
        <p:spPr>
          <a:xfrm>
            <a:off x="2309813" y="522288"/>
            <a:ext cx="4643437" cy="2611437"/>
          </a:xfrm>
          <a:ln/>
        </p:spPr>
      </p:sp>
      <p:sp>
        <p:nvSpPr>
          <p:cNvPr id="12544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58520053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CD9DB9F-0929-4440-A370-A621EB51948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540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55427" name="Rectangle 2"/>
          <p:cNvSpPr>
            <a:spLocks noGrp="1" noRot="1" noChangeAspect="1" noChangeArrowheads="1" noTextEdit="1"/>
          </p:cNvSpPr>
          <p:nvPr>
            <p:ph type="sldImg"/>
          </p:nvPr>
        </p:nvSpPr>
        <p:spPr>
          <a:xfrm>
            <a:off x="2309813" y="522288"/>
            <a:ext cx="4643437" cy="2611437"/>
          </a:xfrm>
          <a:ln/>
        </p:spPr>
      </p:sp>
      <p:sp>
        <p:nvSpPr>
          <p:cNvPr id="12554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263758729"/>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A4F6AB2-64B3-40C8-BA94-988EF5FDCE5B}"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541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56451" name="Rectangle 2"/>
          <p:cNvSpPr>
            <a:spLocks noGrp="1" noRot="1" noChangeAspect="1" noChangeArrowheads="1" noTextEdit="1"/>
          </p:cNvSpPr>
          <p:nvPr>
            <p:ph type="sldImg"/>
          </p:nvPr>
        </p:nvSpPr>
        <p:spPr>
          <a:xfrm>
            <a:off x="2309813" y="522288"/>
            <a:ext cx="4643437" cy="2611437"/>
          </a:xfrm>
          <a:ln/>
        </p:spPr>
      </p:sp>
      <p:sp>
        <p:nvSpPr>
          <p:cNvPr id="125645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699865684"/>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892054-171B-494F-9E88-86F06BA5264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542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57475" name="Rectangle 2"/>
          <p:cNvSpPr>
            <a:spLocks noGrp="1" noRot="1" noChangeAspect="1" noChangeArrowheads="1" noTextEdit="1"/>
          </p:cNvSpPr>
          <p:nvPr>
            <p:ph type="sldImg"/>
          </p:nvPr>
        </p:nvSpPr>
        <p:spPr>
          <a:xfrm>
            <a:off x="2309813" y="522288"/>
            <a:ext cx="4643437" cy="2611437"/>
          </a:xfrm>
          <a:ln/>
        </p:spPr>
      </p:sp>
      <p:sp>
        <p:nvSpPr>
          <p:cNvPr id="125747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95685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ADD79-BB5D-12CC-38B3-37E73E6AF86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D694A07-CE84-0C57-1E0A-5570EE7AB298}"/>
              </a:ext>
            </a:extLst>
          </p:cNvPr>
          <p:cNvSpPr>
            <a:spLocks noGrp="1" noRot="1" noChangeAspect="1"/>
          </p:cNvSpPr>
          <p:nvPr>
            <p:ph type="sldImg"/>
          </p:nvPr>
        </p:nvSpPr>
        <p:spPr>
          <a:xfrm>
            <a:off x="685800" y="1143000"/>
            <a:ext cx="5486400" cy="3086100"/>
          </a:xfrm>
        </p:spPr>
      </p:sp>
      <p:sp>
        <p:nvSpPr>
          <p:cNvPr id="3" name="Espace réservé des notes 2">
            <a:extLst>
              <a:ext uri="{FF2B5EF4-FFF2-40B4-BE49-F238E27FC236}">
                <a16:creationId xmlns:a16="http://schemas.microsoft.com/office/drawing/2014/main" id="{C9BF84DB-FEF3-D0B9-8AB9-EE3907C854F6}"/>
              </a:ext>
            </a:extLst>
          </p:cNvPr>
          <p:cNvSpPr>
            <a:spLocks noGrp="1"/>
          </p:cNvSpPr>
          <p:nvPr>
            <p:ph type="body" idx="1"/>
          </p:nvPr>
        </p:nvSpPr>
        <p:spPr/>
        <p:txBody>
          <a:bodyPr/>
          <a:lstStyle/>
          <a:p>
            <a:r>
              <a:rPr lang="fr-FR" dirty="0"/>
              <a:t>Lecture 2.</a:t>
            </a:r>
          </a:p>
        </p:txBody>
      </p:sp>
      <p:sp>
        <p:nvSpPr>
          <p:cNvPr id="4" name="Espace réservé du numéro de diapositive 3">
            <a:extLst>
              <a:ext uri="{FF2B5EF4-FFF2-40B4-BE49-F238E27FC236}">
                <a16:creationId xmlns:a16="http://schemas.microsoft.com/office/drawing/2014/main" id="{B797DFB3-74D1-5452-07DD-42D44EAD55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FB0B93-F59E-4386-AFEC-58026F5BE5B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0536830"/>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A11BBA1-6566-4DE9-BE5E-7BF8DE95C4DD}"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543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59523" name="Rectangle 2"/>
          <p:cNvSpPr>
            <a:spLocks noGrp="1" noRot="1" noChangeAspect="1" noChangeArrowheads="1" noTextEdit="1"/>
          </p:cNvSpPr>
          <p:nvPr>
            <p:ph type="sldImg"/>
          </p:nvPr>
        </p:nvSpPr>
        <p:spPr>
          <a:xfrm>
            <a:off x="2309813" y="522288"/>
            <a:ext cx="4643437" cy="2611437"/>
          </a:xfrm>
          <a:ln/>
        </p:spPr>
      </p:sp>
      <p:sp>
        <p:nvSpPr>
          <p:cNvPr id="12595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258944864"/>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929BFE2-C152-40AA-962F-6E40A3803A6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545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29795" name="Rectangle 2"/>
          <p:cNvSpPr>
            <a:spLocks noGrp="1" noRot="1" noChangeAspect="1" noChangeArrowheads="1" noTextEdit="1"/>
          </p:cNvSpPr>
          <p:nvPr>
            <p:ph type="sldImg"/>
          </p:nvPr>
        </p:nvSpPr>
        <p:spPr>
          <a:xfrm>
            <a:off x="2309813" y="522288"/>
            <a:ext cx="4643437" cy="2611437"/>
          </a:xfrm>
          <a:ln/>
        </p:spPr>
      </p:sp>
      <p:sp>
        <p:nvSpPr>
          <p:cNvPr id="9297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92477424"/>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DF2DBB5-4354-4EF7-8A89-7C4403BE3A1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546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95395" name="Rectangle 2"/>
          <p:cNvSpPr>
            <a:spLocks noGrp="1" noRot="1" noChangeAspect="1" noChangeArrowheads="1" noTextEdit="1"/>
          </p:cNvSpPr>
          <p:nvPr>
            <p:ph type="sldImg"/>
          </p:nvPr>
        </p:nvSpPr>
        <p:spPr>
          <a:xfrm>
            <a:off x="2309813" y="522288"/>
            <a:ext cx="4643437" cy="2611437"/>
          </a:xfrm>
          <a:ln/>
        </p:spPr>
      </p:sp>
      <p:sp>
        <p:nvSpPr>
          <p:cNvPr id="15953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46377913"/>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6408D40-E304-4143-BF57-B9990F78F73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547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96419" name="Rectangle 2"/>
          <p:cNvSpPr>
            <a:spLocks noGrp="1" noRot="1" noChangeAspect="1" noChangeArrowheads="1" noTextEdit="1"/>
          </p:cNvSpPr>
          <p:nvPr>
            <p:ph type="sldImg"/>
          </p:nvPr>
        </p:nvSpPr>
        <p:spPr>
          <a:xfrm>
            <a:off x="2309813" y="522288"/>
            <a:ext cx="4643437" cy="2611437"/>
          </a:xfrm>
          <a:ln/>
        </p:spPr>
      </p:sp>
      <p:sp>
        <p:nvSpPr>
          <p:cNvPr id="159642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200958194"/>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7FE0E91-1FA4-4E33-88F3-D4DE1C9CCCF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548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97443" name="Rectangle 2"/>
          <p:cNvSpPr>
            <a:spLocks noGrp="1" noRot="1" noChangeAspect="1" noChangeArrowheads="1" noTextEdit="1"/>
          </p:cNvSpPr>
          <p:nvPr>
            <p:ph type="sldImg"/>
          </p:nvPr>
        </p:nvSpPr>
        <p:spPr>
          <a:xfrm>
            <a:off x="2309813" y="522288"/>
            <a:ext cx="4643437" cy="2611437"/>
          </a:xfrm>
          <a:ln/>
        </p:spPr>
      </p:sp>
      <p:sp>
        <p:nvSpPr>
          <p:cNvPr id="15974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622856223"/>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307AB32-8950-4787-A079-CE536147B6B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549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598467" name="Rectangle 2"/>
          <p:cNvSpPr>
            <a:spLocks noGrp="1" noRot="1" noChangeAspect="1" noChangeArrowheads="1" noTextEdit="1"/>
          </p:cNvSpPr>
          <p:nvPr>
            <p:ph type="sldImg"/>
          </p:nvPr>
        </p:nvSpPr>
        <p:spPr>
          <a:xfrm>
            <a:off x="2309813" y="522288"/>
            <a:ext cx="4643437" cy="2611437"/>
          </a:xfrm>
          <a:ln/>
        </p:spPr>
      </p:sp>
      <p:sp>
        <p:nvSpPr>
          <p:cNvPr id="15984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54253343"/>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79AF2-1E6D-7F06-F1DD-69A4E755ED7F}"/>
            </a:ext>
          </a:extLst>
        </p:cNvPr>
        <p:cNvGrpSpPr/>
        <p:nvPr/>
      </p:nvGrpSpPr>
      <p:grpSpPr>
        <a:xfrm>
          <a:off x="0" y="0"/>
          <a:ext cx="0" cy="0"/>
          <a:chOff x="0" y="0"/>
          <a:chExt cx="0" cy="0"/>
        </a:xfrm>
      </p:grpSpPr>
      <p:sp>
        <p:nvSpPr>
          <p:cNvPr id="890882" name="Rectangle 7">
            <a:extLst>
              <a:ext uri="{FF2B5EF4-FFF2-40B4-BE49-F238E27FC236}">
                <a16:creationId xmlns:a16="http://schemas.microsoft.com/office/drawing/2014/main" id="{30112BF5-130A-3887-FD65-5554300E86C6}"/>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709E3B5-E524-4957-B426-CDF55EA2F3D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550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0883" name="Rectangle 2">
            <a:extLst>
              <a:ext uri="{FF2B5EF4-FFF2-40B4-BE49-F238E27FC236}">
                <a16:creationId xmlns:a16="http://schemas.microsoft.com/office/drawing/2014/main" id="{FA416B9C-BEBD-9E30-2286-57EFB5827E86}"/>
              </a:ext>
            </a:extLst>
          </p:cNvPr>
          <p:cNvSpPr>
            <a:spLocks noGrp="1" noRot="1" noChangeAspect="1" noChangeArrowheads="1" noTextEdit="1"/>
          </p:cNvSpPr>
          <p:nvPr>
            <p:ph type="sldImg"/>
          </p:nvPr>
        </p:nvSpPr>
        <p:spPr>
          <a:xfrm>
            <a:off x="2309813" y="522288"/>
            <a:ext cx="4643437" cy="2611437"/>
          </a:xfrm>
          <a:ln/>
        </p:spPr>
      </p:sp>
      <p:sp>
        <p:nvSpPr>
          <p:cNvPr id="890884" name="Rectangle 3">
            <a:extLst>
              <a:ext uri="{FF2B5EF4-FFF2-40B4-BE49-F238E27FC236}">
                <a16:creationId xmlns:a16="http://schemas.microsoft.com/office/drawing/2014/main" id="{B61961BA-D6C7-7F69-920B-D49E39C1125F}"/>
              </a:ext>
            </a:extLst>
          </p:cNvPr>
          <p:cNvSpPr>
            <a:spLocks noGrp="1" noChangeArrowheads="1"/>
          </p:cNvSpPr>
          <p:nvPr>
            <p:ph type="body" idx="1"/>
          </p:nvPr>
        </p:nvSpPr>
        <p:spPr>
          <a:noFill/>
          <a:ln/>
        </p:spPr>
        <p:txBody>
          <a:bodyPr/>
          <a:lstStyle/>
          <a:p>
            <a:pPr eaLnBrk="1" hangingPunct="1"/>
            <a:r>
              <a:rPr lang="en-CA" dirty="0" err="1"/>
              <a:t>Doxo</a:t>
            </a:r>
            <a:r>
              <a:rPr lang="en-CA" dirty="0"/>
              <a:t>. du Pape.</a:t>
            </a:r>
          </a:p>
        </p:txBody>
      </p:sp>
    </p:spTree>
    <p:extLst>
      <p:ext uri="{BB962C8B-B14F-4D97-AF65-F5344CB8AC3E}">
        <p14:creationId xmlns:p14="http://schemas.microsoft.com/office/powerpoint/2010/main" val="2643799652"/>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3E7EE-1BBA-A42D-2074-6262C58F7D3C}"/>
            </a:ext>
          </a:extLst>
        </p:cNvPr>
        <p:cNvGrpSpPr/>
        <p:nvPr/>
      </p:nvGrpSpPr>
      <p:grpSpPr>
        <a:xfrm>
          <a:off x="0" y="0"/>
          <a:ext cx="0" cy="0"/>
          <a:chOff x="0" y="0"/>
          <a:chExt cx="0" cy="0"/>
        </a:xfrm>
      </p:grpSpPr>
      <p:sp>
        <p:nvSpPr>
          <p:cNvPr id="890882" name="Rectangle 7">
            <a:extLst>
              <a:ext uri="{FF2B5EF4-FFF2-40B4-BE49-F238E27FC236}">
                <a16:creationId xmlns:a16="http://schemas.microsoft.com/office/drawing/2014/main" id="{6A649479-110E-67DD-2442-EAEC8CE21013}"/>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709E3B5-E524-4957-B426-CDF55EA2F3D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551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0883" name="Rectangle 2">
            <a:extLst>
              <a:ext uri="{FF2B5EF4-FFF2-40B4-BE49-F238E27FC236}">
                <a16:creationId xmlns:a16="http://schemas.microsoft.com/office/drawing/2014/main" id="{C49F0461-AB77-8D48-5562-F533C27FC141}"/>
              </a:ext>
            </a:extLst>
          </p:cNvPr>
          <p:cNvSpPr>
            <a:spLocks noGrp="1" noRot="1" noChangeAspect="1" noChangeArrowheads="1" noTextEdit="1"/>
          </p:cNvSpPr>
          <p:nvPr>
            <p:ph type="sldImg"/>
          </p:nvPr>
        </p:nvSpPr>
        <p:spPr>
          <a:xfrm>
            <a:off x="2309813" y="522288"/>
            <a:ext cx="4643437" cy="2611437"/>
          </a:xfrm>
          <a:ln/>
        </p:spPr>
      </p:sp>
      <p:sp>
        <p:nvSpPr>
          <p:cNvPr id="890884" name="Rectangle 3">
            <a:extLst>
              <a:ext uri="{FF2B5EF4-FFF2-40B4-BE49-F238E27FC236}">
                <a16:creationId xmlns:a16="http://schemas.microsoft.com/office/drawing/2014/main" id="{0017B3EC-45E1-8CF7-5D8B-3006A5E1CAD1}"/>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40156377"/>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CBEB6-FA1F-BC31-A21D-913EE8CFF4F9}"/>
            </a:ext>
          </a:extLst>
        </p:cNvPr>
        <p:cNvGrpSpPr/>
        <p:nvPr/>
      </p:nvGrpSpPr>
      <p:grpSpPr>
        <a:xfrm>
          <a:off x="0" y="0"/>
          <a:ext cx="0" cy="0"/>
          <a:chOff x="0" y="0"/>
          <a:chExt cx="0" cy="0"/>
        </a:xfrm>
      </p:grpSpPr>
      <p:sp>
        <p:nvSpPr>
          <p:cNvPr id="890882" name="Rectangle 7">
            <a:extLst>
              <a:ext uri="{FF2B5EF4-FFF2-40B4-BE49-F238E27FC236}">
                <a16:creationId xmlns:a16="http://schemas.microsoft.com/office/drawing/2014/main" id="{E94D4187-C695-B4BA-1A17-DC5D229E3E0F}"/>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709E3B5-E524-4957-B426-CDF55EA2F3D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552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0883" name="Rectangle 2">
            <a:extLst>
              <a:ext uri="{FF2B5EF4-FFF2-40B4-BE49-F238E27FC236}">
                <a16:creationId xmlns:a16="http://schemas.microsoft.com/office/drawing/2014/main" id="{A2B2EE6B-9FE4-82E7-626D-DF4D8346F5BD}"/>
              </a:ext>
            </a:extLst>
          </p:cNvPr>
          <p:cNvSpPr>
            <a:spLocks noGrp="1" noRot="1" noChangeAspect="1" noChangeArrowheads="1" noTextEdit="1"/>
          </p:cNvSpPr>
          <p:nvPr>
            <p:ph type="sldImg"/>
          </p:nvPr>
        </p:nvSpPr>
        <p:spPr>
          <a:xfrm>
            <a:off x="2309813" y="522288"/>
            <a:ext cx="4643437" cy="2611437"/>
          </a:xfrm>
          <a:ln/>
        </p:spPr>
      </p:sp>
      <p:sp>
        <p:nvSpPr>
          <p:cNvPr id="890884" name="Rectangle 3">
            <a:extLst>
              <a:ext uri="{FF2B5EF4-FFF2-40B4-BE49-F238E27FC236}">
                <a16:creationId xmlns:a16="http://schemas.microsoft.com/office/drawing/2014/main" id="{BEFED6F3-D01C-51AF-ADF5-5A247B8D0B1A}"/>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550632312"/>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FAEB715-B779-4DFC-9B75-204F50664DF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553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0819" name="Rectangle 2"/>
          <p:cNvSpPr>
            <a:spLocks noGrp="1" noRot="1" noChangeAspect="1" noChangeArrowheads="1" noTextEdit="1"/>
          </p:cNvSpPr>
          <p:nvPr>
            <p:ph type="sldImg"/>
          </p:nvPr>
        </p:nvSpPr>
        <p:spPr>
          <a:xfrm>
            <a:off x="2309813" y="522288"/>
            <a:ext cx="4643437" cy="2611437"/>
          </a:xfrm>
          <a:ln/>
        </p:spPr>
      </p:sp>
      <p:sp>
        <p:nvSpPr>
          <p:cNvPr id="93082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812479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E1E92-0439-93A4-95A3-214BBFDF03F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A12B848-9678-69BB-E12A-4C9CD9F7E122}"/>
              </a:ext>
            </a:extLst>
          </p:cNvPr>
          <p:cNvSpPr>
            <a:spLocks noGrp="1" noRot="1" noChangeAspect="1"/>
          </p:cNvSpPr>
          <p:nvPr>
            <p:ph type="sldImg"/>
          </p:nvPr>
        </p:nvSpPr>
        <p:spPr>
          <a:xfrm>
            <a:off x="685800" y="1143000"/>
            <a:ext cx="5486400" cy="3086100"/>
          </a:xfrm>
        </p:spPr>
      </p:sp>
      <p:sp>
        <p:nvSpPr>
          <p:cNvPr id="3" name="Espace réservé des notes 2">
            <a:extLst>
              <a:ext uri="{FF2B5EF4-FFF2-40B4-BE49-F238E27FC236}">
                <a16:creationId xmlns:a16="http://schemas.microsoft.com/office/drawing/2014/main" id="{F2FA672A-972E-E886-B68C-316D26495589}"/>
              </a:ext>
            </a:extLst>
          </p:cNvPr>
          <p:cNvSpPr>
            <a:spLocks noGrp="1"/>
          </p:cNvSpPr>
          <p:nvPr>
            <p:ph type="body" idx="1"/>
          </p:nvPr>
        </p:nvSpPr>
        <p:spPr/>
        <p:txBody>
          <a:bodyPr/>
          <a:lstStyle/>
          <a:p>
            <a:r>
              <a:rPr lang="fr-FR" dirty="0"/>
              <a:t>Lecture 2.</a:t>
            </a:r>
          </a:p>
        </p:txBody>
      </p:sp>
      <p:sp>
        <p:nvSpPr>
          <p:cNvPr id="4" name="Espace réservé du numéro de diapositive 3">
            <a:extLst>
              <a:ext uri="{FF2B5EF4-FFF2-40B4-BE49-F238E27FC236}">
                <a16:creationId xmlns:a16="http://schemas.microsoft.com/office/drawing/2014/main" id="{1FA695B2-C995-4012-A9B6-1071535C5A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FB0B93-F59E-4386-AFEC-58026F5BE5B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8496107"/>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21D17-BC2A-DFAB-D75F-4184FA8996AB}"/>
            </a:ext>
          </a:extLst>
        </p:cNvPr>
        <p:cNvGrpSpPr/>
        <p:nvPr/>
      </p:nvGrpSpPr>
      <p:grpSpPr>
        <a:xfrm>
          <a:off x="0" y="0"/>
          <a:ext cx="0" cy="0"/>
          <a:chOff x="0" y="0"/>
          <a:chExt cx="0" cy="0"/>
        </a:xfrm>
      </p:grpSpPr>
      <p:sp>
        <p:nvSpPr>
          <p:cNvPr id="882690" name="Rectangle 7">
            <a:extLst>
              <a:ext uri="{FF2B5EF4-FFF2-40B4-BE49-F238E27FC236}">
                <a16:creationId xmlns:a16="http://schemas.microsoft.com/office/drawing/2014/main" id="{AE48E4D5-DA97-8F8C-4F5D-FD4E978A54F4}"/>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561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2691" name="Rectangle 2">
            <a:extLst>
              <a:ext uri="{FF2B5EF4-FFF2-40B4-BE49-F238E27FC236}">
                <a16:creationId xmlns:a16="http://schemas.microsoft.com/office/drawing/2014/main" id="{991DAB7E-7318-6E61-0DB3-273E9FF56F74}"/>
              </a:ext>
            </a:extLst>
          </p:cNvPr>
          <p:cNvSpPr>
            <a:spLocks noGrp="1" noRot="1" noChangeAspect="1" noChangeArrowheads="1" noTextEdit="1"/>
          </p:cNvSpPr>
          <p:nvPr>
            <p:ph type="sldImg"/>
          </p:nvPr>
        </p:nvSpPr>
        <p:spPr>
          <a:xfrm>
            <a:off x="2309813" y="522288"/>
            <a:ext cx="4643437" cy="2611437"/>
          </a:xfrm>
          <a:ln/>
        </p:spPr>
      </p:sp>
      <p:sp>
        <p:nvSpPr>
          <p:cNvPr id="882692" name="Rectangle 3">
            <a:extLst>
              <a:ext uri="{FF2B5EF4-FFF2-40B4-BE49-F238E27FC236}">
                <a16:creationId xmlns:a16="http://schemas.microsoft.com/office/drawing/2014/main" id="{2EE90820-58B5-439B-844E-C76ECB93FC36}"/>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280165847"/>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970F2-A286-F8B9-AE4E-A2979CE23D5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3987746-A3B8-1086-673C-6CF71AAC1FAF}"/>
              </a:ext>
            </a:extLst>
          </p:cNvPr>
          <p:cNvSpPr>
            <a:spLocks noGrp="1" noRot="1" noChangeAspect="1"/>
          </p:cNvSpPr>
          <p:nvPr>
            <p:ph type="sldImg"/>
          </p:nvPr>
        </p:nvSpPr>
        <p:spPr>
          <a:xfrm>
            <a:off x="381000" y="685800"/>
            <a:ext cx="6096000" cy="3429000"/>
          </a:xfrm>
        </p:spPr>
      </p:sp>
      <p:sp>
        <p:nvSpPr>
          <p:cNvPr id="3" name="Espace réservé des commentaires 2">
            <a:extLst>
              <a:ext uri="{FF2B5EF4-FFF2-40B4-BE49-F238E27FC236}">
                <a16:creationId xmlns:a16="http://schemas.microsoft.com/office/drawing/2014/main" id="{2F700476-A201-C1D5-A101-1CE09396373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5FFF92D-0441-2433-2010-542B4520A19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316700"/>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50439-FB93-28A4-C1F5-340C89A93786}"/>
            </a:ext>
          </a:extLst>
        </p:cNvPr>
        <p:cNvGrpSpPr/>
        <p:nvPr/>
      </p:nvGrpSpPr>
      <p:grpSpPr>
        <a:xfrm>
          <a:off x="0" y="0"/>
          <a:ext cx="0" cy="0"/>
          <a:chOff x="0" y="0"/>
          <a:chExt cx="0" cy="0"/>
        </a:xfrm>
      </p:grpSpPr>
      <p:sp>
        <p:nvSpPr>
          <p:cNvPr id="672770" name="Rectangle 7">
            <a:extLst>
              <a:ext uri="{FF2B5EF4-FFF2-40B4-BE49-F238E27FC236}">
                <a16:creationId xmlns:a16="http://schemas.microsoft.com/office/drawing/2014/main" id="{8D1224E4-0F66-16BE-FFE4-1B647F418E7B}"/>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569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72771" name="Rectangle 2">
            <a:extLst>
              <a:ext uri="{FF2B5EF4-FFF2-40B4-BE49-F238E27FC236}">
                <a16:creationId xmlns:a16="http://schemas.microsoft.com/office/drawing/2014/main" id="{F70C4405-E18A-CC00-F62C-A40B95E19DF8}"/>
              </a:ext>
            </a:extLst>
          </p:cNvPr>
          <p:cNvSpPr>
            <a:spLocks noGrp="1" noRot="1" noChangeAspect="1" noChangeArrowheads="1" noTextEdit="1"/>
          </p:cNvSpPr>
          <p:nvPr>
            <p:ph type="sldImg"/>
          </p:nvPr>
        </p:nvSpPr>
        <p:spPr>
          <a:xfrm>
            <a:off x="2309813" y="522288"/>
            <a:ext cx="4643437" cy="2611437"/>
          </a:xfrm>
          <a:ln/>
        </p:spPr>
      </p:sp>
      <p:sp>
        <p:nvSpPr>
          <p:cNvPr id="672772" name="Rectangle 3">
            <a:extLst>
              <a:ext uri="{FF2B5EF4-FFF2-40B4-BE49-F238E27FC236}">
                <a16:creationId xmlns:a16="http://schemas.microsoft.com/office/drawing/2014/main" id="{7B544CA6-9F13-AA7A-D05E-A4F849E281A6}"/>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087498149"/>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6CF13-2BB3-F22B-E576-E38DBC12C636}"/>
            </a:ext>
          </a:extLst>
        </p:cNvPr>
        <p:cNvGrpSpPr/>
        <p:nvPr/>
      </p:nvGrpSpPr>
      <p:grpSpPr>
        <a:xfrm>
          <a:off x="0" y="0"/>
          <a:ext cx="0" cy="0"/>
          <a:chOff x="0" y="0"/>
          <a:chExt cx="0" cy="0"/>
        </a:xfrm>
      </p:grpSpPr>
      <p:sp>
        <p:nvSpPr>
          <p:cNvPr id="1616898" name="Rectangle 7">
            <a:extLst>
              <a:ext uri="{FF2B5EF4-FFF2-40B4-BE49-F238E27FC236}">
                <a16:creationId xmlns:a16="http://schemas.microsoft.com/office/drawing/2014/main" id="{776F134E-DDAB-137D-93DD-7A9D0888D165}"/>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A980502-6739-407E-BC04-86BB17903FA9}" type="slidenum">
              <a:rPr kumimoji="0" lang="ar-EG"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570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616899" name="Rectangle 2">
            <a:extLst>
              <a:ext uri="{FF2B5EF4-FFF2-40B4-BE49-F238E27FC236}">
                <a16:creationId xmlns:a16="http://schemas.microsoft.com/office/drawing/2014/main" id="{C52904A7-6E03-A559-8AA6-B0F6B7C16528}"/>
              </a:ext>
            </a:extLst>
          </p:cNvPr>
          <p:cNvSpPr>
            <a:spLocks noGrp="1" noRot="1" noChangeAspect="1" noChangeArrowheads="1" noTextEdit="1"/>
          </p:cNvSpPr>
          <p:nvPr>
            <p:ph type="sldImg"/>
          </p:nvPr>
        </p:nvSpPr>
        <p:spPr>
          <a:xfrm>
            <a:off x="2309813" y="522288"/>
            <a:ext cx="4643437" cy="2611437"/>
          </a:xfrm>
          <a:ln/>
        </p:spPr>
      </p:sp>
      <p:sp>
        <p:nvSpPr>
          <p:cNvPr id="1616900" name="Rectangle 3">
            <a:extLst>
              <a:ext uri="{FF2B5EF4-FFF2-40B4-BE49-F238E27FC236}">
                <a16:creationId xmlns:a16="http://schemas.microsoft.com/office/drawing/2014/main" id="{A90CFA86-C194-C536-76CC-1B75C32CEA0E}"/>
              </a:ext>
            </a:extLst>
          </p:cNvPr>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2376898620"/>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7F698-5125-0625-FF60-25F1D7B9F66F}"/>
            </a:ext>
          </a:extLst>
        </p:cNvPr>
        <p:cNvGrpSpPr/>
        <p:nvPr/>
      </p:nvGrpSpPr>
      <p:grpSpPr>
        <a:xfrm>
          <a:off x="0" y="0"/>
          <a:ext cx="0" cy="0"/>
          <a:chOff x="0" y="0"/>
          <a:chExt cx="0" cy="0"/>
        </a:xfrm>
      </p:grpSpPr>
      <p:sp>
        <p:nvSpPr>
          <p:cNvPr id="1617922" name="Rectangle 7">
            <a:extLst>
              <a:ext uri="{FF2B5EF4-FFF2-40B4-BE49-F238E27FC236}">
                <a16:creationId xmlns:a16="http://schemas.microsoft.com/office/drawing/2014/main" id="{A7BA0DEC-6D8E-07D1-4B1F-ED2960BE491A}"/>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6769B54-D4F4-4E1F-A996-C5F051C665C6}" type="slidenum">
              <a:rPr kumimoji="0" lang="ar-EG"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572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617923" name="Rectangle 2">
            <a:extLst>
              <a:ext uri="{FF2B5EF4-FFF2-40B4-BE49-F238E27FC236}">
                <a16:creationId xmlns:a16="http://schemas.microsoft.com/office/drawing/2014/main" id="{3ADA1242-5510-0F41-DA80-6F72F5F83783}"/>
              </a:ext>
            </a:extLst>
          </p:cNvPr>
          <p:cNvSpPr>
            <a:spLocks noGrp="1" noRot="1" noChangeAspect="1" noChangeArrowheads="1" noTextEdit="1"/>
          </p:cNvSpPr>
          <p:nvPr>
            <p:ph type="sldImg"/>
          </p:nvPr>
        </p:nvSpPr>
        <p:spPr>
          <a:xfrm>
            <a:off x="2309813" y="522288"/>
            <a:ext cx="4643437" cy="2611437"/>
          </a:xfrm>
          <a:ln/>
        </p:spPr>
      </p:sp>
      <p:sp>
        <p:nvSpPr>
          <p:cNvPr id="1617924" name="Rectangle 3">
            <a:extLst>
              <a:ext uri="{FF2B5EF4-FFF2-40B4-BE49-F238E27FC236}">
                <a16:creationId xmlns:a16="http://schemas.microsoft.com/office/drawing/2014/main" id="{A3BD5A09-16BF-6C32-EEA2-3EBCA3EAF9EC}"/>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1943900"/>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3F5E0-9B5B-61AC-69A7-8A1119D1A08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3AAA699-4AFD-BCF2-0D5A-25DADEA47BFF}"/>
              </a:ext>
            </a:extLst>
          </p:cNvPr>
          <p:cNvSpPr>
            <a:spLocks noGrp="1" noRot="1" noChangeAspect="1"/>
          </p:cNvSpPr>
          <p:nvPr>
            <p:ph type="sldImg"/>
          </p:nvPr>
        </p:nvSpPr>
        <p:spPr>
          <a:xfrm>
            <a:off x="381000" y="685800"/>
            <a:ext cx="6096000" cy="3429000"/>
          </a:xfrm>
        </p:spPr>
      </p:sp>
      <p:sp>
        <p:nvSpPr>
          <p:cNvPr id="3" name="Espace réservé des commentaires 2">
            <a:extLst>
              <a:ext uri="{FF2B5EF4-FFF2-40B4-BE49-F238E27FC236}">
                <a16:creationId xmlns:a16="http://schemas.microsoft.com/office/drawing/2014/main" id="{A0763499-BBB6-B8E3-7B39-2743CA8CE76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55E9174-FFE3-E78B-DB4D-0E358B0BAC0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411764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B71DA-BBA6-BDD3-248D-93A34993B38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895D2B6-1BB6-F1A1-4957-13038D631DEF}"/>
              </a:ext>
            </a:extLst>
          </p:cNvPr>
          <p:cNvSpPr>
            <a:spLocks noGrp="1" noRot="1" noChangeAspect="1"/>
          </p:cNvSpPr>
          <p:nvPr>
            <p:ph type="sldImg"/>
          </p:nvPr>
        </p:nvSpPr>
        <p:spPr>
          <a:xfrm>
            <a:off x="381000" y="685800"/>
            <a:ext cx="6096000" cy="3429000"/>
          </a:xfrm>
        </p:spPr>
      </p:sp>
      <p:sp>
        <p:nvSpPr>
          <p:cNvPr id="3" name="Espace réservé des commentaires 2">
            <a:extLst>
              <a:ext uri="{FF2B5EF4-FFF2-40B4-BE49-F238E27FC236}">
                <a16:creationId xmlns:a16="http://schemas.microsoft.com/office/drawing/2014/main" id="{2A107DAE-63AB-351A-2A79-8397116A15F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8E004C7-BE87-F1A3-5D85-5ADBFA61F3E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9448987"/>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4D746-E0B5-3E27-3747-1BA8868200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C1381DF-B0ED-623C-5987-1C91A675FEA4}"/>
              </a:ext>
            </a:extLst>
          </p:cNvPr>
          <p:cNvSpPr>
            <a:spLocks noGrp="1" noRot="1" noChangeAspect="1"/>
          </p:cNvSpPr>
          <p:nvPr>
            <p:ph type="sldImg"/>
          </p:nvPr>
        </p:nvSpPr>
        <p:spPr>
          <a:xfrm>
            <a:off x="685800" y="1143000"/>
            <a:ext cx="5486400" cy="3086100"/>
          </a:xfrm>
        </p:spPr>
      </p:sp>
      <p:sp>
        <p:nvSpPr>
          <p:cNvPr id="3" name="Espace réservé des notes 2">
            <a:extLst>
              <a:ext uri="{FF2B5EF4-FFF2-40B4-BE49-F238E27FC236}">
                <a16:creationId xmlns:a16="http://schemas.microsoft.com/office/drawing/2014/main" id="{ED61ED50-A70B-A9E8-CF26-3367C5E15873}"/>
              </a:ext>
            </a:extLst>
          </p:cNvPr>
          <p:cNvSpPr>
            <a:spLocks noGrp="1"/>
          </p:cNvSpPr>
          <p:nvPr>
            <p:ph type="body" idx="1"/>
          </p:nvPr>
        </p:nvSpPr>
        <p:spPr/>
        <p:txBody>
          <a:bodyPr/>
          <a:lstStyle/>
          <a:p>
            <a:r>
              <a:rPr lang="fr-FR" dirty="0"/>
              <a:t>Lecture 1 ; Avec Titre.</a:t>
            </a:r>
          </a:p>
        </p:txBody>
      </p:sp>
      <p:sp>
        <p:nvSpPr>
          <p:cNvPr id="4" name="Espace réservé du numéro de diapositive 3">
            <a:extLst>
              <a:ext uri="{FF2B5EF4-FFF2-40B4-BE49-F238E27FC236}">
                <a16:creationId xmlns:a16="http://schemas.microsoft.com/office/drawing/2014/main" id="{960ECFFC-38F2-FCAB-5218-F8239D63D7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FB0B93-F59E-4386-AFEC-58026F5BE5B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2089008"/>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Lecture 1 ; Avec Titre.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FB0B93-F59E-4386-AFEC-58026F5BE5B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0022582"/>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Lecture 2.</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FB0B93-F59E-4386-AFEC-58026F5BE5B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1930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6FD37-67E8-3EB9-D0E3-6900BCC5D49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9D7728B-80EA-A55F-D920-EC5A96D0F067}"/>
              </a:ext>
            </a:extLst>
          </p:cNvPr>
          <p:cNvSpPr>
            <a:spLocks noGrp="1" noRot="1" noChangeAspect="1"/>
          </p:cNvSpPr>
          <p:nvPr>
            <p:ph type="sldImg"/>
          </p:nvPr>
        </p:nvSpPr>
        <p:spPr>
          <a:xfrm>
            <a:off x="685800" y="1143000"/>
            <a:ext cx="5486400" cy="3086100"/>
          </a:xfrm>
        </p:spPr>
      </p:sp>
      <p:sp>
        <p:nvSpPr>
          <p:cNvPr id="3" name="Espace réservé des notes 2">
            <a:extLst>
              <a:ext uri="{FF2B5EF4-FFF2-40B4-BE49-F238E27FC236}">
                <a16:creationId xmlns:a16="http://schemas.microsoft.com/office/drawing/2014/main" id="{0F19D087-9EDF-97CD-6F6D-305A220B77B9}"/>
              </a:ext>
            </a:extLst>
          </p:cNvPr>
          <p:cNvSpPr>
            <a:spLocks noGrp="1"/>
          </p:cNvSpPr>
          <p:nvPr>
            <p:ph type="body" idx="1"/>
          </p:nvPr>
        </p:nvSpPr>
        <p:spPr/>
        <p:txBody>
          <a:bodyPr/>
          <a:lstStyle/>
          <a:p>
            <a:r>
              <a:rPr lang="fr-FR" dirty="0"/>
              <a:t>Lecture 2.</a:t>
            </a:r>
          </a:p>
        </p:txBody>
      </p:sp>
      <p:sp>
        <p:nvSpPr>
          <p:cNvPr id="4" name="Espace réservé du numéro de diapositive 3">
            <a:extLst>
              <a:ext uri="{FF2B5EF4-FFF2-40B4-BE49-F238E27FC236}">
                <a16:creationId xmlns:a16="http://schemas.microsoft.com/office/drawing/2014/main" id="{9BB8C432-15BC-811A-C6C7-ADAC5FCB26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FB0B93-F59E-4386-AFEC-58026F5BE5B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147057"/>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5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BA5CFB-67E9-4BBC-959B-5219BB1B5885}"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578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43523" name="Rectangle 2"/>
          <p:cNvSpPr>
            <a:spLocks noGrp="1" noRot="1" noChangeAspect="1" noChangeArrowheads="1" noTextEdit="1"/>
          </p:cNvSpPr>
          <p:nvPr>
            <p:ph type="sldImg"/>
          </p:nvPr>
        </p:nvSpPr>
        <p:spPr>
          <a:xfrm>
            <a:off x="2311400" y="522288"/>
            <a:ext cx="4643438" cy="2611437"/>
          </a:xfrm>
          <a:ln/>
        </p:spPr>
      </p:sp>
      <p:sp>
        <p:nvSpPr>
          <p:cNvPr id="1643524" name="Rectangle 3"/>
          <p:cNvSpPr>
            <a:spLocks noGrp="1" noChangeArrowheads="1"/>
          </p:cNvSpPr>
          <p:nvPr>
            <p:ph type="body" idx="1"/>
          </p:nvPr>
        </p:nvSpPr>
        <p:spPr>
          <a:noFill/>
          <a:ln/>
        </p:spPr>
        <p:txBody>
          <a:bodyPr lIns="92729" tIns="46364" rIns="92729" bIns="46364"/>
          <a:lstStyle/>
          <a:p>
            <a:pPr eaLnBrk="1" hangingPunct="1"/>
            <a:endParaRPr lang="en-CA"/>
          </a:p>
        </p:txBody>
      </p:sp>
    </p:spTree>
    <p:extLst>
      <p:ext uri="{BB962C8B-B14F-4D97-AF65-F5344CB8AC3E}">
        <p14:creationId xmlns:p14="http://schemas.microsoft.com/office/powerpoint/2010/main" val="1173911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2691" name="Rectangle 2"/>
          <p:cNvSpPr>
            <a:spLocks noGrp="1" noRot="1" noChangeAspect="1" noChangeArrowheads="1" noTextEdit="1"/>
          </p:cNvSpPr>
          <p:nvPr>
            <p:ph type="sldImg"/>
          </p:nvPr>
        </p:nvSpPr>
        <p:spPr>
          <a:xfrm>
            <a:off x="2309813" y="522288"/>
            <a:ext cx="4643437" cy="2611437"/>
          </a:xfrm>
          <a:ln/>
        </p:spPr>
      </p:sp>
      <p:sp>
        <p:nvSpPr>
          <p:cNvPr id="88269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70521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15553-8907-C1CE-BA98-5F1380E4F21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1E279D3-84E1-DC34-14D3-73B7DE006D68}"/>
              </a:ext>
            </a:extLst>
          </p:cNvPr>
          <p:cNvSpPr>
            <a:spLocks noGrp="1" noRot="1" noChangeAspect="1"/>
          </p:cNvSpPr>
          <p:nvPr>
            <p:ph type="sldImg"/>
          </p:nvPr>
        </p:nvSpPr>
        <p:spPr>
          <a:xfrm>
            <a:off x="685800" y="1143000"/>
            <a:ext cx="5486400" cy="3086100"/>
          </a:xfrm>
        </p:spPr>
      </p:sp>
      <p:sp>
        <p:nvSpPr>
          <p:cNvPr id="3" name="Espace réservé des notes 2">
            <a:extLst>
              <a:ext uri="{FF2B5EF4-FFF2-40B4-BE49-F238E27FC236}">
                <a16:creationId xmlns:a16="http://schemas.microsoft.com/office/drawing/2014/main" id="{BB2738D6-60C6-AE9C-5156-90DA60F7F735}"/>
              </a:ext>
            </a:extLst>
          </p:cNvPr>
          <p:cNvSpPr>
            <a:spLocks noGrp="1"/>
          </p:cNvSpPr>
          <p:nvPr>
            <p:ph type="body" idx="1"/>
          </p:nvPr>
        </p:nvSpPr>
        <p:spPr/>
        <p:txBody>
          <a:bodyPr/>
          <a:lstStyle/>
          <a:p>
            <a:r>
              <a:rPr lang="fr-FR" dirty="0"/>
              <a:t>Lecture 2.</a:t>
            </a:r>
          </a:p>
        </p:txBody>
      </p:sp>
      <p:sp>
        <p:nvSpPr>
          <p:cNvPr id="4" name="Espace réservé du numéro de diapositive 3">
            <a:extLst>
              <a:ext uri="{FF2B5EF4-FFF2-40B4-BE49-F238E27FC236}">
                <a16:creationId xmlns:a16="http://schemas.microsoft.com/office/drawing/2014/main" id="{A2B0D659-E841-8B59-FE5B-C6FA5359D8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FB0B93-F59E-4386-AFEC-58026F5BE5B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8289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A674F-C506-F02C-3FD0-940B73B86E4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C0C4296-2F23-B093-7307-838B1BB97AA4}"/>
              </a:ext>
            </a:extLst>
          </p:cNvPr>
          <p:cNvSpPr>
            <a:spLocks noGrp="1" noRot="1" noChangeAspect="1"/>
          </p:cNvSpPr>
          <p:nvPr>
            <p:ph type="sldImg"/>
          </p:nvPr>
        </p:nvSpPr>
        <p:spPr>
          <a:xfrm>
            <a:off x="685800" y="1143000"/>
            <a:ext cx="5486400" cy="3086100"/>
          </a:xfrm>
        </p:spPr>
      </p:sp>
      <p:sp>
        <p:nvSpPr>
          <p:cNvPr id="3" name="Espace réservé des notes 2">
            <a:extLst>
              <a:ext uri="{FF2B5EF4-FFF2-40B4-BE49-F238E27FC236}">
                <a16:creationId xmlns:a16="http://schemas.microsoft.com/office/drawing/2014/main" id="{BE8C44EB-5C04-58DA-B1F4-A640CB1C55F9}"/>
              </a:ext>
            </a:extLst>
          </p:cNvPr>
          <p:cNvSpPr>
            <a:spLocks noGrp="1"/>
          </p:cNvSpPr>
          <p:nvPr>
            <p:ph type="body" idx="1"/>
          </p:nvPr>
        </p:nvSpPr>
        <p:spPr/>
        <p:txBody>
          <a:bodyPr/>
          <a:lstStyle/>
          <a:p>
            <a:r>
              <a:rPr lang="fr-FR" dirty="0"/>
              <a:t>Lecture 2.</a:t>
            </a:r>
          </a:p>
        </p:txBody>
      </p:sp>
      <p:sp>
        <p:nvSpPr>
          <p:cNvPr id="4" name="Espace réservé du numéro de diapositive 3">
            <a:extLst>
              <a:ext uri="{FF2B5EF4-FFF2-40B4-BE49-F238E27FC236}">
                <a16:creationId xmlns:a16="http://schemas.microsoft.com/office/drawing/2014/main" id="{091F6B4B-261E-61C2-49CF-8486CB5E7D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FB0B93-F59E-4386-AFEC-58026F5BE5B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6341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02ED438-7C72-49F4-8697-E49AD55E2845}"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50243" name="Rectangle 2"/>
          <p:cNvSpPr>
            <a:spLocks noGrp="1" noRot="1" noChangeAspect="1" noChangeArrowheads="1" noTextEdit="1"/>
          </p:cNvSpPr>
          <p:nvPr>
            <p:ph type="sldImg"/>
          </p:nvPr>
        </p:nvSpPr>
        <p:spPr>
          <a:xfrm>
            <a:off x="2309813" y="522288"/>
            <a:ext cx="4643437" cy="2611437"/>
          </a:xfrm>
          <a:ln/>
        </p:spPr>
      </p:sp>
      <p:sp>
        <p:nvSpPr>
          <p:cNvPr id="6502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900561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F4023D5-D63E-4315-B1CE-0A06414ECF62}"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85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51267" name="Rectangle 2"/>
          <p:cNvSpPr>
            <a:spLocks noGrp="1" noRot="1" noChangeAspect="1" noChangeArrowheads="1" noTextEdit="1"/>
          </p:cNvSpPr>
          <p:nvPr>
            <p:ph type="sldImg"/>
          </p:nvPr>
        </p:nvSpPr>
        <p:spPr>
          <a:xfrm>
            <a:off x="2309813" y="522288"/>
            <a:ext cx="4643437" cy="2611437"/>
          </a:xfrm>
          <a:ln/>
        </p:spPr>
      </p:sp>
      <p:sp>
        <p:nvSpPr>
          <p:cNvPr id="6512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82339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6187104-DAD9-4221-8FC5-FFD31FA14491}"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86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52291" name="Rectangle 2"/>
          <p:cNvSpPr>
            <a:spLocks noGrp="1" noRot="1" noChangeAspect="1" noChangeArrowheads="1" noTextEdit="1"/>
          </p:cNvSpPr>
          <p:nvPr>
            <p:ph type="sldImg"/>
          </p:nvPr>
        </p:nvSpPr>
        <p:spPr>
          <a:xfrm>
            <a:off x="2309813" y="522288"/>
            <a:ext cx="4643437" cy="2611437"/>
          </a:xfrm>
          <a:ln/>
        </p:spPr>
      </p:sp>
      <p:sp>
        <p:nvSpPr>
          <p:cNvPr id="65229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551181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E3C26-4CC3-C188-D0AA-30C02C4F67CD}"/>
            </a:ext>
          </a:extLst>
        </p:cNvPr>
        <p:cNvGrpSpPr/>
        <p:nvPr/>
      </p:nvGrpSpPr>
      <p:grpSpPr>
        <a:xfrm>
          <a:off x="0" y="0"/>
          <a:ext cx="0" cy="0"/>
          <a:chOff x="0" y="0"/>
          <a:chExt cx="0" cy="0"/>
        </a:xfrm>
      </p:grpSpPr>
      <p:sp>
        <p:nvSpPr>
          <p:cNvPr id="645122" name="Rectangle 7">
            <a:extLst>
              <a:ext uri="{FF2B5EF4-FFF2-40B4-BE49-F238E27FC236}">
                <a16:creationId xmlns:a16="http://schemas.microsoft.com/office/drawing/2014/main" id="{89BFFEF1-8FC4-94B6-68D0-BE946DF3487E}"/>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87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5123" name="Rectangle 2">
            <a:extLst>
              <a:ext uri="{FF2B5EF4-FFF2-40B4-BE49-F238E27FC236}">
                <a16:creationId xmlns:a16="http://schemas.microsoft.com/office/drawing/2014/main" id="{5C2EE5CA-B0CD-FEF5-1D60-42F837D16849}"/>
              </a:ext>
            </a:extLst>
          </p:cNvPr>
          <p:cNvSpPr>
            <a:spLocks noGrp="1" noRot="1" noChangeAspect="1" noChangeArrowheads="1" noTextEdit="1"/>
          </p:cNvSpPr>
          <p:nvPr>
            <p:ph type="sldImg"/>
          </p:nvPr>
        </p:nvSpPr>
        <p:spPr>
          <a:xfrm>
            <a:off x="2309813" y="522288"/>
            <a:ext cx="4643437" cy="2611437"/>
          </a:xfrm>
          <a:ln/>
        </p:spPr>
      </p:sp>
      <p:sp>
        <p:nvSpPr>
          <p:cNvPr id="645124" name="Rectangle 3">
            <a:extLst>
              <a:ext uri="{FF2B5EF4-FFF2-40B4-BE49-F238E27FC236}">
                <a16:creationId xmlns:a16="http://schemas.microsoft.com/office/drawing/2014/main" id="{26FA55F8-C2EB-40EF-1705-AC87152A2C8D}"/>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348960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14587-5FC0-A6AA-1A13-6909570B8221}"/>
            </a:ext>
          </a:extLst>
        </p:cNvPr>
        <p:cNvGrpSpPr/>
        <p:nvPr/>
      </p:nvGrpSpPr>
      <p:grpSpPr>
        <a:xfrm>
          <a:off x="0" y="0"/>
          <a:ext cx="0" cy="0"/>
          <a:chOff x="0" y="0"/>
          <a:chExt cx="0" cy="0"/>
        </a:xfrm>
      </p:grpSpPr>
      <p:sp>
        <p:nvSpPr>
          <p:cNvPr id="882690" name="Rectangle 7">
            <a:extLst>
              <a:ext uri="{FF2B5EF4-FFF2-40B4-BE49-F238E27FC236}">
                <a16:creationId xmlns:a16="http://schemas.microsoft.com/office/drawing/2014/main" id="{7D49A0DA-447A-3CE6-83FF-3BA974860EAA}"/>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88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2691" name="Rectangle 2">
            <a:extLst>
              <a:ext uri="{FF2B5EF4-FFF2-40B4-BE49-F238E27FC236}">
                <a16:creationId xmlns:a16="http://schemas.microsoft.com/office/drawing/2014/main" id="{49647AA6-5924-A4FD-191F-96C53CABECDB}"/>
              </a:ext>
            </a:extLst>
          </p:cNvPr>
          <p:cNvSpPr>
            <a:spLocks noGrp="1" noRot="1" noChangeAspect="1" noChangeArrowheads="1" noTextEdit="1"/>
          </p:cNvSpPr>
          <p:nvPr>
            <p:ph type="sldImg"/>
          </p:nvPr>
        </p:nvSpPr>
        <p:spPr>
          <a:xfrm>
            <a:off x="2309813" y="522288"/>
            <a:ext cx="4643437" cy="2611437"/>
          </a:xfrm>
          <a:ln/>
        </p:spPr>
      </p:sp>
      <p:sp>
        <p:nvSpPr>
          <p:cNvPr id="882692" name="Rectangle 3">
            <a:extLst>
              <a:ext uri="{FF2B5EF4-FFF2-40B4-BE49-F238E27FC236}">
                <a16:creationId xmlns:a16="http://schemas.microsoft.com/office/drawing/2014/main" id="{9EA17B14-78A1-9413-AE98-E10E53CB0795}"/>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43947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41FBC06-6C64-485F-B6F1-9D34A85A5566}" type="slidenum">
              <a:rPr kumimoji="0" lang="ar-SA"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94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70723" name="Rectangle 2"/>
          <p:cNvSpPr>
            <a:spLocks noGrp="1" noRot="1" noChangeAspect="1" noChangeArrowheads="1" noTextEdit="1"/>
          </p:cNvSpPr>
          <p:nvPr>
            <p:ph type="sldImg"/>
          </p:nvPr>
        </p:nvSpPr>
        <p:spPr>
          <a:xfrm>
            <a:off x="2311400" y="522288"/>
            <a:ext cx="4643438" cy="2611437"/>
          </a:xfrm>
          <a:ln/>
        </p:spPr>
      </p:sp>
      <p:sp>
        <p:nvSpPr>
          <p:cNvPr id="670724" name="Rectangle 3"/>
          <p:cNvSpPr>
            <a:spLocks noGrp="1" noChangeArrowheads="1"/>
          </p:cNvSpPr>
          <p:nvPr>
            <p:ph type="body" idx="1"/>
          </p:nvPr>
        </p:nvSpPr>
        <p:spPr>
          <a:noFill/>
          <a:ln/>
        </p:spPr>
        <p:txBody>
          <a:bodyPr lIns="92729" tIns="46364" rIns="92729" bIns="46364"/>
          <a:lstStyle/>
          <a:p>
            <a:pPr eaLnBrk="1" hangingPunct="1"/>
            <a:endParaRPr lang="en-CA"/>
          </a:p>
        </p:txBody>
      </p:sp>
    </p:spTree>
    <p:extLst>
      <p:ext uri="{BB962C8B-B14F-4D97-AF65-F5344CB8AC3E}">
        <p14:creationId xmlns:p14="http://schemas.microsoft.com/office/powerpoint/2010/main" val="33771202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95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72771" name="Rectangle 2"/>
          <p:cNvSpPr>
            <a:spLocks noGrp="1" noRot="1" noChangeAspect="1" noChangeArrowheads="1" noTextEdit="1"/>
          </p:cNvSpPr>
          <p:nvPr>
            <p:ph type="sldImg"/>
          </p:nvPr>
        </p:nvSpPr>
        <p:spPr>
          <a:xfrm>
            <a:off x="2309813" y="522288"/>
            <a:ext cx="4643437" cy="2611437"/>
          </a:xfrm>
          <a:ln/>
        </p:spPr>
      </p:sp>
      <p:sp>
        <p:nvSpPr>
          <p:cNvPr id="6727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58471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A980502-6739-407E-BC04-86BB17903FA9}" type="slidenum">
              <a:rPr kumimoji="0" lang="ar-EG"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96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616899" name="Rectangle 2"/>
          <p:cNvSpPr>
            <a:spLocks noGrp="1" noRot="1" noChangeAspect="1" noChangeArrowheads="1" noTextEdit="1"/>
          </p:cNvSpPr>
          <p:nvPr>
            <p:ph type="sldImg"/>
          </p:nvPr>
        </p:nvSpPr>
        <p:spPr>
          <a:xfrm>
            <a:off x="2309813" y="522288"/>
            <a:ext cx="4643437" cy="2611437"/>
          </a:xfrm>
          <a:ln/>
        </p:spPr>
      </p:sp>
      <p:sp>
        <p:nvSpPr>
          <p:cNvPr id="1616900"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2830683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EA806D2-6D2C-44E0-ACD7-C2E83F6C6A0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3715" name="Rectangle 2"/>
          <p:cNvSpPr>
            <a:spLocks noGrp="1" noRot="1" noChangeAspect="1" noChangeArrowheads="1" noTextEdit="1"/>
          </p:cNvSpPr>
          <p:nvPr>
            <p:ph type="sldImg"/>
          </p:nvPr>
        </p:nvSpPr>
        <p:spPr>
          <a:xfrm>
            <a:off x="2309813" y="522288"/>
            <a:ext cx="4643437" cy="2611437"/>
          </a:xfrm>
          <a:ln/>
        </p:spPr>
      </p:sp>
      <p:sp>
        <p:nvSpPr>
          <p:cNvPr id="8837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4494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6769B54-D4F4-4E1F-A996-C5F051C665C6}" type="slidenum">
              <a:rPr kumimoji="0" lang="ar-EG"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98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617923" name="Rectangle 2"/>
          <p:cNvSpPr>
            <a:spLocks noGrp="1" noRot="1" noChangeAspect="1" noChangeArrowheads="1" noTextEdit="1"/>
          </p:cNvSpPr>
          <p:nvPr>
            <p:ph type="sldImg"/>
          </p:nvPr>
        </p:nvSpPr>
        <p:spPr>
          <a:xfrm>
            <a:off x="2309813" y="522288"/>
            <a:ext cx="4643437" cy="2611437"/>
          </a:xfrm>
          <a:ln/>
        </p:spPr>
      </p:sp>
      <p:sp>
        <p:nvSpPr>
          <p:cNvPr id="16179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877955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0853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9164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289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6923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5529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706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78132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345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76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09813" y="522288"/>
            <a:ext cx="4643437" cy="261143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E9FC2A5-9E34-4DE8-B62F-EC6C5AB1850D}" type="slidenum">
              <a:rPr kumimoji="0" lang="ar-EG"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152468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6657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0530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9075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7981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3783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09813" y="522288"/>
            <a:ext cx="4643437" cy="261143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AF124DB-1AD8-4079-AFDD-7FE1F9F80A72}"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135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244558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3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35DF48F-DB75-450F-BFBD-D17ADB409281}"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137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52739" name="Rectangle 2"/>
          <p:cNvSpPr>
            <a:spLocks noGrp="1" noRot="1" noChangeAspect="1" noChangeArrowheads="1" noTextEdit="1"/>
          </p:cNvSpPr>
          <p:nvPr>
            <p:ph type="sldImg"/>
          </p:nvPr>
        </p:nvSpPr>
        <p:spPr>
          <a:xfrm>
            <a:off x="2309813" y="522288"/>
            <a:ext cx="4643437" cy="2611437"/>
          </a:xfrm>
          <a:ln/>
        </p:spPr>
      </p:sp>
      <p:sp>
        <p:nvSpPr>
          <p:cNvPr id="165274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5216105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DA13-DA9E-82C2-CF67-4A953BAD46E8}"/>
            </a:ext>
          </a:extLst>
        </p:cNvPr>
        <p:cNvGrpSpPr/>
        <p:nvPr/>
      </p:nvGrpSpPr>
      <p:grpSpPr>
        <a:xfrm>
          <a:off x="0" y="0"/>
          <a:ext cx="0" cy="0"/>
          <a:chOff x="0" y="0"/>
          <a:chExt cx="0" cy="0"/>
        </a:xfrm>
      </p:grpSpPr>
      <p:sp>
        <p:nvSpPr>
          <p:cNvPr id="880642" name="Rectangle 7">
            <a:extLst>
              <a:ext uri="{FF2B5EF4-FFF2-40B4-BE49-F238E27FC236}">
                <a16:creationId xmlns:a16="http://schemas.microsoft.com/office/drawing/2014/main" id="{7BB53663-8C9C-9A74-151E-6242D7396D99}"/>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7B24C8D-B065-4636-977B-DFC9AC673AA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152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0643" name="Rectangle 2">
            <a:extLst>
              <a:ext uri="{FF2B5EF4-FFF2-40B4-BE49-F238E27FC236}">
                <a16:creationId xmlns:a16="http://schemas.microsoft.com/office/drawing/2014/main" id="{1AD475AD-98E0-96C8-D3BA-5FC5FADC2DD5}"/>
              </a:ext>
            </a:extLst>
          </p:cNvPr>
          <p:cNvSpPr>
            <a:spLocks noGrp="1" noRot="1" noChangeAspect="1" noChangeArrowheads="1" noTextEdit="1"/>
          </p:cNvSpPr>
          <p:nvPr>
            <p:ph type="sldImg"/>
          </p:nvPr>
        </p:nvSpPr>
        <p:spPr>
          <a:xfrm>
            <a:off x="2309813" y="522288"/>
            <a:ext cx="4643437" cy="2611437"/>
          </a:xfrm>
          <a:ln/>
        </p:spPr>
      </p:sp>
      <p:sp>
        <p:nvSpPr>
          <p:cNvPr id="880644" name="Rectangle 3">
            <a:extLst>
              <a:ext uri="{FF2B5EF4-FFF2-40B4-BE49-F238E27FC236}">
                <a16:creationId xmlns:a16="http://schemas.microsoft.com/office/drawing/2014/main" id="{4738FAF9-33A2-A382-F3DA-FB7978110B9A}"/>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9674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34079-8323-451A-EC90-219138E51B72}"/>
            </a:ext>
          </a:extLst>
        </p:cNvPr>
        <p:cNvGrpSpPr/>
        <p:nvPr/>
      </p:nvGrpSpPr>
      <p:grpSpPr>
        <a:xfrm>
          <a:off x="0" y="0"/>
          <a:ext cx="0" cy="0"/>
          <a:chOff x="0" y="0"/>
          <a:chExt cx="0" cy="0"/>
        </a:xfrm>
      </p:grpSpPr>
      <p:sp>
        <p:nvSpPr>
          <p:cNvPr id="1680386" name="Rectangle 7">
            <a:extLst>
              <a:ext uri="{FF2B5EF4-FFF2-40B4-BE49-F238E27FC236}">
                <a16:creationId xmlns:a16="http://schemas.microsoft.com/office/drawing/2014/main" id="{516D1C3E-256C-8524-8652-0F0DDE84DC2E}"/>
              </a:ext>
            </a:extLst>
          </p:cNvPr>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80387" name="Rectangle 2">
            <a:extLst>
              <a:ext uri="{FF2B5EF4-FFF2-40B4-BE49-F238E27FC236}">
                <a16:creationId xmlns:a16="http://schemas.microsoft.com/office/drawing/2014/main" id="{B061B73D-D210-FDBA-DFDD-86303A81F82A}"/>
              </a:ext>
            </a:extLst>
          </p:cNvPr>
          <p:cNvSpPr>
            <a:spLocks noGrp="1" noRot="1" noChangeAspect="1" noChangeArrowheads="1" noTextEdit="1"/>
          </p:cNvSpPr>
          <p:nvPr>
            <p:ph type="sldImg"/>
          </p:nvPr>
        </p:nvSpPr>
        <p:spPr>
          <a:xfrm>
            <a:off x="2309813" y="522288"/>
            <a:ext cx="4643437" cy="2611437"/>
          </a:xfrm>
          <a:ln/>
        </p:spPr>
      </p:sp>
      <p:sp>
        <p:nvSpPr>
          <p:cNvPr id="1680388" name="Rectangle 3">
            <a:extLst>
              <a:ext uri="{FF2B5EF4-FFF2-40B4-BE49-F238E27FC236}">
                <a16:creationId xmlns:a16="http://schemas.microsoft.com/office/drawing/2014/main" id="{A80BDAAD-D62C-8A57-83EB-59A7A6966C0A}"/>
              </a:ext>
            </a:extLst>
          </p:cNvPr>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3713400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37284-6D1F-7340-DEC0-D42112827DC1}"/>
            </a:ext>
          </a:extLst>
        </p:cNvPr>
        <p:cNvGrpSpPr/>
        <p:nvPr/>
      </p:nvGrpSpPr>
      <p:grpSpPr>
        <a:xfrm>
          <a:off x="0" y="0"/>
          <a:ext cx="0" cy="0"/>
          <a:chOff x="0" y="0"/>
          <a:chExt cx="0" cy="0"/>
        </a:xfrm>
      </p:grpSpPr>
      <p:sp>
        <p:nvSpPr>
          <p:cNvPr id="882690" name="Rectangle 7">
            <a:extLst>
              <a:ext uri="{FF2B5EF4-FFF2-40B4-BE49-F238E27FC236}">
                <a16:creationId xmlns:a16="http://schemas.microsoft.com/office/drawing/2014/main" id="{009A5D0B-EBE0-95E9-BD9A-2AEFEB17ED5A}"/>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155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2691" name="Rectangle 2">
            <a:extLst>
              <a:ext uri="{FF2B5EF4-FFF2-40B4-BE49-F238E27FC236}">
                <a16:creationId xmlns:a16="http://schemas.microsoft.com/office/drawing/2014/main" id="{E83EA0E1-C471-F5AD-CE59-0BF50017D476}"/>
              </a:ext>
            </a:extLst>
          </p:cNvPr>
          <p:cNvSpPr>
            <a:spLocks noGrp="1" noRot="1" noChangeAspect="1" noChangeArrowheads="1" noTextEdit="1"/>
          </p:cNvSpPr>
          <p:nvPr>
            <p:ph type="sldImg"/>
          </p:nvPr>
        </p:nvSpPr>
        <p:spPr>
          <a:xfrm>
            <a:off x="2309813" y="522288"/>
            <a:ext cx="4643437" cy="2611437"/>
          </a:xfrm>
          <a:ln/>
        </p:spPr>
      </p:sp>
      <p:sp>
        <p:nvSpPr>
          <p:cNvPr id="882692" name="Rectangle 3">
            <a:extLst>
              <a:ext uri="{FF2B5EF4-FFF2-40B4-BE49-F238E27FC236}">
                <a16:creationId xmlns:a16="http://schemas.microsoft.com/office/drawing/2014/main" id="{D4F53A6F-C370-B1B7-9C84-B1F66D25D147}"/>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85737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5A604B0-3478-4569-BDA3-E980B93E166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75875" name="Rectangle 2"/>
          <p:cNvSpPr>
            <a:spLocks noGrp="1" noRot="1" noChangeAspect="1" noChangeArrowheads="1" noTextEdit="1"/>
          </p:cNvSpPr>
          <p:nvPr>
            <p:ph type="sldImg"/>
          </p:nvPr>
        </p:nvSpPr>
        <p:spPr>
          <a:xfrm>
            <a:off x="2309813" y="522288"/>
            <a:ext cx="4643437" cy="2611437"/>
          </a:xfrm>
          <a:ln/>
        </p:spPr>
      </p:sp>
      <p:sp>
        <p:nvSpPr>
          <p:cNvPr id="97587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2668622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EFF8F-568F-AB20-9B26-6C54BDC4A188}"/>
            </a:ext>
          </a:extLst>
        </p:cNvPr>
        <p:cNvGrpSpPr/>
        <p:nvPr/>
      </p:nvGrpSpPr>
      <p:grpSpPr>
        <a:xfrm>
          <a:off x="0" y="0"/>
          <a:ext cx="0" cy="0"/>
          <a:chOff x="0" y="0"/>
          <a:chExt cx="0" cy="0"/>
        </a:xfrm>
      </p:grpSpPr>
      <p:sp>
        <p:nvSpPr>
          <p:cNvPr id="883714" name="Rectangle 7">
            <a:extLst>
              <a:ext uri="{FF2B5EF4-FFF2-40B4-BE49-F238E27FC236}">
                <a16:creationId xmlns:a16="http://schemas.microsoft.com/office/drawing/2014/main" id="{79032F72-9539-BFD4-66BB-A62890B19BD7}"/>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EA806D2-6D2C-44E0-ACD7-C2E83F6C6A0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158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3715" name="Rectangle 2">
            <a:extLst>
              <a:ext uri="{FF2B5EF4-FFF2-40B4-BE49-F238E27FC236}">
                <a16:creationId xmlns:a16="http://schemas.microsoft.com/office/drawing/2014/main" id="{B99AF032-D662-608C-C855-C9871E2D9440}"/>
              </a:ext>
            </a:extLst>
          </p:cNvPr>
          <p:cNvSpPr>
            <a:spLocks noGrp="1" noRot="1" noChangeAspect="1" noChangeArrowheads="1" noTextEdit="1"/>
          </p:cNvSpPr>
          <p:nvPr>
            <p:ph type="sldImg"/>
          </p:nvPr>
        </p:nvSpPr>
        <p:spPr>
          <a:xfrm>
            <a:off x="2309813" y="522288"/>
            <a:ext cx="4643437" cy="2611437"/>
          </a:xfrm>
          <a:ln/>
        </p:spPr>
      </p:sp>
      <p:sp>
        <p:nvSpPr>
          <p:cNvPr id="883716" name="Rectangle 3">
            <a:extLst>
              <a:ext uri="{FF2B5EF4-FFF2-40B4-BE49-F238E27FC236}">
                <a16:creationId xmlns:a16="http://schemas.microsoft.com/office/drawing/2014/main" id="{6FDDAF67-47C9-8C04-AFC0-EBE979022A4C}"/>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31301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788EF-D697-1808-CB17-964B1A61E9E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7EF9AEE-9B42-8495-F030-A6F290280FC6}"/>
              </a:ext>
            </a:extLst>
          </p:cNvPr>
          <p:cNvSpPr>
            <a:spLocks noGrp="1" noRot="1" noChangeAspect="1"/>
          </p:cNvSpPr>
          <p:nvPr>
            <p:ph type="sldImg"/>
          </p:nvPr>
        </p:nvSpPr>
        <p:spPr>
          <a:xfrm>
            <a:off x="2309813" y="522288"/>
            <a:ext cx="4643437" cy="2611437"/>
          </a:xfrm>
        </p:spPr>
      </p:sp>
      <p:sp>
        <p:nvSpPr>
          <p:cNvPr id="3" name="Espace réservé des notes 2">
            <a:extLst>
              <a:ext uri="{FF2B5EF4-FFF2-40B4-BE49-F238E27FC236}">
                <a16:creationId xmlns:a16="http://schemas.microsoft.com/office/drawing/2014/main" id="{1B252C51-0476-C4A1-8A4D-801C8A1D596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2636ED3-295A-9B3F-8102-05D46016BAEB}"/>
              </a:ext>
            </a:extLst>
          </p:cNvPr>
          <p:cNvSpPr>
            <a:spLocks noGrp="1"/>
          </p:cNvSpPr>
          <p:nvPr>
            <p:ph type="sldNum" sz="quarter" idx="5"/>
          </p:nvPr>
        </p:nvSpPr>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E9FC2A5-9E34-4DE8-B62F-EC6C5AB1850D}" type="slidenum">
              <a:rPr kumimoji="0" lang="ar-EG"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161</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6875722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5A707E4-EAFB-458C-B92A-EC9B73C7A38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164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5763" name="Rectangle 2"/>
          <p:cNvSpPr>
            <a:spLocks noGrp="1" noRot="1" noChangeAspect="1" noChangeArrowheads="1" noTextEdit="1"/>
          </p:cNvSpPr>
          <p:nvPr>
            <p:ph type="sldImg"/>
          </p:nvPr>
        </p:nvSpPr>
        <p:spPr>
          <a:xfrm>
            <a:off x="2309813" y="522288"/>
            <a:ext cx="4643437" cy="2611437"/>
          </a:xfrm>
          <a:ln/>
        </p:spPr>
      </p:sp>
      <p:sp>
        <p:nvSpPr>
          <p:cNvPr id="8857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694964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D901C13B-B6F1-4934-87C3-918775F26A2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165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6787" name="Rectangle 2"/>
          <p:cNvSpPr>
            <a:spLocks noGrp="1" noRot="1" noChangeAspect="1" noChangeArrowheads="1" noTextEdit="1"/>
          </p:cNvSpPr>
          <p:nvPr>
            <p:ph type="sldImg"/>
          </p:nvPr>
        </p:nvSpPr>
        <p:spPr>
          <a:xfrm>
            <a:off x="2309813" y="522288"/>
            <a:ext cx="4643437" cy="2611437"/>
          </a:xfrm>
          <a:ln/>
        </p:spPr>
      </p:sp>
      <p:sp>
        <p:nvSpPr>
          <p:cNvPr id="88678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022430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791A93B-7C64-4213-BF4E-207C0E3B654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166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7811" name="Rectangle 2"/>
          <p:cNvSpPr>
            <a:spLocks noGrp="1" noRot="1" noChangeAspect="1" noChangeArrowheads="1" noTextEdit="1"/>
          </p:cNvSpPr>
          <p:nvPr>
            <p:ph type="sldImg"/>
          </p:nvPr>
        </p:nvSpPr>
        <p:spPr>
          <a:xfrm>
            <a:off x="2309813" y="522288"/>
            <a:ext cx="4643437" cy="2611437"/>
          </a:xfrm>
          <a:ln/>
        </p:spPr>
      </p:sp>
      <p:sp>
        <p:nvSpPr>
          <p:cNvPr id="8878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3656990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29ADB-053F-8E6E-7FF6-D56C7CEEE2F7}"/>
            </a:ext>
          </a:extLst>
        </p:cNvPr>
        <p:cNvGrpSpPr/>
        <p:nvPr/>
      </p:nvGrpSpPr>
      <p:grpSpPr>
        <a:xfrm>
          <a:off x="0" y="0"/>
          <a:ext cx="0" cy="0"/>
          <a:chOff x="0" y="0"/>
          <a:chExt cx="0" cy="0"/>
        </a:xfrm>
      </p:grpSpPr>
      <p:sp>
        <p:nvSpPr>
          <p:cNvPr id="888834" name="Rectangle 7">
            <a:extLst>
              <a:ext uri="{FF2B5EF4-FFF2-40B4-BE49-F238E27FC236}">
                <a16:creationId xmlns:a16="http://schemas.microsoft.com/office/drawing/2014/main" id="{CCDD2D64-143A-4227-2758-DC45489602CC}"/>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2C468EE-F5EB-4AE9-84D5-33AE401C6A1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168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8835" name="Rectangle 2">
            <a:extLst>
              <a:ext uri="{FF2B5EF4-FFF2-40B4-BE49-F238E27FC236}">
                <a16:creationId xmlns:a16="http://schemas.microsoft.com/office/drawing/2014/main" id="{DD4E877F-1C40-1A63-AB61-5DDB3004BC4D}"/>
              </a:ext>
            </a:extLst>
          </p:cNvPr>
          <p:cNvSpPr>
            <a:spLocks noGrp="1" noRot="1" noChangeAspect="1" noChangeArrowheads="1" noTextEdit="1"/>
          </p:cNvSpPr>
          <p:nvPr>
            <p:ph type="sldImg"/>
          </p:nvPr>
        </p:nvSpPr>
        <p:spPr>
          <a:xfrm>
            <a:off x="2309813" y="522288"/>
            <a:ext cx="4643437" cy="2611437"/>
          </a:xfrm>
          <a:ln/>
        </p:spPr>
      </p:sp>
      <p:sp>
        <p:nvSpPr>
          <p:cNvPr id="888836" name="Rectangle 3">
            <a:extLst>
              <a:ext uri="{FF2B5EF4-FFF2-40B4-BE49-F238E27FC236}">
                <a16:creationId xmlns:a16="http://schemas.microsoft.com/office/drawing/2014/main" id="{871BD90B-EA75-B942-3E49-FA5D0CADB0A6}"/>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652011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91A83-78D3-85EE-DA40-8D00C943A471}"/>
            </a:ext>
          </a:extLst>
        </p:cNvPr>
        <p:cNvGrpSpPr/>
        <p:nvPr/>
      </p:nvGrpSpPr>
      <p:grpSpPr>
        <a:xfrm>
          <a:off x="0" y="0"/>
          <a:ext cx="0" cy="0"/>
          <a:chOff x="0" y="0"/>
          <a:chExt cx="0" cy="0"/>
        </a:xfrm>
      </p:grpSpPr>
      <p:sp>
        <p:nvSpPr>
          <p:cNvPr id="892930" name="Rectangle 7">
            <a:extLst>
              <a:ext uri="{FF2B5EF4-FFF2-40B4-BE49-F238E27FC236}">
                <a16:creationId xmlns:a16="http://schemas.microsoft.com/office/drawing/2014/main" id="{897EB549-652C-B299-D1C3-8AA6478D2DF5}"/>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B50683D-FA1A-4165-80CD-1885BF7D3B2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169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2931" name="Rectangle 2">
            <a:extLst>
              <a:ext uri="{FF2B5EF4-FFF2-40B4-BE49-F238E27FC236}">
                <a16:creationId xmlns:a16="http://schemas.microsoft.com/office/drawing/2014/main" id="{B3BDF433-0E6D-AA4E-14FD-58AB312012B2}"/>
              </a:ext>
            </a:extLst>
          </p:cNvPr>
          <p:cNvSpPr>
            <a:spLocks noGrp="1" noRot="1" noChangeAspect="1" noChangeArrowheads="1" noTextEdit="1"/>
          </p:cNvSpPr>
          <p:nvPr>
            <p:ph type="sldImg"/>
          </p:nvPr>
        </p:nvSpPr>
        <p:spPr>
          <a:xfrm>
            <a:off x="2309813" y="522288"/>
            <a:ext cx="4643437" cy="2611437"/>
          </a:xfrm>
          <a:ln/>
        </p:spPr>
      </p:sp>
      <p:sp>
        <p:nvSpPr>
          <p:cNvPr id="892932" name="Rectangle 3">
            <a:extLst>
              <a:ext uri="{FF2B5EF4-FFF2-40B4-BE49-F238E27FC236}">
                <a16:creationId xmlns:a16="http://schemas.microsoft.com/office/drawing/2014/main" id="{508DE5EF-D820-C0BB-5164-D32115E998FE}"/>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6077574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6F422-0DE5-929A-CD19-B0ADF614A935}"/>
            </a:ext>
          </a:extLst>
        </p:cNvPr>
        <p:cNvGrpSpPr/>
        <p:nvPr/>
      </p:nvGrpSpPr>
      <p:grpSpPr>
        <a:xfrm>
          <a:off x="0" y="0"/>
          <a:ext cx="0" cy="0"/>
          <a:chOff x="0" y="0"/>
          <a:chExt cx="0" cy="0"/>
        </a:xfrm>
      </p:grpSpPr>
      <p:sp>
        <p:nvSpPr>
          <p:cNvPr id="896002" name="Rectangle 7">
            <a:extLst>
              <a:ext uri="{FF2B5EF4-FFF2-40B4-BE49-F238E27FC236}">
                <a16:creationId xmlns:a16="http://schemas.microsoft.com/office/drawing/2014/main" id="{0778CFA7-B5B4-DF9F-8120-637FF04EAD63}"/>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C82E68A-2A54-4A92-89BB-1BDACB8192A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6003" name="Rectangle 2">
            <a:extLst>
              <a:ext uri="{FF2B5EF4-FFF2-40B4-BE49-F238E27FC236}">
                <a16:creationId xmlns:a16="http://schemas.microsoft.com/office/drawing/2014/main" id="{0452F7EB-18BC-CF11-3F6F-E00D706149A9}"/>
              </a:ext>
            </a:extLst>
          </p:cNvPr>
          <p:cNvSpPr>
            <a:spLocks noGrp="1" noRot="1" noChangeAspect="1" noChangeArrowheads="1" noTextEdit="1"/>
          </p:cNvSpPr>
          <p:nvPr>
            <p:ph type="sldImg"/>
          </p:nvPr>
        </p:nvSpPr>
        <p:spPr>
          <a:xfrm>
            <a:off x="2309813" y="522288"/>
            <a:ext cx="4643437" cy="2611437"/>
          </a:xfrm>
          <a:ln/>
        </p:spPr>
      </p:sp>
      <p:sp>
        <p:nvSpPr>
          <p:cNvPr id="896004" name="Rectangle 3">
            <a:extLst>
              <a:ext uri="{FF2B5EF4-FFF2-40B4-BE49-F238E27FC236}">
                <a16:creationId xmlns:a16="http://schemas.microsoft.com/office/drawing/2014/main" id="{570C1ABC-D0E4-7854-6CE9-98142A61B04C}"/>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2475681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CAB5A-8EC7-5656-0ACB-FF0074555BFB}"/>
            </a:ext>
          </a:extLst>
        </p:cNvPr>
        <p:cNvGrpSpPr/>
        <p:nvPr/>
      </p:nvGrpSpPr>
      <p:grpSpPr>
        <a:xfrm>
          <a:off x="0" y="0"/>
          <a:ext cx="0" cy="0"/>
          <a:chOff x="0" y="0"/>
          <a:chExt cx="0" cy="0"/>
        </a:xfrm>
      </p:grpSpPr>
      <p:sp>
        <p:nvSpPr>
          <p:cNvPr id="898050" name="Rectangle 7">
            <a:extLst>
              <a:ext uri="{FF2B5EF4-FFF2-40B4-BE49-F238E27FC236}">
                <a16:creationId xmlns:a16="http://schemas.microsoft.com/office/drawing/2014/main" id="{E78244FE-86DF-C3E7-A64A-BB3D0A71A224}"/>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C80FADF-A26F-4C1E-92EC-9AB9E46467CD}"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8051" name="Rectangle 2">
            <a:extLst>
              <a:ext uri="{FF2B5EF4-FFF2-40B4-BE49-F238E27FC236}">
                <a16:creationId xmlns:a16="http://schemas.microsoft.com/office/drawing/2014/main" id="{58FC9B31-E71A-B843-CD57-754E1422DBEB}"/>
              </a:ext>
            </a:extLst>
          </p:cNvPr>
          <p:cNvSpPr>
            <a:spLocks noGrp="1" noRot="1" noChangeAspect="1" noChangeArrowheads="1" noTextEdit="1"/>
          </p:cNvSpPr>
          <p:nvPr>
            <p:ph type="sldImg"/>
          </p:nvPr>
        </p:nvSpPr>
        <p:spPr>
          <a:xfrm>
            <a:off x="2309813" y="522288"/>
            <a:ext cx="4643437" cy="2611437"/>
          </a:xfrm>
          <a:ln/>
        </p:spPr>
      </p:sp>
      <p:sp>
        <p:nvSpPr>
          <p:cNvPr id="898052" name="Rectangle 3">
            <a:extLst>
              <a:ext uri="{FF2B5EF4-FFF2-40B4-BE49-F238E27FC236}">
                <a16:creationId xmlns:a16="http://schemas.microsoft.com/office/drawing/2014/main" id="{4D1DE81D-D9A4-B9E9-D395-C405B7A5201A}"/>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7715653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D4B0C-6854-3182-9FD8-83B2944B2A85}"/>
            </a:ext>
          </a:extLst>
        </p:cNvPr>
        <p:cNvGrpSpPr/>
        <p:nvPr/>
      </p:nvGrpSpPr>
      <p:grpSpPr>
        <a:xfrm>
          <a:off x="0" y="0"/>
          <a:ext cx="0" cy="0"/>
          <a:chOff x="0" y="0"/>
          <a:chExt cx="0" cy="0"/>
        </a:xfrm>
      </p:grpSpPr>
      <p:sp>
        <p:nvSpPr>
          <p:cNvPr id="901122" name="Rectangle 7">
            <a:extLst>
              <a:ext uri="{FF2B5EF4-FFF2-40B4-BE49-F238E27FC236}">
                <a16:creationId xmlns:a16="http://schemas.microsoft.com/office/drawing/2014/main" id="{CD0CE4DA-D126-FF06-1506-639E0038971E}"/>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5BF6E40-81BA-4C53-B558-BC7C8164EE8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1123" name="Rectangle 2">
            <a:extLst>
              <a:ext uri="{FF2B5EF4-FFF2-40B4-BE49-F238E27FC236}">
                <a16:creationId xmlns:a16="http://schemas.microsoft.com/office/drawing/2014/main" id="{315C6CC1-60B2-7753-24BD-C4716DEB3606}"/>
              </a:ext>
            </a:extLst>
          </p:cNvPr>
          <p:cNvSpPr>
            <a:spLocks noGrp="1" noRot="1" noChangeAspect="1" noChangeArrowheads="1" noTextEdit="1"/>
          </p:cNvSpPr>
          <p:nvPr>
            <p:ph type="sldImg"/>
          </p:nvPr>
        </p:nvSpPr>
        <p:spPr>
          <a:xfrm>
            <a:off x="2309813" y="522288"/>
            <a:ext cx="4643437" cy="2611437"/>
          </a:xfrm>
          <a:ln/>
        </p:spPr>
      </p:sp>
      <p:sp>
        <p:nvSpPr>
          <p:cNvPr id="901124" name="Rectangle 3">
            <a:extLst>
              <a:ext uri="{FF2B5EF4-FFF2-40B4-BE49-F238E27FC236}">
                <a16:creationId xmlns:a16="http://schemas.microsoft.com/office/drawing/2014/main" id="{0A912F7B-1343-1A2A-3F22-94A410B07BEC}"/>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3014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A8125AE-6B31-49CF-9E37-EAFBB187BCC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76899" name="Rectangle 2"/>
          <p:cNvSpPr>
            <a:spLocks noGrp="1" noRot="1" noChangeAspect="1" noChangeArrowheads="1" noTextEdit="1"/>
          </p:cNvSpPr>
          <p:nvPr>
            <p:ph type="sldImg"/>
          </p:nvPr>
        </p:nvSpPr>
        <p:spPr>
          <a:xfrm>
            <a:off x="2309813" y="522288"/>
            <a:ext cx="4643437" cy="2611437"/>
          </a:xfrm>
          <a:ln/>
        </p:spPr>
      </p:sp>
      <p:sp>
        <p:nvSpPr>
          <p:cNvPr id="97690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3607824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A2C07-AC0B-CAA9-16CD-9659C7F97A7D}"/>
            </a:ext>
          </a:extLst>
        </p:cNvPr>
        <p:cNvGrpSpPr/>
        <p:nvPr/>
      </p:nvGrpSpPr>
      <p:grpSpPr>
        <a:xfrm>
          <a:off x="0" y="0"/>
          <a:ext cx="0" cy="0"/>
          <a:chOff x="0" y="0"/>
          <a:chExt cx="0" cy="0"/>
        </a:xfrm>
      </p:grpSpPr>
      <p:sp>
        <p:nvSpPr>
          <p:cNvPr id="902146" name="Rectangle 7">
            <a:extLst>
              <a:ext uri="{FF2B5EF4-FFF2-40B4-BE49-F238E27FC236}">
                <a16:creationId xmlns:a16="http://schemas.microsoft.com/office/drawing/2014/main" id="{8D5363F0-5D29-9F2D-D98A-3AA33FBC8C6B}"/>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274C836-F96B-41C7-8C16-A8E99E0EF2C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2147" name="Rectangle 2">
            <a:extLst>
              <a:ext uri="{FF2B5EF4-FFF2-40B4-BE49-F238E27FC236}">
                <a16:creationId xmlns:a16="http://schemas.microsoft.com/office/drawing/2014/main" id="{143BCE76-B765-4950-A9A6-475C9E44740A}"/>
              </a:ext>
            </a:extLst>
          </p:cNvPr>
          <p:cNvSpPr>
            <a:spLocks noGrp="1" noRot="1" noChangeAspect="1" noChangeArrowheads="1" noTextEdit="1"/>
          </p:cNvSpPr>
          <p:nvPr>
            <p:ph type="sldImg"/>
          </p:nvPr>
        </p:nvSpPr>
        <p:spPr>
          <a:xfrm>
            <a:off x="2309813" y="522288"/>
            <a:ext cx="4643437" cy="2611437"/>
          </a:xfrm>
          <a:ln/>
        </p:spPr>
      </p:sp>
      <p:sp>
        <p:nvSpPr>
          <p:cNvPr id="902148" name="Rectangle 3">
            <a:extLst>
              <a:ext uri="{FF2B5EF4-FFF2-40B4-BE49-F238E27FC236}">
                <a16:creationId xmlns:a16="http://schemas.microsoft.com/office/drawing/2014/main" id="{7CB43166-F5A7-58E7-E20B-0C54E487C3D8}"/>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4898383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1D354-1F82-6086-2F0F-DE3ABB008820}"/>
            </a:ext>
          </a:extLst>
        </p:cNvPr>
        <p:cNvGrpSpPr/>
        <p:nvPr/>
      </p:nvGrpSpPr>
      <p:grpSpPr>
        <a:xfrm>
          <a:off x="0" y="0"/>
          <a:ext cx="0" cy="0"/>
          <a:chOff x="0" y="0"/>
          <a:chExt cx="0" cy="0"/>
        </a:xfrm>
      </p:grpSpPr>
      <p:sp>
        <p:nvSpPr>
          <p:cNvPr id="904194" name="Rectangle 7">
            <a:extLst>
              <a:ext uri="{FF2B5EF4-FFF2-40B4-BE49-F238E27FC236}">
                <a16:creationId xmlns:a16="http://schemas.microsoft.com/office/drawing/2014/main" id="{54BB6A45-410A-3B5C-3203-FC85C3DBE287}"/>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814EA23-B864-4966-9BE7-BE4866076BF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4195" name="Rectangle 2">
            <a:extLst>
              <a:ext uri="{FF2B5EF4-FFF2-40B4-BE49-F238E27FC236}">
                <a16:creationId xmlns:a16="http://schemas.microsoft.com/office/drawing/2014/main" id="{D48DE882-C425-21C5-0611-CFCB138ADE77}"/>
              </a:ext>
            </a:extLst>
          </p:cNvPr>
          <p:cNvSpPr>
            <a:spLocks noGrp="1" noRot="1" noChangeAspect="1" noChangeArrowheads="1" noTextEdit="1"/>
          </p:cNvSpPr>
          <p:nvPr>
            <p:ph type="sldImg"/>
          </p:nvPr>
        </p:nvSpPr>
        <p:spPr>
          <a:xfrm>
            <a:off x="2309813" y="522288"/>
            <a:ext cx="4643437" cy="2611437"/>
          </a:xfrm>
          <a:ln/>
        </p:spPr>
      </p:sp>
      <p:sp>
        <p:nvSpPr>
          <p:cNvPr id="904196" name="Rectangle 3">
            <a:extLst>
              <a:ext uri="{FF2B5EF4-FFF2-40B4-BE49-F238E27FC236}">
                <a16:creationId xmlns:a16="http://schemas.microsoft.com/office/drawing/2014/main" id="{B140A582-4AE9-9C84-95D7-801AECF9F182}"/>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2000038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876D9-013B-BAB8-D3CB-86ABB6137D90}"/>
            </a:ext>
          </a:extLst>
        </p:cNvPr>
        <p:cNvGrpSpPr/>
        <p:nvPr/>
      </p:nvGrpSpPr>
      <p:grpSpPr>
        <a:xfrm>
          <a:off x="0" y="0"/>
          <a:ext cx="0" cy="0"/>
          <a:chOff x="0" y="0"/>
          <a:chExt cx="0" cy="0"/>
        </a:xfrm>
      </p:grpSpPr>
      <p:sp>
        <p:nvSpPr>
          <p:cNvPr id="906242" name="Rectangle 7">
            <a:extLst>
              <a:ext uri="{FF2B5EF4-FFF2-40B4-BE49-F238E27FC236}">
                <a16:creationId xmlns:a16="http://schemas.microsoft.com/office/drawing/2014/main" id="{FDE8DBBA-D1A0-41E7-5162-9B7BCB1BDFEC}"/>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AB6D170-7E1B-46AF-8FE1-CF5ADE471448}"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6243" name="Rectangle 2">
            <a:extLst>
              <a:ext uri="{FF2B5EF4-FFF2-40B4-BE49-F238E27FC236}">
                <a16:creationId xmlns:a16="http://schemas.microsoft.com/office/drawing/2014/main" id="{63190ABA-F538-146C-458C-8E88494A2FE7}"/>
              </a:ext>
            </a:extLst>
          </p:cNvPr>
          <p:cNvSpPr>
            <a:spLocks noGrp="1" noRot="1" noChangeAspect="1" noChangeArrowheads="1" noTextEdit="1"/>
          </p:cNvSpPr>
          <p:nvPr>
            <p:ph type="sldImg"/>
          </p:nvPr>
        </p:nvSpPr>
        <p:spPr>
          <a:xfrm>
            <a:off x="2309813" y="522288"/>
            <a:ext cx="4643437" cy="2611437"/>
          </a:xfrm>
          <a:ln/>
        </p:spPr>
      </p:sp>
      <p:sp>
        <p:nvSpPr>
          <p:cNvPr id="906244" name="Rectangle 3">
            <a:extLst>
              <a:ext uri="{FF2B5EF4-FFF2-40B4-BE49-F238E27FC236}">
                <a16:creationId xmlns:a16="http://schemas.microsoft.com/office/drawing/2014/main" id="{48594B86-7CF0-F6B6-94FD-12206AEA0650}"/>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5009798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C9990-A5A1-DFD6-17C6-73B606D5F36C}"/>
            </a:ext>
          </a:extLst>
        </p:cNvPr>
        <p:cNvGrpSpPr/>
        <p:nvPr/>
      </p:nvGrpSpPr>
      <p:grpSpPr>
        <a:xfrm>
          <a:off x="0" y="0"/>
          <a:ext cx="0" cy="0"/>
          <a:chOff x="0" y="0"/>
          <a:chExt cx="0" cy="0"/>
        </a:xfrm>
      </p:grpSpPr>
      <p:sp>
        <p:nvSpPr>
          <p:cNvPr id="911362" name="Rectangle 7">
            <a:extLst>
              <a:ext uri="{FF2B5EF4-FFF2-40B4-BE49-F238E27FC236}">
                <a16:creationId xmlns:a16="http://schemas.microsoft.com/office/drawing/2014/main" id="{41B12F7F-99CD-D024-5EDC-A4AD7D076403}"/>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3942941-6171-4A84-B45D-FC7C306ABD3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11363" name="Rectangle 2">
            <a:extLst>
              <a:ext uri="{FF2B5EF4-FFF2-40B4-BE49-F238E27FC236}">
                <a16:creationId xmlns:a16="http://schemas.microsoft.com/office/drawing/2014/main" id="{71131311-905C-4305-393E-CE668993DD0A}"/>
              </a:ext>
            </a:extLst>
          </p:cNvPr>
          <p:cNvSpPr>
            <a:spLocks noGrp="1" noRot="1" noChangeAspect="1" noChangeArrowheads="1" noTextEdit="1"/>
          </p:cNvSpPr>
          <p:nvPr>
            <p:ph type="sldImg"/>
          </p:nvPr>
        </p:nvSpPr>
        <p:spPr>
          <a:xfrm>
            <a:off x="2309813" y="522288"/>
            <a:ext cx="4643437" cy="2611437"/>
          </a:xfrm>
          <a:ln/>
        </p:spPr>
      </p:sp>
      <p:sp>
        <p:nvSpPr>
          <p:cNvPr id="911364" name="Rectangle 3">
            <a:extLst>
              <a:ext uri="{FF2B5EF4-FFF2-40B4-BE49-F238E27FC236}">
                <a16:creationId xmlns:a16="http://schemas.microsoft.com/office/drawing/2014/main" id="{9C1B693A-56A0-8D7C-55DE-E6AB7158D4C8}"/>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019561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BD2D9-3EEA-FB6A-8649-CE6D4D6B7CC7}"/>
            </a:ext>
          </a:extLst>
        </p:cNvPr>
        <p:cNvGrpSpPr/>
        <p:nvPr/>
      </p:nvGrpSpPr>
      <p:grpSpPr>
        <a:xfrm>
          <a:off x="0" y="0"/>
          <a:ext cx="0" cy="0"/>
          <a:chOff x="0" y="0"/>
          <a:chExt cx="0" cy="0"/>
        </a:xfrm>
      </p:grpSpPr>
      <p:sp>
        <p:nvSpPr>
          <p:cNvPr id="919554" name="Rectangle 7">
            <a:extLst>
              <a:ext uri="{FF2B5EF4-FFF2-40B4-BE49-F238E27FC236}">
                <a16:creationId xmlns:a16="http://schemas.microsoft.com/office/drawing/2014/main" id="{74ED7E8B-7063-9E84-A20B-633029099AAF}"/>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9C27053-F473-4988-8B3A-E3EA4DD592A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19555" name="Rectangle 2">
            <a:extLst>
              <a:ext uri="{FF2B5EF4-FFF2-40B4-BE49-F238E27FC236}">
                <a16:creationId xmlns:a16="http://schemas.microsoft.com/office/drawing/2014/main" id="{CA0ED724-9D78-3FAD-6D16-6D690EC8B7E6}"/>
              </a:ext>
            </a:extLst>
          </p:cNvPr>
          <p:cNvSpPr>
            <a:spLocks noGrp="1" noRot="1" noChangeAspect="1" noChangeArrowheads="1" noTextEdit="1"/>
          </p:cNvSpPr>
          <p:nvPr>
            <p:ph type="sldImg"/>
          </p:nvPr>
        </p:nvSpPr>
        <p:spPr>
          <a:xfrm>
            <a:off x="2309813" y="522288"/>
            <a:ext cx="4643437" cy="2611437"/>
          </a:xfrm>
          <a:ln/>
        </p:spPr>
      </p:sp>
      <p:sp>
        <p:nvSpPr>
          <p:cNvPr id="919556" name="Rectangle 3">
            <a:extLst>
              <a:ext uri="{FF2B5EF4-FFF2-40B4-BE49-F238E27FC236}">
                <a16:creationId xmlns:a16="http://schemas.microsoft.com/office/drawing/2014/main" id="{99C6EB95-1E52-380E-22BF-806B7C4059BD}"/>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613931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83EA8-CFCF-BA38-97B9-4DEA7E1BAD84}"/>
            </a:ext>
          </a:extLst>
        </p:cNvPr>
        <p:cNvGrpSpPr/>
        <p:nvPr/>
      </p:nvGrpSpPr>
      <p:grpSpPr>
        <a:xfrm>
          <a:off x="0" y="0"/>
          <a:ext cx="0" cy="0"/>
          <a:chOff x="0" y="0"/>
          <a:chExt cx="0" cy="0"/>
        </a:xfrm>
      </p:grpSpPr>
      <p:sp>
        <p:nvSpPr>
          <p:cNvPr id="931842" name="Rectangle 7">
            <a:extLst>
              <a:ext uri="{FF2B5EF4-FFF2-40B4-BE49-F238E27FC236}">
                <a16:creationId xmlns:a16="http://schemas.microsoft.com/office/drawing/2014/main" id="{BCA607B7-2D7D-76F5-20D5-8E12777A457E}"/>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3EB91C7-6C5D-47FE-B08E-76F211147EE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1843" name="Rectangle 2">
            <a:extLst>
              <a:ext uri="{FF2B5EF4-FFF2-40B4-BE49-F238E27FC236}">
                <a16:creationId xmlns:a16="http://schemas.microsoft.com/office/drawing/2014/main" id="{6191671A-2548-401A-DB92-500EC0C5A593}"/>
              </a:ext>
            </a:extLst>
          </p:cNvPr>
          <p:cNvSpPr>
            <a:spLocks noGrp="1" noRot="1" noChangeAspect="1" noChangeArrowheads="1" noTextEdit="1"/>
          </p:cNvSpPr>
          <p:nvPr>
            <p:ph type="sldImg"/>
          </p:nvPr>
        </p:nvSpPr>
        <p:spPr>
          <a:xfrm>
            <a:off x="2309813" y="522288"/>
            <a:ext cx="4643437" cy="2611437"/>
          </a:xfrm>
          <a:ln/>
        </p:spPr>
      </p:sp>
      <p:sp>
        <p:nvSpPr>
          <p:cNvPr id="931844" name="Rectangle 3">
            <a:extLst>
              <a:ext uri="{FF2B5EF4-FFF2-40B4-BE49-F238E27FC236}">
                <a16:creationId xmlns:a16="http://schemas.microsoft.com/office/drawing/2014/main" id="{9A6888D7-1884-2326-9D83-3218C0A41BFF}"/>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588617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D226C-D0FD-5941-7124-BAB73BB8BA90}"/>
            </a:ext>
          </a:extLst>
        </p:cNvPr>
        <p:cNvGrpSpPr/>
        <p:nvPr/>
      </p:nvGrpSpPr>
      <p:grpSpPr>
        <a:xfrm>
          <a:off x="0" y="0"/>
          <a:ext cx="0" cy="0"/>
          <a:chOff x="0" y="0"/>
          <a:chExt cx="0" cy="0"/>
        </a:xfrm>
      </p:grpSpPr>
      <p:sp>
        <p:nvSpPr>
          <p:cNvPr id="932866" name="Rectangle 7">
            <a:extLst>
              <a:ext uri="{FF2B5EF4-FFF2-40B4-BE49-F238E27FC236}">
                <a16:creationId xmlns:a16="http://schemas.microsoft.com/office/drawing/2014/main" id="{94F99773-9D14-F513-AB25-25BD1ECA5ED2}"/>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34523E1-D570-4584-97CC-1A59D505BED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2867" name="Rectangle 2">
            <a:extLst>
              <a:ext uri="{FF2B5EF4-FFF2-40B4-BE49-F238E27FC236}">
                <a16:creationId xmlns:a16="http://schemas.microsoft.com/office/drawing/2014/main" id="{9948B327-1049-7E76-149C-96865CB39754}"/>
              </a:ext>
            </a:extLst>
          </p:cNvPr>
          <p:cNvSpPr>
            <a:spLocks noGrp="1" noRot="1" noChangeAspect="1" noChangeArrowheads="1" noTextEdit="1"/>
          </p:cNvSpPr>
          <p:nvPr>
            <p:ph type="sldImg"/>
          </p:nvPr>
        </p:nvSpPr>
        <p:spPr>
          <a:xfrm>
            <a:off x="2309813" y="522288"/>
            <a:ext cx="4643437" cy="2611437"/>
          </a:xfrm>
          <a:ln/>
        </p:spPr>
      </p:sp>
      <p:sp>
        <p:nvSpPr>
          <p:cNvPr id="932868" name="Rectangle 3">
            <a:extLst>
              <a:ext uri="{FF2B5EF4-FFF2-40B4-BE49-F238E27FC236}">
                <a16:creationId xmlns:a16="http://schemas.microsoft.com/office/drawing/2014/main" id="{647CDB78-6645-6B17-BA9F-0BE36C865A1D}"/>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1212714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198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38979" name="Rectangle 2"/>
          <p:cNvSpPr>
            <a:spLocks noGrp="1" noRot="1" noChangeAspect="1" noChangeArrowheads="1" noTextEdit="1"/>
          </p:cNvSpPr>
          <p:nvPr>
            <p:ph type="sldImg"/>
          </p:nvPr>
        </p:nvSpPr>
        <p:spPr>
          <a:xfrm>
            <a:off x="2309813" y="522288"/>
            <a:ext cx="4643437" cy="2611437"/>
          </a:xfrm>
          <a:ln/>
        </p:spPr>
      </p:sp>
      <p:sp>
        <p:nvSpPr>
          <p:cNvPr id="6389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328032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199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0003" name="Rectangle 2"/>
          <p:cNvSpPr>
            <a:spLocks noGrp="1" noRot="1" noChangeAspect="1" noChangeArrowheads="1" noTextEdit="1"/>
          </p:cNvSpPr>
          <p:nvPr>
            <p:ph type="sldImg"/>
          </p:nvPr>
        </p:nvSpPr>
        <p:spPr>
          <a:xfrm>
            <a:off x="2309813" y="522288"/>
            <a:ext cx="4643437" cy="2611437"/>
          </a:xfrm>
          <a:ln/>
        </p:spPr>
      </p:sp>
      <p:sp>
        <p:nvSpPr>
          <p:cNvPr id="640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43578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23A1FB-8969-4624-8382-0FFA06A6E280}"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200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1027" name="Rectangle 2"/>
          <p:cNvSpPr>
            <a:spLocks noGrp="1" noRot="1" noChangeAspect="1" noChangeArrowheads="1" noTextEdit="1"/>
          </p:cNvSpPr>
          <p:nvPr>
            <p:ph type="sldImg"/>
          </p:nvPr>
        </p:nvSpPr>
        <p:spPr>
          <a:xfrm>
            <a:off x="2309813" y="522288"/>
            <a:ext cx="4643437" cy="2611437"/>
          </a:xfrm>
          <a:ln/>
        </p:spPr>
      </p:sp>
      <p:sp>
        <p:nvSpPr>
          <p:cNvPr id="641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01312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B9DBDEF-4234-45B9-893E-F913305B633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77923" name="Rectangle 2"/>
          <p:cNvSpPr>
            <a:spLocks noGrp="1" noRot="1" noChangeAspect="1" noChangeArrowheads="1" noTextEdit="1"/>
          </p:cNvSpPr>
          <p:nvPr>
            <p:ph type="sldImg"/>
          </p:nvPr>
        </p:nvSpPr>
        <p:spPr>
          <a:xfrm>
            <a:off x="2309813" y="522288"/>
            <a:ext cx="4643437" cy="2611437"/>
          </a:xfrm>
          <a:ln/>
        </p:spPr>
      </p:sp>
      <p:sp>
        <p:nvSpPr>
          <p:cNvPr id="9779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354184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201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5123" name="Rectangle 2"/>
          <p:cNvSpPr>
            <a:spLocks noGrp="1" noRot="1" noChangeAspect="1" noChangeArrowheads="1" noTextEdit="1"/>
          </p:cNvSpPr>
          <p:nvPr>
            <p:ph type="sldImg"/>
          </p:nvPr>
        </p:nvSpPr>
        <p:spPr>
          <a:xfrm>
            <a:off x="2309813" y="522288"/>
            <a:ext cx="4643437" cy="2611437"/>
          </a:xfrm>
          <a:ln/>
        </p:spPr>
      </p:sp>
      <p:sp>
        <p:nvSpPr>
          <p:cNvPr id="64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284984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953F7-6148-3613-D16B-6C50A6C5D008}"/>
            </a:ext>
          </a:extLst>
        </p:cNvPr>
        <p:cNvGrpSpPr/>
        <p:nvPr/>
      </p:nvGrpSpPr>
      <p:grpSpPr>
        <a:xfrm>
          <a:off x="0" y="0"/>
          <a:ext cx="0" cy="0"/>
          <a:chOff x="0" y="0"/>
          <a:chExt cx="0" cy="0"/>
        </a:xfrm>
      </p:grpSpPr>
      <p:sp>
        <p:nvSpPr>
          <p:cNvPr id="882690" name="Rectangle 7">
            <a:extLst>
              <a:ext uri="{FF2B5EF4-FFF2-40B4-BE49-F238E27FC236}">
                <a16:creationId xmlns:a16="http://schemas.microsoft.com/office/drawing/2014/main" id="{2B1AA24C-756B-1F1B-3E15-714E7578C083}"/>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202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2691" name="Rectangle 2">
            <a:extLst>
              <a:ext uri="{FF2B5EF4-FFF2-40B4-BE49-F238E27FC236}">
                <a16:creationId xmlns:a16="http://schemas.microsoft.com/office/drawing/2014/main" id="{C6427888-6CF4-FD5B-01C2-8F556C97E1E0}"/>
              </a:ext>
            </a:extLst>
          </p:cNvPr>
          <p:cNvSpPr>
            <a:spLocks noGrp="1" noRot="1" noChangeAspect="1" noChangeArrowheads="1" noTextEdit="1"/>
          </p:cNvSpPr>
          <p:nvPr>
            <p:ph type="sldImg"/>
          </p:nvPr>
        </p:nvSpPr>
        <p:spPr>
          <a:xfrm>
            <a:off x="2309813" y="522288"/>
            <a:ext cx="4643437" cy="2611437"/>
          </a:xfrm>
          <a:ln/>
        </p:spPr>
      </p:sp>
      <p:sp>
        <p:nvSpPr>
          <p:cNvPr id="882692" name="Rectangle 3">
            <a:extLst>
              <a:ext uri="{FF2B5EF4-FFF2-40B4-BE49-F238E27FC236}">
                <a16:creationId xmlns:a16="http://schemas.microsoft.com/office/drawing/2014/main" id="{30A5357C-A903-A3FE-84DA-8C28F1461FFF}"/>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3018452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08963-634B-C966-FA8B-DB4193ADC100}"/>
            </a:ext>
          </a:extLst>
        </p:cNvPr>
        <p:cNvGrpSpPr/>
        <p:nvPr/>
      </p:nvGrpSpPr>
      <p:grpSpPr>
        <a:xfrm>
          <a:off x="0" y="0"/>
          <a:ext cx="0" cy="0"/>
          <a:chOff x="0" y="0"/>
          <a:chExt cx="0" cy="0"/>
        </a:xfrm>
      </p:grpSpPr>
      <p:sp>
        <p:nvSpPr>
          <p:cNvPr id="672770" name="Rectangle 7">
            <a:extLst>
              <a:ext uri="{FF2B5EF4-FFF2-40B4-BE49-F238E27FC236}">
                <a16:creationId xmlns:a16="http://schemas.microsoft.com/office/drawing/2014/main" id="{5A19E5A6-BCF2-D10E-4A42-DDC998DC0B2F}"/>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209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72771" name="Rectangle 2">
            <a:extLst>
              <a:ext uri="{FF2B5EF4-FFF2-40B4-BE49-F238E27FC236}">
                <a16:creationId xmlns:a16="http://schemas.microsoft.com/office/drawing/2014/main" id="{4D6B6EAA-C95A-EEE4-06CC-AAF191EAC43C}"/>
              </a:ext>
            </a:extLst>
          </p:cNvPr>
          <p:cNvSpPr>
            <a:spLocks noGrp="1" noRot="1" noChangeAspect="1" noChangeArrowheads="1" noTextEdit="1"/>
          </p:cNvSpPr>
          <p:nvPr>
            <p:ph type="sldImg"/>
          </p:nvPr>
        </p:nvSpPr>
        <p:spPr>
          <a:xfrm>
            <a:off x="2309813" y="522288"/>
            <a:ext cx="4643437" cy="2611437"/>
          </a:xfrm>
          <a:ln/>
        </p:spPr>
      </p:sp>
      <p:sp>
        <p:nvSpPr>
          <p:cNvPr id="672772" name="Rectangle 3">
            <a:extLst>
              <a:ext uri="{FF2B5EF4-FFF2-40B4-BE49-F238E27FC236}">
                <a16:creationId xmlns:a16="http://schemas.microsoft.com/office/drawing/2014/main" id="{22F64D34-EF2B-8506-36A0-B5CA1BB1EC12}"/>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221021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E29E9-BA3E-1192-07C4-3F0DA32D5652}"/>
            </a:ext>
          </a:extLst>
        </p:cNvPr>
        <p:cNvGrpSpPr/>
        <p:nvPr/>
      </p:nvGrpSpPr>
      <p:grpSpPr>
        <a:xfrm>
          <a:off x="0" y="0"/>
          <a:ext cx="0" cy="0"/>
          <a:chOff x="0" y="0"/>
          <a:chExt cx="0" cy="0"/>
        </a:xfrm>
      </p:grpSpPr>
      <p:sp>
        <p:nvSpPr>
          <p:cNvPr id="1616898" name="Rectangle 7">
            <a:extLst>
              <a:ext uri="{FF2B5EF4-FFF2-40B4-BE49-F238E27FC236}">
                <a16:creationId xmlns:a16="http://schemas.microsoft.com/office/drawing/2014/main" id="{F349B0E7-6734-D99C-4235-BB3034A4B669}"/>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A980502-6739-407E-BC04-86BB17903FA9}" type="slidenum">
              <a:rPr kumimoji="0" lang="ar-EG"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616899" name="Rectangle 2">
            <a:extLst>
              <a:ext uri="{FF2B5EF4-FFF2-40B4-BE49-F238E27FC236}">
                <a16:creationId xmlns:a16="http://schemas.microsoft.com/office/drawing/2014/main" id="{2F5A93F9-F526-9F78-2A2E-BD33D016379B}"/>
              </a:ext>
            </a:extLst>
          </p:cNvPr>
          <p:cNvSpPr>
            <a:spLocks noGrp="1" noRot="1" noChangeAspect="1" noChangeArrowheads="1" noTextEdit="1"/>
          </p:cNvSpPr>
          <p:nvPr>
            <p:ph type="sldImg"/>
          </p:nvPr>
        </p:nvSpPr>
        <p:spPr>
          <a:xfrm>
            <a:off x="2309813" y="522288"/>
            <a:ext cx="4643437" cy="2611437"/>
          </a:xfrm>
          <a:ln/>
        </p:spPr>
      </p:sp>
      <p:sp>
        <p:nvSpPr>
          <p:cNvPr id="1616900" name="Rectangle 3">
            <a:extLst>
              <a:ext uri="{FF2B5EF4-FFF2-40B4-BE49-F238E27FC236}">
                <a16:creationId xmlns:a16="http://schemas.microsoft.com/office/drawing/2014/main" id="{C110D38D-2400-E513-9F8B-D87A01718793}"/>
              </a:ext>
            </a:extLst>
          </p:cNvPr>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37972122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8114B-8AA7-B1E6-0BB9-A14F882FAE5F}"/>
            </a:ext>
          </a:extLst>
        </p:cNvPr>
        <p:cNvGrpSpPr/>
        <p:nvPr/>
      </p:nvGrpSpPr>
      <p:grpSpPr>
        <a:xfrm>
          <a:off x="0" y="0"/>
          <a:ext cx="0" cy="0"/>
          <a:chOff x="0" y="0"/>
          <a:chExt cx="0" cy="0"/>
        </a:xfrm>
      </p:grpSpPr>
      <p:sp>
        <p:nvSpPr>
          <p:cNvPr id="1617922" name="Rectangle 7">
            <a:extLst>
              <a:ext uri="{FF2B5EF4-FFF2-40B4-BE49-F238E27FC236}">
                <a16:creationId xmlns:a16="http://schemas.microsoft.com/office/drawing/2014/main" id="{72A245BA-5DBB-710D-7F00-9C94257804C6}"/>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6769B54-D4F4-4E1F-A996-C5F051C665C6}" type="slidenum">
              <a:rPr kumimoji="0" lang="ar-EG"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212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617923" name="Rectangle 2">
            <a:extLst>
              <a:ext uri="{FF2B5EF4-FFF2-40B4-BE49-F238E27FC236}">
                <a16:creationId xmlns:a16="http://schemas.microsoft.com/office/drawing/2014/main" id="{7B617EF9-EF94-DE1B-BD7C-141D728C5358}"/>
              </a:ext>
            </a:extLst>
          </p:cNvPr>
          <p:cNvSpPr>
            <a:spLocks noGrp="1" noRot="1" noChangeAspect="1" noChangeArrowheads="1" noTextEdit="1"/>
          </p:cNvSpPr>
          <p:nvPr>
            <p:ph type="sldImg"/>
          </p:nvPr>
        </p:nvSpPr>
        <p:spPr>
          <a:xfrm>
            <a:off x="2309813" y="522288"/>
            <a:ext cx="4643437" cy="2611437"/>
          </a:xfrm>
          <a:ln/>
        </p:spPr>
      </p:sp>
      <p:sp>
        <p:nvSpPr>
          <p:cNvPr id="1617924" name="Rectangle 3">
            <a:extLst>
              <a:ext uri="{FF2B5EF4-FFF2-40B4-BE49-F238E27FC236}">
                <a16:creationId xmlns:a16="http://schemas.microsoft.com/office/drawing/2014/main" id="{06C8931F-BE5A-D377-4698-C9C22447EEF6}"/>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3989687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64A22-212C-757A-7EDE-D1B279C0EF7E}"/>
            </a:ext>
          </a:extLst>
        </p:cNvPr>
        <p:cNvGrpSpPr/>
        <p:nvPr/>
      </p:nvGrpSpPr>
      <p:grpSpPr>
        <a:xfrm>
          <a:off x="0" y="0"/>
          <a:ext cx="0" cy="0"/>
          <a:chOff x="0" y="0"/>
          <a:chExt cx="0" cy="0"/>
        </a:xfrm>
      </p:grpSpPr>
      <p:sp>
        <p:nvSpPr>
          <p:cNvPr id="882690" name="Rectangle 7">
            <a:extLst>
              <a:ext uri="{FF2B5EF4-FFF2-40B4-BE49-F238E27FC236}">
                <a16:creationId xmlns:a16="http://schemas.microsoft.com/office/drawing/2014/main" id="{688A1AD1-FD9F-C700-8BF7-A87126185DAF}"/>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225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2691" name="Rectangle 2">
            <a:extLst>
              <a:ext uri="{FF2B5EF4-FFF2-40B4-BE49-F238E27FC236}">
                <a16:creationId xmlns:a16="http://schemas.microsoft.com/office/drawing/2014/main" id="{D72D1EFD-B5AA-7F99-5D54-6E20B1FB863E}"/>
              </a:ext>
            </a:extLst>
          </p:cNvPr>
          <p:cNvSpPr>
            <a:spLocks noGrp="1" noRot="1" noChangeAspect="1" noChangeArrowheads="1" noTextEdit="1"/>
          </p:cNvSpPr>
          <p:nvPr>
            <p:ph type="sldImg"/>
          </p:nvPr>
        </p:nvSpPr>
        <p:spPr>
          <a:xfrm>
            <a:off x="2309813" y="522288"/>
            <a:ext cx="4643437" cy="2611437"/>
          </a:xfrm>
          <a:ln/>
        </p:spPr>
      </p:sp>
      <p:sp>
        <p:nvSpPr>
          <p:cNvPr id="882692" name="Rectangle 3">
            <a:extLst>
              <a:ext uri="{FF2B5EF4-FFF2-40B4-BE49-F238E27FC236}">
                <a16:creationId xmlns:a16="http://schemas.microsoft.com/office/drawing/2014/main" id="{1F30F13A-689C-E2E1-B8C7-2F9843BF335B}"/>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184021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17765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13297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7F08C-FBC7-22DB-ED0B-D4245F3D8E4F}"/>
            </a:ext>
          </a:extLst>
        </p:cNvPr>
        <p:cNvGrpSpPr/>
        <p:nvPr/>
      </p:nvGrpSpPr>
      <p:grpSpPr>
        <a:xfrm>
          <a:off x="0" y="0"/>
          <a:ext cx="0" cy="0"/>
          <a:chOff x="0" y="0"/>
          <a:chExt cx="0" cy="0"/>
        </a:xfrm>
      </p:grpSpPr>
    </p:spTree>
    <p:extLst>
      <p:ext uri="{BB962C8B-B14F-4D97-AF65-F5344CB8AC3E}">
        <p14:creationId xmlns:p14="http://schemas.microsoft.com/office/powerpoint/2010/main" val="1435195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2C468EE-F5EB-4AE9-84D5-33AE401C6A1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8835" name="Rectangle 2"/>
          <p:cNvSpPr>
            <a:spLocks noGrp="1" noRot="1" noChangeAspect="1" noChangeArrowheads="1" noTextEdit="1"/>
          </p:cNvSpPr>
          <p:nvPr>
            <p:ph type="sldImg"/>
          </p:nvPr>
        </p:nvSpPr>
        <p:spPr>
          <a:xfrm>
            <a:off x="2309813" y="522288"/>
            <a:ext cx="4643437" cy="2611437"/>
          </a:xfrm>
          <a:ln/>
        </p:spPr>
      </p:sp>
      <p:sp>
        <p:nvSpPr>
          <p:cNvPr id="88883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960273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204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2816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901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endParaRPr lang="en-CA"/>
          </a:p>
        </p:txBody>
      </p:sp>
    </p:spTree>
    <p:extLst>
      <p:ext uri="{BB962C8B-B14F-4D97-AF65-F5344CB8AC3E}">
        <p14:creationId xmlns:p14="http://schemas.microsoft.com/office/powerpoint/2010/main" val="2801752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35361251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78800" y="0"/>
            <a:ext cx="2590800" cy="54864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06400" y="0"/>
            <a:ext cx="7569200" cy="5486400"/>
          </a:xfrm>
        </p:spPr>
        <p:txBody>
          <a:bodyPr vert="eaVert"/>
          <a:lstStyle>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7081437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03632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06400" y="1371600"/>
            <a:ext cx="5080000" cy="4114800"/>
          </a:xfrm>
        </p:spPr>
        <p:txBody>
          <a:bodyPr/>
          <a:lstStyle>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689600" y="1371600"/>
            <a:ext cx="5080000" cy="4114800"/>
          </a:xfrm>
        </p:spPr>
        <p:txBody>
          <a:bodyPr/>
          <a:lstStyle>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12124056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0"/>
            <a:ext cx="10363200" cy="5486400"/>
          </a:xfrm>
        </p:spPr>
        <p:txBody>
          <a:bodyPr/>
          <a:lstStyle>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14032595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0363200"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406400" y="1371600"/>
            <a:ext cx="10363200" cy="4114800"/>
          </a:xfrm>
        </p:spPr>
        <p:txBody>
          <a:bodyPr/>
          <a:lstStyle/>
          <a:p>
            <a:pPr lvl="0"/>
            <a:endParaRPr lang="en-CA" noProof="0"/>
          </a:p>
        </p:txBody>
      </p:sp>
    </p:spTree>
    <p:extLst>
      <p:ext uri="{BB962C8B-B14F-4D97-AF65-F5344CB8AC3E}">
        <p14:creationId xmlns:p14="http://schemas.microsoft.com/office/powerpoint/2010/main" val="3630961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0829236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Tree>
    <p:extLst>
      <p:ext uri="{BB962C8B-B14F-4D97-AF65-F5344CB8AC3E}">
        <p14:creationId xmlns:p14="http://schemas.microsoft.com/office/powerpoint/2010/main" val="776884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06400" y="1371600"/>
            <a:ext cx="5080000" cy="4114800"/>
          </a:xfrm>
        </p:spPr>
        <p:txBody>
          <a:bodyPr/>
          <a:lstStyle>
            <a:lvl1pPr>
              <a:defRPr sz="3733"/>
            </a:lvl1pPr>
            <a:lvl2pPr>
              <a:defRPr sz="3200">
                <a:latin typeface="Arial" pitchFamily="34" charset="0"/>
              </a:defRPr>
            </a:lvl2pPr>
            <a:lvl3pPr>
              <a:defRPr sz="2667">
                <a:latin typeface="Arial" pitchFamily="34" charset="0"/>
              </a:defRPr>
            </a:lvl3pPr>
            <a:lvl4pPr>
              <a:defRPr sz="2400">
                <a:latin typeface="Arial" pitchFamily="34" charset="0"/>
              </a:defRPr>
            </a:lvl4pPr>
            <a:lvl5pPr>
              <a:defRPr sz="2400">
                <a:latin typeface="Arial"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689600" y="1371600"/>
            <a:ext cx="5080000" cy="4114800"/>
          </a:xfrm>
        </p:spPr>
        <p:txBody>
          <a:bodyPr/>
          <a:lstStyle>
            <a:lvl1pPr>
              <a:defRPr sz="3733"/>
            </a:lvl1pPr>
            <a:lvl2pPr>
              <a:defRPr sz="3200">
                <a:latin typeface="Arial" pitchFamily="34" charset="0"/>
              </a:defRPr>
            </a:lvl2pPr>
            <a:lvl3pPr>
              <a:defRPr sz="2667">
                <a:latin typeface="Arial" pitchFamily="34" charset="0"/>
              </a:defRPr>
            </a:lvl3pPr>
            <a:lvl4pPr>
              <a:defRPr sz="2400">
                <a:latin typeface="Arial" pitchFamily="34" charset="0"/>
              </a:defRPr>
            </a:lvl4pPr>
            <a:lvl5pPr>
              <a:defRPr sz="2400">
                <a:latin typeface="Arial"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1346351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atin typeface="Arial" pitchFamily="34" charset="0"/>
              </a:defRPr>
            </a:lvl2pPr>
            <a:lvl3pPr>
              <a:defRPr sz="2400">
                <a:latin typeface="Arial" pitchFamily="34" charset="0"/>
              </a:defRPr>
            </a:lvl3pPr>
            <a:lvl4pPr>
              <a:defRPr sz="2133">
                <a:latin typeface="Arial" pitchFamily="34" charset="0"/>
              </a:defRPr>
            </a:lvl4pPr>
            <a:lvl5pPr>
              <a:defRPr sz="2133">
                <a:latin typeface="Arial" pitchFamily="34" charset="0"/>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atin typeface="Arial" pitchFamily="34" charset="0"/>
              </a:defRPr>
            </a:lvl2pPr>
            <a:lvl3pPr>
              <a:defRPr sz="2400">
                <a:latin typeface="Arial" pitchFamily="34" charset="0"/>
              </a:defRPr>
            </a:lvl3pPr>
            <a:lvl4pPr>
              <a:defRPr sz="2133">
                <a:latin typeface="Arial" pitchFamily="34" charset="0"/>
              </a:defRPr>
            </a:lvl4pPr>
            <a:lvl5pPr>
              <a:defRPr sz="2133">
                <a:latin typeface="Arial" pitchFamily="34" charset="0"/>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27570000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4675844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00483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en-CA"/>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atin typeface="Arial" pitchFamily="34" charset="0"/>
              </a:defRPr>
            </a:lvl2pPr>
            <a:lvl3pPr>
              <a:defRPr sz="3200">
                <a:latin typeface="Arial" pitchFamily="34" charset="0"/>
              </a:defRPr>
            </a:lvl3pPr>
            <a:lvl4pPr>
              <a:defRPr sz="2667">
                <a:latin typeface="Arial" pitchFamily="34" charset="0"/>
              </a:defRPr>
            </a:lvl4pPr>
            <a:lvl5pPr>
              <a:defRPr sz="2667">
                <a:latin typeface="Arial" pitchFamily="34" charset="0"/>
              </a:defRPr>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7816954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CA"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9491515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 Target="../slides/slide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31" name="Text Box 7"/>
          <p:cNvSpPr txBox="1">
            <a:spLocks noChangeArrowheads="1"/>
          </p:cNvSpPr>
          <p:nvPr/>
        </p:nvSpPr>
        <p:spPr bwMode="auto">
          <a:xfrm>
            <a:off x="1" y="7162801"/>
            <a:ext cx="184731" cy="584775"/>
          </a:xfrm>
          <a:prstGeom prst="rect">
            <a:avLst/>
          </a:prstGeom>
          <a:noFill/>
          <a:ln w="9525">
            <a:noFill/>
            <a:miter lim="800000"/>
            <a:headEnd/>
            <a:tailEnd/>
          </a:ln>
          <a:effectLst/>
        </p:spPr>
        <p:txBody>
          <a:bodyPr wrap="none">
            <a:spAutoFit/>
          </a:bodyPr>
          <a:lstStyle/>
          <a:p>
            <a:pPr>
              <a:spcBef>
                <a:spcPct val="0"/>
              </a:spcBef>
              <a:defRPr/>
            </a:pPr>
            <a:endParaRPr lang="en-CA" sz="3200" dirty="0">
              <a:latin typeface="Arial" pitchFamily="34" charset="0"/>
            </a:endParaRPr>
          </a:p>
        </p:txBody>
      </p:sp>
      <p:sp>
        <p:nvSpPr>
          <p:cNvPr id="1033" name="Text Box 9"/>
          <p:cNvSpPr txBox="1">
            <a:spLocks noChangeArrowheads="1"/>
          </p:cNvSpPr>
          <p:nvPr/>
        </p:nvSpPr>
        <p:spPr bwMode="auto">
          <a:xfrm>
            <a:off x="609600" y="1219201"/>
            <a:ext cx="10871200" cy="461665"/>
          </a:xfrm>
          <a:prstGeom prst="rect">
            <a:avLst/>
          </a:prstGeom>
          <a:noFill/>
          <a:ln w="9525">
            <a:noFill/>
            <a:miter lim="800000"/>
            <a:headEnd/>
            <a:tailEnd/>
          </a:ln>
          <a:effectLst/>
        </p:spPr>
        <p:txBody>
          <a:bodyPr>
            <a:spAutoFit/>
          </a:bodyPr>
          <a:lstStyle/>
          <a:p>
            <a:pPr>
              <a:spcBef>
                <a:spcPct val="50000"/>
              </a:spcBef>
              <a:defRPr/>
            </a:pPr>
            <a:endParaRPr lang="en-CA" sz="2400"/>
          </a:p>
        </p:txBody>
      </p:sp>
      <p:sp>
        <p:nvSpPr>
          <p:cNvPr id="1028" name="Rectangle 10"/>
          <p:cNvSpPr>
            <a:spLocks noGrp="1" noChangeArrowheads="1"/>
          </p:cNvSpPr>
          <p:nvPr>
            <p:ph type="title"/>
          </p:nvPr>
        </p:nvSpPr>
        <p:spPr bwMode="auto">
          <a:xfrm>
            <a:off x="406400" y="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Rectangle 11"/>
          <p:cNvSpPr>
            <a:spLocks noGrp="1" noChangeArrowheads="1"/>
          </p:cNvSpPr>
          <p:nvPr>
            <p:ph type="body" idx="1"/>
          </p:nvPr>
        </p:nvSpPr>
        <p:spPr bwMode="auto">
          <a:xfrm>
            <a:off x="406400" y="13716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p>
        </p:txBody>
      </p:sp>
      <p:pic>
        <p:nvPicPr>
          <p:cNvPr id="2" name="Image 1">
            <a:hlinkClick r:id="rId16" action="ppaction://hlinksldjump"/>
            <a:extLst>
              <a:ext uri="{FF2B5EF4-FFF2-40B4-BE49-F238E27FC236}">
                <a16:creationId xmlns:a16="http://schemas.microsoft.com/office/drawing/2014/main" id="{1EA12D6C-C794-0B80-79A6-F7C933A753A9}"/>
              </a:ext>
            </a:extLst>
          </p:cNvPr>
          <p:cNvPicPr>
            <a:picLocks noChangeAspect="1"/>
          </p:cNvPicPr>
          <p:nvPr userDrawn="1"/>
        </p:nvPicPr>
        <p:blipFill>
          <a:blip r:embed="rId17">
            <a:biLevel thresh="50000"/>
            <a:extLst>
              <a:ext uri="{28A0092B-C50C-407E-A947-70E740481C1C}">
                <a14:useLocalDpi xmlns:a14="http://schemas.microsoft.com/office/drawing/2010/main" val="0"/>
              </a:ext>
            </a:extLst>
          </a:blip>
          <a:stretch>
            <a:fillRect/>
          </a:stretch>
        </p:blipFill>
        <p:spPr>
          <a:xfrm>
            <a:off x="3215681" y="6469232"/>
            <a:ext cx="448199" cy="320141"/>
          </a:xfrm>
          <a:prstGeom prst="rect">
            <a:avLst/>
          </a:prstGeom>
        </p:spPr>
      </p:pic>
    </p:spTree>
    <p:extLst>
      <p:ext uri="{BB962C8B-B14F-4D97-AF65-F5344CB8AC3E}">
        <p14:creationId xmlns:p14="http://schemas.microsoft.com/office/powerpoint/2010/main" val="357633636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hf sldNum="0" hdr="0" ftr="0" dt="0"/>
  <p:txStyles>
    <p:titleStyle>
      <a:lvl1pPr algn="ctr" rtl="0" eaLnBrk="0" fontAlgn="base" hangingPunct="0">
        <a:spcBef>
          <a:spcPct val="0"/>
        </a:spcBef>
        <a:spcAft>
          <a:spcPct val="0"/>
        </a:spcAft>
        <a:defRPr sz="5867">
          <a:solidFill>
            <a:schemeClr val="tx2"/>
          </a:solidFill>
          <a:latin typeface="Arial" pitchFamily="34" charset="0"/>
          <a:ea typeface="+mj-ea"/>
          <a:cs typeface="+mj-cs"/>
        </a:defRPr>
      </a:lvl1pPr>
      <a:lvl2pPr algn="ctr" rtl="0" eaLnBrk="0" fontAlgn="base" hangingPunct="0">
        <a:spcBef>
          <a:spcPct val="0"/>
        </a:spcBef>
        <a:spcAft>
          <a:spcPct val="0"/>
        </a:spcAft>
        <a:defRPr sz="5867">
          <a:solidFill>
            <a:schemeClr val="tx2"/>
          </a:solidFill>
          <a:latin typeface="Times New Roman" pitchFamily="18" charset="0"/>
        </a:defRPr>
      </a:lvl2pPr>
      <a:lvl3pPr algn="ctr" rtl="0" eaLnBrk="0" fontAlgn="base" hangingPunct="0">
        <a:spcBef>
          <a:spcPct val="0"/>
        </a:spcBef>
        <a:spcAft>
          <a:spcPct val="0"/>
        </a:spcAft>
        <a:defRPr sz="5867">
          <a:solidFill>
            <a:schemeClr val="tx2"/>
          </a:solidFill>
          <a:latin typeface="Times New Roman" pitchFamily="18" charset="0"/>
        </a:defRPr>
      </a:lvl3pPr>
      <a:lvl4pPr algn="ctr" rtl="0" eaLnBrk="0" fontAlgn="base" hangingPunct="0">
        <a:spcBef>
          <a:spcPct val="0"/>
        </a:spcBef>
        <a:spcAft>
          <a:spcPct val="0"/>
        </a:spcAft>
        <a:defRPr sz="5867">
          <a:solidFill>
            <a:schemeClr val="tx2"/>
          </a:solidFill>
          <a:latin typeface="Times New Roman" pitchFamily="18" charset="0"/>
        </a:defRPr>
      </a:lvl4pPr>
      <a:lvl5pPr algn="ctr" rtl="0" eaLnBrk="0" fontAlgn="base" hangingPunct="0">
        <a:spcBef>
          <a:spcPct val="0"/>
        </a:spcBef>
        <a:spcAft>
          <a:spcPct val="0"/>
        </a:spcAft>
        <a:defRPr sz="5867">
          <a:solidFill>
            <a:schemeClr val="tx2"/>
          </a:solidFill>
          <a:latin typeface="Times New Roman" pitchFamily="18" charset="0"/>
        </a:defRPr>
      </a:lvl5pPr>
      <a:lvl6pPr marL="609585" algn="ctr" rtl="0" fontAlgn="base">
        <a:spcBef>
          <a:spcPct val="0"/>
        </a:spcBef>
        <a:spcAft>
          <a:spcPct val="0"/>
        </a:spcAft>
        <a:defRPr sz="5867">
          <a:solidFill>
            <a:schemeClr val="tx2"/>
          </a:solidFill>
          <a:latin typeface="Times New Roman" pitchFamily="18" charset="0"/>
        </a:defRPr>
      </a:lvl6pPr>
      <a:lvl7pPr marL="1219170" algn="ctr" rtl="0" fontAlgn="base">
        <a:spcBef>
          <a:spcPct val="0"/>
        </a:spcBef>
        <a:spcAft>
          <a:spcPct val="0"/>
        </a:spcAft>
        <a:defRPr sz="5867">
          <a:solidFill>
            <a:schemeClr val="tx2"/>
          </a:solidFill>
          <a:latin typeface="Times New Roman" pitchFamily="18" charset="0"/>
        </a:defRPr>
      </a:lvl7pPr>
      <a:lvl8pPr marL="1828754" algn="ctr" rtl="0" fontAlgn="base">
        <a:spcBef>
          <a:spcPct val="0"/>
        </a:spcBef>
        <a:spcAft>
          <a:spcPct val="0"/>
        </a:spcAft>
        <a:defRPr sz="5867">
          <a:solidFill>
            <a:schemeClr val="tx2"/>
          </a:solidFill>
          <a:latin typeface="Times New Roman" pitchFamily="18" charset="0"/>
        </a:defRPr>
      </a:lvl8pPr>
      <a:lvl9pPr marL="2438339" algn="ctr" rtl="0" fontAlgn="base">
        <a:spcBef>
          <a:spcPct val="0"/>
        </a:spcBef>
        <a:spcAft>
          <a:spcPct val="0"/>
        </a:spcAft>
        <a:defRPr sz="5867">
          <a:solidFill>
            <a:schemeClr val="tx2"/>
          </a:solidFill>
          <a:latin typeface="Times New Roman" pitchFamily="18" charset="0"/>
        </a:defRPr>
      </a:lvl9pPr>
    </p:titleStyle>
    <p:bodyStyle>
      <a:lvl1pPr marL="457189" indent="-457189" algn="l" rtl="0" eaLnBrk="0" fontAlgn="base" hangingPunct="0">
        <a:spcBef>
          <a:spcPct val="20000"/>
        </a:spcBef>
        <a:spcAft>
          <a:spcPct val="0"/>
        </a:spcAft>
        <a:defRPr sz="4800">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j-lt"/>
          <a:cs typeface="+mn-cs"/>
        </a:defRPr>
      </a:lvl2pPr>
      <a:lvl3pPr marL="1523962" indent="-304792" algn="l" rtl="0" eaLnBrk="0" fontAlgn="base" hangingPunct="0">
        <a:spcBef>
          <a:spcPct val="20000"/>
        </a:spcBef>
        <a:spcAft>
          <a:spcPct val="0"/>
        </a:spcAft>
        <a:buChar char="•"/>
        <a:defRPr sz="3200">
          <a:solidFill>
            <a:schemeClr val="tx1"/>
          </a:solidFill>
          <a:latin typeface="+mj-lt"/>
          <a:cs typeface="+mn-cs"/>
        </a:defRPr>
      </a:lvl3pPr>
      <a:lvl4pPr marL="2133547" indent="-304792" algn="l" rtl="0" eaLnBrk="0" fontAlgn="base" hangingPunct="0">
        <a:spcBef>
          <a:spcPct val="20000"/>
        </a:spcBef>
        <a:spcAft>
          <a:spcPct val="0"/>
        </a:spcAft>
        <a:buChar char="–"/>
        <a:defRPr sz="2667">
          <a:solidFill>
            <a:schemeClr val="tx1"/>
          </a:solidFill>
          <a:latin typeface="+mj-lt"/>
          <a:cs typeface="+mn-cs"/>
        </a:defRPr>
      </a:lvl4pPr>
      <a:lvl5pPr marL="2743131" indent="-304792" algn="l" rtl="0" eaLnBrk="0" fontAlgn="base" hangingPunct="0">
        <a:spcBef>
          <a:spcPct val="20000"/>
        </a:spcBef>
        <a:spcAft>
          <a:spcPct val="0"/>
        </a:spcAft>
        <a:buChar char="»"/>
        <a:defRPr sz="2667">
          <a:solidFill>
            <a:schemeClr val="tx1"/>
          </a:solidFill>
          <a:latin typeface="+mj-lt"/>
          <a:cs typeface="+mn-cs"/>
        </a:defRPr>
      </a:lvl5pPr>
      <a:lvl6pPr marL="3352716" indent="-304792" algn="l" rtl="0" fontAlgn="base">
        <a:spcBef>
          <a:spcPct val="20000"/>
        </a:spcBef>
        <a:spcAft>
          <a:spcPct val="0"/>
        </a:spcAft>
        <a:buChar char="»"/>
        <a:defRPr sz="2667">
          <a:solidFill>
            <a:schemeClr val="tx1"/>
          </a:solidFill>
          <a:latin typeface="+mj-lt"/>
          <a:cs typeface="+mn-cs"/>
        </a:defRPr>
      </a:lvl6pPr>
      <a:lvl7pPr marL="3962301" indent="-304792" algn="l" rtl="0" fontAlgn="base">
        <a:spcBef>
          <a:spcPct val="20000"/>
        </a:spcBef>
        <a:spcAft>
          <a:spcPct val="0"/>
        </a:spcAft>
        <a:buChar char="»"/>
        <a:defRPr sz="2667">
          <a:solidFill>
            <a:schemeClr val="tx1"/>
          </a:solidFill>
          <a:latin typeface="+mj-lt"/>
          <a:cs typeface="+mn-cs"/>
        </a:defRPr>
      </a:lvl7pPr>
      <a:lvl8pPr marL="4571886" indent="-304792" algn="l" rtl="0" fontAlgn="base">
        <a:spcBef>
          <a:spcPct val="20000"/>
        </a:spcBef>
        <a:spcAft>
          <a:spcPct val="0"/>
        </a:spcAft>
        <a:buChar char="»"/>
        <a:defRPr sz="2667">
          <a:solidFill>
            <a:schemeClr val="tx1"/>
          </a:solidFill>
          <a:latin typeface="+mj-lt"/>
          <a:cs typeface="+mn-cs"/>
        </a:defRPr>
      </a:lvl8pPr>
      <a:lvl9pPr marL="5181470" indent="-304792" algn="l" rtl="0" fontAlgn="base">
        <a:spcBef>
          <a:spcPct val="20000"/>
        </a:spcBef>
        <a:spcAft>
          <a:spcPct val="0"/>
        </a:spcAft>
        <a:buChar char="»"/>
        <a:defRPr sz="2667">
          <a:solidFill>
            <a:schemeClr val="tx1"/>
          </a:solidFill>
          <a:latin typeface="+mj-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slide" Target="slide48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slide" Target="slide483.xml"/><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slide" Target="slide17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slide" Target="slide485.xml"/></Relationships>
</file>

<file path=ppt/slides/_rels/slide175.xml.rels><?xml version="1.0" encoding="UTF-8" standalone="yes"?>
<Relationships xmlns="http://schemas.openxmlformats.org/package/2006/relationships"><Relationship Id="rId3" Type="http://schemas.openxmlformats.org/officeDocument/2006/relationships/slide" Target="slide178.xml"/><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slide" Target="slide485.xml"/></Relationships>
</file>

<file path=ppt/slides/_rels/slide176.xml.rels><?xml version="1.0" encoding="UTF-8" standalone="yes"?>
<Relationships xmlns="http://schemas.openxmlformats.org/package/2006/relationships"><Relationship Id="rId3" Type="http://schemas.openxmlformats.org/officeDocument/2006/relationships/slide" Target="slide178.xml"/><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slide" Target="slide485.xml"/></Relationships>
</file>

<file path=ppt/slides/_rels/slide177.xml.rels><?xml version="1.0" encoding="UTF-8" standalone="yes"?>
<Relationships xmlns="http://schemas.openxmlformats.org/package/2006/relationships"><Relationship Id="rId3" Type="http://schemas.openxmlformats.org/officeDocument/2006/relationships/slide" Target="slide485.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slide" Target="slide178.xml"/></Relationships>
</file>

<file path=ppt/slides/_rels/slide178.xml.rels><?xml version="1.0" encoding="UTF-8" standalone="yes"?>
<Relationships xmlns="http://schemas.openxmlformats.org/package/2006/relationships"><Relationship Id="rId3" Type="http://schemas.openxmlformats.org/officeDocument/2006/relationships/slide" Target="slide488.xml"/><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slide" Target="slide495.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4.xml"/><Relationship Id="rId1" Type="http://schemas.openxmlformats.org/officeDocument/2006/relationships/slideLayout" Target="../slideLayouts/slideLayout1.xml"/><Relationship Id="rId5" Type="http://schemas.openxmlformats.org/officeDocument/2006/relationships/slide" Target="slide264.xml"/><Relationship Id="rId4" Type="http://schemas.openxmlformats.org/officeDocument/2006/relationships/slide" Target="slide15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slide" Target="slide498.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272.xml.rels><?xml version="1.0" encoding="UTF-8" standalone="yes"?>
<Relationships xmlns="http://schemas.openxmlformats.org/package/2006/relationships"><Relationship Id="rId2" Type="http://schemas.openxmlformats.org/officeDocument/2006/relationships/slide" Target="slide501.xml"/><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3" Type="http://schemas.openxmlformats.org/officeDocument/2006/relationships/slide" Target="slide504.xml"/><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3" Type="http://schemas.openxmlformats.org/officeDocument/2006/relationships/slide" Target="slide504.xml"/><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3" Type="http://schemas.openxmlformats.org/officeDocument/2006/relationships/slide" Target="slide507.xml"/><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3" Type="http://schemas.openxmlformats.org/officeDocument/2006/relationships/slide" Target="slide509.xml"/><Relationship Id="rId2" Type="http://schemas.openxmlformats.org/officeDocument/2006/relationships/notesSlide" Target="../notesSlides/notesSlide122.xml"/><Relationship Id="rId1" Type="http://schemas.openxmlformats.org/officeDocument/2006/relationships/slideLayout" Target="../slideLayouts/slideLayout7.xml"/><Relationship Id="rId4" Type="http://schemas.openxmlformats.org/officeDocument/2006/relationships/slide" Target="slide289.xml"/></Relationships>
</file>

<file path=ppt/slides/_rels/slide286.xml.rels><?xml version="1.0" encoding="UTF-8" standalone="yes"?>
<Relationships xmlns="http://schemas.openxmlformats.org/package/2006/relationships"><Relationship Id="rId3" Type="http://schemas.openxmlformats.org/officeDocument/2006/relationships/slide" Target="slide289.xml"/><Relationship Id="rId2" Type="http://schemas.openxmlformats.org/officeDocument/2006/relationships/notesSlide" Target="../notesSlides/notesSlide123.xml"/><Relationship Id="rId1" Type="http://schemas.openxmlformats.org/officeDocument/2006/relationships/slideLayout" Target="../slideLayouts/slideLayout7.xml"/><Relationship Id="rId4" Type="http://schemas.openxmlformats.org/officeDocument/2006/relationships/slide" Target="slide509.xml"/></Relationships>
</file>

<file path=ppt/slides/_rels/slide287.xml.rels><?xml version="1.0" encoding="UTF-8" standalone="yes"?>
<Relationships xmlns="http://schemas.openxmlformats.org/package/2006/relationships"><Relationship Id="rId3" Type="http://schemas.openxmlformats.org/officeDocument/2006/relationships/slide" Target="slide289.xml"/><Relationship Id="rId2" Type="http://schemas.openxmlformats.org/officeDocument/2006/relationships/notesSlide" Target="../notesSlides/notesSlide124.xml"/><Relationship Id="rId1" Type="http://schemas.openxmlformats.org/officeDocument/2006/relationships/slideLayout" Target="../slideLayouts/slideLayout7.xml"/><Relationship Id="rId4" Type="http://schemas.openxmlformats.org/officeDocument/2006/relationships/slide" Target="slide509.xml"/></Relationships>
</file>

<file path=ppt/slides/_rels/slide288.xml.rels><?xml version="1.0" encoding="UTF-8" standalone="yes"?>
<Relationships xmlns="http://schemas.openxmlformats.org/package/2006/relationships"><Relationship Id="rId3" Type="http://schemas.openxmlformats.org/officeDocument/2006/relationships/slide" Target="slide289.xml"/><Relationship Id="rId2" Type="http://schemas.openxmlformats.org/officeDocument/2006/relationships/notesSlide" Target="../notesSlides/notesSlide125.xml"/><Relationship Id="rId1" Type="http://schemas.openxmlformats.org/officeDocument/2006/relationships/slideLayout" Target="../slideLayouts/slideLayout7.xml"/><Relationship Id="rId4" Type="http://schemas.openxmlformats.org/officeDocument/2006/relationships/slide" Target="slide509.xml"/></Relationships>
</file>

<file path=ppt/slides/_rels/slide289.xml.rels><?xml version="1.0" encoding="UTF-8" standalone="yes"?>
<Relationships xmlns="http://schemas.openxmlformats.org/package/2006/relationships"><Relationship Id="rId3" Type="http://schemas.openxmlformats.org/officeDocument/2006/relationships/slide" Target="slide512.xml"/><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3" Type="http://schemas.openxmlformats.org/officeDocument/2006/relationships/slide" Target="slide291.xml"/><Relationship Id="rId18" Type="http://schemas.openxmlformats.org/officeDocument/2006/relationships/slide" Target="slide190.xml"/><Relationship Id="rId26" Type="http://schemas.openxmlformats.org/officeDocument/2006/relationships/slide" Target="slide115.xml"/><Relationship Id="rId3" Type="http://schemas.openxmlformats.org/officeDocument/2006/relationships/slide" Target="slide151.xml"/><Relationship Id="rId21" Type="http://schemas.openxmlformats.org/officeDocument/2006/relationships/slide" Target="slide203.xml"/><Relationship Id="rId34" Type="http://schemas.openxmlformats.org/officeDocument/2006/relationships/slide" Target="slide449.xml"/><Relationship Id="rId7" Type="http://schemas.openxmlformats.org/officeDocument/2006/relationships/slide" Target="slide269.xml"/><Relationship Id="rId12" Type="http://schemas.openxmlformats.org/officeDocument/2006/relationships/slide" Target="slide180.xml"/><Relationship Id="rId17" Type="http://schemas.openxmlformats.org/officeDocument/2006/relationships/slide" Target="slide76.xml"/><Relationship Id="rId25" Type="http://schemas.openxmlformats.org/officeDocument/2006/relationships/slide" Target="slide332.xml"/><Relationship Id="rId33" Type="http://schemas.openxmlformats.org/officeDocument/2006/relationships/slide" Target="slide437.xml"/><Relationship Id="rId2" Type="http://schemas.openxmlformats.org/officeDocument/2006/relationships/slide" Target="slide30.xml"/><Relationship Id="rId16" Type="http://schemas.openxmlformats.org/officeDocument/2006/relationships/slide" Target="slide297.xml"/><Relationship Id="rId20" Type="http://schemas.openxmlformats.org/officeDocument/2006/relationships/slide" Target="slide89.xml"/><Relationship Id="rId29" Type="http://schemas.openxmlformats.org/officeDocument/2006/relationships/slide" Target="slide138.xml"/><Relationship Id="rId1" Type="http://schemas.openxmlformats.org/officeDocument/2006/relationships/slideLayout" Target="../slideLayouts/slideLayout1.xml"/><Relationship Id="rId6" Type="http://schemas.openxmlformats.org/officeDocument/2006/relationships/slide" Target="slide156.xml"/><Relationship Id="rId11" Type="http://schemas.openxmlformats.org/officeDocument/2006/relationships/slide" Target="slide62.xml"/><Relationship Id="rId24" Type="http://schemas.openxmlformats.org/officeDocument/2006/relationships/slide" Target="slide211.xml"/><Relationship Id="rId32" Type="http://schemas.openxmlformats.org/officeDocument/2006/relationships/slide" Target="slide434.xml"/><Relationship Id="rId5" Type="http://schemas.openxmlformats.org/officeDocument/2006/relationships/slide" Target="slide35.xml"/><Relationship Id="rId15" Type="http://schemas.openxmlformats.org/officeDocument/2006/relationships/slide" Target="slide186.xml"/><Relationship Id="rId23" Type="http://schemas.openxmlformats.org/officeDocument/2006/relationships/slide" Target="slide97.xml"/><Relationship Id="rId28" Type="http://schemas.openxmlformats.org/officeDocument/2006/relationships/slide" Target="slide350.xml"/><Relationship Id="rId10" Type="http://schemas.openxmlformats.org/officeDocument/2006/relationships/slide" Target="slide277.xml"/><Relationship Id="rId19" Type="http://schemas.openxmlformats.org/officeDocument/2006/relationships/slide" Target="slide307.xml"/><Relationship Id="rId31" Type="http://schemas.openxmlformats.org/officeDocument/2006/relationships/slide" Target="slide370.xml"/><Relationship Id="rId4" Type="http://schemas.openxmlformats.org/officeDocument/2006/relationships/slide" Target="slide264.xml"/><Relationship Id="rId9" Type="http://schemas.openxmlformats.org/officeDocument/2006/relationships/slide" Target="slide164.xml"/><Relationship Id="rId14" Type="http://schemas.openxmlformats.org/officeDocument/2006/relationships/slide" Target="slide68.xml"/><Relationship Id="rId22" Type="http://schemas.openxmlformats.org/officeDocument/2006/relationships/slide" Target="slide324.xml"/><Relationship Id="rId27" Type="http://schemas.openxmlformats.org/officeDocument/2006/relationships/slide" Target="slide225.xml"/><Relationship Id="rId30" Type="http://schemas.openxmlformats.org/officeDocument/2006/relationships/slide" Target="slide251.xml"/><Relationship Id="rId8" Type="http://schemas.openxmlformats.org/officeDocument/2006/relationships/slide" Target="slide4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2" Type="http://schemas.openxmlformats.org/officeDocument/2006/relationships/slide" Target="slide519.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8.xml.rels><?xml version="1.0" encoding="UTF-8" standalone="yes"?>
<Relationships xmlns="http://schemas.openxmlformats.org/package/2006/relationships"><Relationship Id="rId3" Type="http://schemas.openxmlformats.org/officeDocument/2006/relationships/slide" Target="slide555.xml"/><Relationship Id="rId2" Type="http://schemas.openxmlformats.org/officeDocument/2006/relationships/slide" Target="slide559.xml"/><Relationship Id="rId1" Type="http://schemas.openxmlformats.org/officeDocument/2006/relationships/slideLayout" Target="../slideLayouts/slideLayout14.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4.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4.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4.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4.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4.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4.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4.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4.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4.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4.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4.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4.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4.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4.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4.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4.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4.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4.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4.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4.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slide" Target="slide466.xml"/><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3" Type="http://schemas.openxmlformats.org/officeDocument/2006/relationships/slide" Target="slide522.xml"/><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8" Type="http://schemas.openxmlformats.org/officeDocument/2006/relationships/slide" Target="slide394.xml"/><Relationship Id="rId3" Type="http://schemas.openxmlformats.org/officeDocument/2006/relationships/image" Target="../media/image7.jpeg"/><Relationship Id="rId7" Type="http://schemas.openxmlformats.org/officeDocument/2006/relationships/slide" Target="slide424.xml"/><Relationship Id="rId2" Type="http://schemas.openxmlformats.org/officeDocument/2006/relationships/notesSlide" Target="../notesSlides/notesSlide173.xml"/><Relationship Id="rId1" Type="http://schemas.openxmlformats.org/officeDocument/2006/relationships/slideLayout" Target="../slideLayouts/slideLayout7.xml"/><Relationship Id="rId6" Type="http://schemas.openxmlformats.org/officeDocument/2006/relationships/slide" Target="slide536.xml"/><Relationship Id="rId11" Type="http://schemas.openxmlformats.org/officeDocument/2006/relationships/slide" Target="slide416.xml"/><Relationship Id="rId5" Type="http://schemas.openxmlformats.org/officeDocument/2006/relationships/slide" Target="slide529.xml"/><Relationship Id="rId10" Type="http://schemas.openxmlformats.org/officeDocument/2006/relationships/slide" Target="slide410.xml"/><Relationship Id="rId4" Type="http://schemas.openxmlformats.org/officeDocument/2006/relationships/slide" Target="slide545.xml"/><Relationship Id="rId9" Type="http://schemas.openxmlformats.org/officeDocument/2006/relationships/slide" Target="slide404.xml"/></Relationships>
</file>

<file path=ppt/slides/_rels/slide39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0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8" Type="http://schemas.openxmlformats.org/officeDocument/2006/relationships/slide" Target="slide416.xml"/><Relationship Id="rId3" Type="http://schemas.openxmlformats.org/officeDocument/2006/relationships/image" Target="../media/image8.jpg"/><Relationship Id="rId7" Type="http://schemas.openxmlformats.org/officeDocument/2006/relationships/slide" Target="slide410.xml"/><Relationship Id="rId2" Type="http://schemas.openxmlformats.org/officeDocument/2006/relationships/notesSlide" Target="../notesSlides/notesSlide183.xml"/><Relationship Id="rId1" Type="http://schemas.openxmlformats.org/officeDocument/2006/relationships/slideLayout" Target="../slideLayouts/slideLayout7.xml"/><Relationship Id="rId6" Type="http://schemas.openxmlformats.org/officeDocument/2006/relationships/slide" Target="slide404.xml"/><Relationship Id="rId5" Type="http://schemas.openxmlformats.org/officeDocument/2006/relationships/slide" Target="slide424.xml"/><Relationship Id="rId4" Type="http://schemas.openxmlformats.org/officeDocument/2006/relationships/slide" Target="slide545.xml"/></Relationships>
</file>

<file path=ppt/slides/_rels/slide40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40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slide" Target="slide416.xml"/><Relationship Id="rId2" Type="http://schemas.openxmlformats.org/officeDocument/2006/relationships/notesSlide" Target="../notesSlides/notesSlide189.xml"/><Relationship Id="rId1" Type="http://schemas.openxmlformats.org/officeDocument/2006/relationships/slideLayout" Target="../slideLayouts/slideLayout7.xml"/><Relationship Id="rId6" Type="http://schemas.openxmlformats.org/officeDocument/2006/relationships/slide" Target="slide410.xml"/><Relationship Id="rId5" Type="http://schemas.openxmlformats.org/officeDocument/2006/relationships/slide" Target="slide424.xml"/><Relationship Id="rId4" Type="http://schemas.openxmlformats.org/officeDocument/2006/relationships/slide" Target="slide5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5.xml"/><Relationship Id="rId1" Type="http://schemas.openxmlformats.org/officeDocument/2006/relationships/slideLayout" Target="../slideLayouts/slideLayout7.xml"/><Relationship Id="rId6" Type="http://schemas.openxmlformats.org/officeDocument/2006/relationships/slide" Target="slide416.xml"/><Relationship Id="rId5" Type="http://schemas.openxmlformats.org/officeDocument/2006/relationships/slide" Target="slide424.xml"/><Relationship Id="rId4" Type="http://schemas.openxmlformats.org/officeDocument/2006/relationships/slide" Target="slide545.xml"/></Relationships>
</file>

<file path=ppt/slides/_rels/slide4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4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4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4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4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3.xml"/><Relationship Id="rId1" Type="http://schemas.openxmlformats.org/officeDocument/2006/relationships/slideLayout" Target="../slideLayouts/slideLayout7.xml"/><Relationship Id="rId5" Type="http://schemas.openxmlformats.org/officeDocument/2006/relationships/slide" Target="slide424.xml"/><Relationship Id="rId4" Type="http://schemas.openxmlformats.org/officeDocument/2006/relationships/slide" Target="slide545.xml"/></Relationships>
</file>

<file path=ppt/slides/_rels/slide4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6.xml.rels><?xml version="1.0" encoding="UTF-8" standalone="yes"?>
<Relationships xmlns="http://schemas.openxmlformats.org/package/2006/relationships"><Relationship Id="rId2" Type="http://schemas.openxmlformats.org/officeDocument/2006/relationships/slide" Target="slide561.xml"/><Relationship Id="rId1" Type="http://schemas.openxmlformats.org/officeDocument/2006/relationships/slideLayout" Target="../slideLayouts/slideLayout7.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slide" Target="slide469.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4.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4.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4.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4.xml"/></Relationships>
</file>

<file path=ppt/slides/_rels/slide454.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4.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4.xml"/></Relationships>
</file>

<file path=ppt/slides/_rels/slide456.xml.rels><?xml version="1.0" encoding="UTF-8" standalone="yes"?>
<Relationships xmlns="http://schemas.openxmlformats.org/package/2006/relationships"><Relationship Id="rId3" Type="http://schemas.openxmlformats.org/officeDocument/2006/relationships/slide" Target="slide582.xml"/><Relationship Id="rId2" Type="http://schemas.openxmlformats.org/officeDocument/2006/relationships/notesSlide" Target="../notesSlides/notesSlide215.xml"/><Relationship Id="rId1" Type="http://schemas.openxmlformats.org/officeDocument/2006/relationships/slideLayout" Target="../slideLayouts/slideLayout14.xml"/><Relationship Id="rId5" Type="http://schemas.openxmlformats.org/officeDocument/2006/relationships/slide" Target="slide591.xml"/><Relationship Id="rId4" Type="http://schemas.openxmlformats.org/officeDocument/2006/relationships/slide" Target="slide587.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8.xml.rels><?xml version="1.0" encoding="UTF-8" standalone="yes"?>
<Relationships xmlns="http://schemas.openxmlformats.org/package/2006/relationships"><Relationship Id="rId2" Type="http://schemas.openxmlformats.org/officeDocument/2006/relationships/slide" Target="slide596.xml"/><Relationship Id="rId1" Type="http://schemas.openxmlformats.org/officeDocument/2006/relationships/slideLayout" Target="../slideLayouts/slideLayout7.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4.xml"/></Relationships>
</file>

<file path=ppt/slides/_rels/slide461.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4.xml"/></Relationships>
</file>

<file path=ppt/slides/_rels/slide462.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3.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3.xml"/></Relationships>
</file>

<file path=ppt/slides/_rels/slide4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7.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468.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4.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7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21.xml"/><Relationship Id="rId1" Type="http://schemas.openxmlformats.org/officeDocument/2006/relationships/slideLayout" Target="../slideLayouts/slideLayout7.xml"/><Relationship Id="rId4" Type="http://schemas.openxmlformats.org/officeDocument/2006/relationships/slide" Target="slide56.xml"/></Relationships>
</file>

<file path=ppt/slides/_rels/slide471.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4.xml"/></Relationships>
</file>

<file path=ppt/slides/_rels/slide47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473.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4.xml"/></Relationships>
</file>

<file path=ppt/slides/_rels/slide4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3.xml"/><Relationship Id="rId1" Type="http://schemas.openxmlformats.org/officeDocument/2006/relationships/slideLayout" Target="../slideLayouts/slideLayout7.xml"/></Relationships>
</file>

<file path=ppt/slides/_rels/slide47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22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76.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4.xml"/></Relationships>
</file>

<file path=ppt/slides/_rels/slide477.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2" Type="http://schemas.openxmlformats.org/officeDocument/2006/relationships/slide" Target="slide7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slide" Target="slide47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1.xml.rels><?xml version="1.0" encoding="UTF-8" standalone="yes"?>
<Relationships xmlns="http://schemas.openxmlformats.org/package/2006/relationships"><Relationship Id="rId2" Type="http://schemas.openxmlformats.org/officeDocument/2006/relationships/slide" Target="slide161.xml"/><Relationship Id="rId1" Type="http://schemas.openxmlformats.org/officeDocument/2006/relationships/slideLayout" Target="../slideLayouts/slideLayout7.xml"/></Relationships>
</file>

<file path=ppt/slides/_rels/slide482.xml.rels><?xml version="1.0" encoding="UTF-8" standalone="yes"?>
<Relationships xmlns="http://schemas.openxmlformats.org/package/2006/relationships"><Relationship Id="rId2" Type="http://schemas.openxmlformats.org/officeDocument/2006/relationships/slide" Target="slide161.xml"/><Relationship Id="rId1" Type="http://schemas.openxmlformats.org/officeDocument/2006/relationships/slideLayout" Target="../slideLayouts/slideLayout4.xml"/></Relationships>
</file>

<file path=ppt/slides/_rels/slide483.xml.rels><?xml version="1.0" encoding="UTF-8" standalone="yes"?>
<Relationships xmlns="http://schemas.openxmlformats.org/package/2006/relationships"><Relationship Id="rId3" Type="http://schemas.openxmlformats.org/officeDocument/2006/relationships/slide" Target="slide171.xml"/><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484.xml.rels><?xml version="1.0" encoding="UTF-8" standalone="yes"?>
<Relationships xmlns="http://schemas.openxmlformats.org/package/2006/relationships"><Relationship Id="rId2" Type="http://schemas.openxmlformats.org/officeDocument/2006/relationships/slide" Target="slide171.xml"/><Relationship Id="rId1" Type="http://schemas.openxmlformats.org/officeDocument/2006/relationships/slideLayout" Target="../slideLayouts/slideLayout4.xml"/></Relationships>
</file>

<file path=ppt/slides/_rels/slide4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486.xml.rels><?xml version="1.0" encoding="UTF-8" standalone="yes"?>
<Relationships xmlns="http://schemas.openxmlformats.org/package/2006/relationships"><Relationship Id="rId3" Type="http://schemas.openxmlformats.org/officeDocument/2006/relationships/slide" Target="slide178.xml"/><Relationship Id="rId2" Type="http://schemas.openxmlformats.org/officeDocument/2006/relationships/notesSlide" Target="../notesSlides/notesSlide22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87.xml.rels><?xml version="1.0" encoding="UTF-8" standalone="yes"?>
<Relationships xmlns="http://schemas.openxmlformats.org/package/2006/relationships"><Relationship Id="rId2" Type="http://schemas.openxmlformats.org/officeDocument/2006/relationships/slide" Target="slide178.xml"/><Relationship Id="rId1" Type="http://schemas.openxmlformats.org/officeDocument/2006/relationships/slideLayout" Target="../slideLayouts/slideLayout4.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7.xml"/></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90.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7.xml"/></Relationships>
</file>

<file path=ppt/slides/_rels/slide491.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7.xml"/></Relationships>
</file>

<file path=ppt/slides/_rels/slide492.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7.xml"/></Relationships>
</file>

<file path=ppt/slides/_rels/slide493.xml.rels><?xml version="1.0" encoding="UTF-8" standalone="yes"?>
<Relationships xmlns="http://schemas.openxmlformats.org/package/2006/relationships"><Relationship Id="rId3" Type="http://schemas.openxmlformats.org/officeDocument/2006/relationships/slide" Target="slide180.xml"/><Relationship Id="rId2" Type="http://schemas.openxmlformats.org/officeDocument/2006/relationships/notesSlide" Target="../notesSlides/notesSlide235.xml"/><Relationship Id="rId1" Type="http://schemas.openxmlformats.org/officeDocument/2006/relationships/slideLayout" Target="../slideLayouts/slideLayout7.xml"/></Relationships>
</file>

<file path=ppt/slides/_rels/slide494.xml.rels><?xml version="1.0" encoding="UTF-8" standalone="yes"?>
<Relationships xmlns="http://schemas.openxmlformats.org/package/2006/relationships"><Relationship Id="rId2" Type="http://schemas.openxmlformats.org/officeDocument/2006/relationships/slide" Target="slide180.xml"/><Relationship Id="rId1" Type="http://schemas.openxmlformats.org/officeDocument/2006/relationships/slideLayout" Target="../slideLayouts/slideLayout4.xml"/></Relationships>
</file>

<file path=ppt/slides/_rels/slide495.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3" Type="http://schemas.openxmlformats.org/officeDocument/2006/relationships/slide" Target="slide191.xml"/><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2" Type="http://schemas.openxmlformats.org/officeDocument/2006/relationships/slide" Target="slide191.xml"/><Relationship Id="rId1" Type="http://schemas.openxmlformats.org/officeDocument/2006/relationships/slideLayout" Target="../slideLayouts/slideLayout4.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9.xml.rels><?xml version="1.0" encoding="UTF-8" standalone="yes"?>
<Relationships xmlns="http://schemas.openxmlformats.org/package/2006/relationships"><Relationship Id="rId2" Type="http://schemas.openxmlformats.org/officeDocument/2006/relationships/slide" Target="slide22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00.xml.rels><?xml version="1.0" encoding="UTF-8" standalone="yes"?>
<Relationships xmlns="http://schemas.openxmlformats.org/package/2006/relationships"><Relationship Id="rId2" Type="http://schemas.openxmlformats.org/officeDocument/2006/relationships/slide" Target="slide224.xml"/><Relationship Id="rId1" Type="http://schemas.openxmlformats.org/officeDocument/2006/relationships/slideLayout" Target="../slideLayouts/slideLayout4.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2.xml.rels><?xml version="1.0" encoding="UTF-8" standalone="yes"?>
<Relationships xmlns="http://schemas.openxmlformats.org/package/2006/relationships"><Relationship Id="rId2" Type="http://schemas.openxmlformats.org/officeDocument/2006/relationships/slide" Target="slide274.xml"/><Relationship Id="rId1" Type="http://schemas.openxmlformats.org/officeDocument/2006/relationships/slideLayout" Target="../slideLayouts/slideLayout7.xml"/></Relationships>
</file>

<file path=ppt/slides/_rels/slide503.xml.rels><?xml version="1.0" encoding="UTF-8" standalone="yes"?>
<Relationships xmlns="http://schemas.openxmlformats.org/package/2006/relationships"><Relationship Id="rId2" Type="http://schemas.openxmlformats.org/officeDocument/2006/relationships/slide" Target="slide274.xml"/><Relationship Id="rId1" Type="http://schemas.openxmlformats.org/officeDocument/2006/relationships/slideLayout" Target="../slideLayouts/slideLayout4.xml"/></Relationships>
</file>

<file path=ppt/slides/_rels/slide504.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7.xml"/></Relationships>
</file>

<file path=ppt/slides/_rels/slide505.xml.rels><?xml version="1.0" encoding="UTF-8" standalone="yes"?>
<Relationships xmlns="http://schemas.openxmlformats.org/package/2006/relationships"><Relationship Id="rId3" Type="http://schemas.openxmlformats.org/officeDocument/2006/relationships/slide" Target="slide279.xml"/><Relationship Id="rId2" Type="http://schemas.openxmlformats.org/officeDocument/2006/relationships/notesSlide" Target="../notesSlides/notesSlide239.xml"/><Relationship Id="rId1" Type="http://schemas.openxmlformats.org/officeDocument/2006/relationships/slideLayout" Target="../slideLayouts/slideLayout7.xml"/><Relationship Id="rId4" Type="http://schemas.openxmlformats.org/officeDocument/2006/relationships/slide" Target="slide289.xml"/></Relationships>
</file>

<file path=ppt/slides/_rels/slide506.xml.rels><?xml version="1.0" encoding="UTF-8" standalone="yes"?>
<Relationships xmlns="http://schemas.openxmlformats.org/package/2006/relationships"><Relationship Id="rId2" Type="http://schemas.openxmlformats.org/officeDocument/2006/relationships/slide" Target="slide279.xml"/><Relationship Id="rId1" Type="http://schemas.openxmlformats.org/officeDocument/2006/relationships/slideLayout" Target="../slideLayouts/slideLayout4.xml"/></Relationships>
</file>

<file path=ppt/slides/_rels/slide507.xml.rels><?xml version="1.0" encoding="UTF-8" standalone="yes"?>
<Relationships xmlns="http://schemas.openxmlformats.org/package/2006/relationships"><Relationship Id="rId3" Type="http://schemas.openxmlformats.org/officeDocument/2006/relationships/slide" Target="slide282.xml"/><Relationship Id="rId2" Type="http://schemas.openxmlformats.org/officeDocument/2006/relationships/notesSlide" Target="../notesSlides/notesSlide240.xml"/><Relationship Id="rId1" Type="http://schemas.openxmlformats.org/officeDocument/2006/relationships/slideLayout" Target="../slideLayouts/slideLayout7.xml"/></Relationships>
</file>

<file path=ppt/slides/_rels/slide508.xml.rels><?xml version="1.0" encoding="UTF-8" standalone="yes"?>
<Relationships xmlns="http://schemas.openxmlformats.org/package/2006/relationships"><Relationship Id="rId2" Type="http://schemas.openxmlformats.org/officeDocument/2006/relationships/slide" Target="slide282.xml"/><Relationship Id="rId1" Type="http://schemas.openxmlformats.org/officeDocument/2006/relationships/slideLayout" Target="../slideLayouts/slideLayout4.xml"/></Relationships>
</file>

<file path=ppt/slides/_rels/slide50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10.xml.rels><?xml version="1.0" encoding="UTF-8" standalone="yes"?>
<Relationships xmlns="http://schemas.openxmlformats.org/package/2006/relationships"><Relationship Id="rId3" Type="http://schemas.openxmlformats.org/officeDocument/2006/relationships/slide" Target="slide289.xml"/><Relationship Id="rId2" Type="http://schemas.openxmlformats.org/officeDocument/2006/relationships/notesSlide" Target="../notesSlides/notesSlide24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11.xml.rels><?xml version="1.0" encoding="UTF-8" standalone="yes"?>
<Relationships xmlns="http://schemas.openxmlformats.org/package/2006/relationships"><Relationship Id="rId2" Type="http://schemas.openxmlformats.org/officeDocument/2006/relationships/slide" Target="slide289.xml"/><Relationship Id="rId1" Type="http://schemas.openxmlformats.org/officeDocument/2006/relationships/slideLayout" Target="../slideLayouts/slideLayout4.xml"/></Relationships>
</file>

<file path=ppt/slides/_rels/slide512.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7.xml"/></Relationships>
</file>

<file path=ppt/slides/_rels/slide513.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7.xml"/></Relationships>
</file>

<file path=ppt/slides/_rels/slide514.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7.xml"/></Relationships>
</file>

<file path=ppt/slides/_rels/slide515.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7.xml"/></Relationships>
</file>

<file path=ppt/slides/_rels/slide516.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7.xml"/></Relationships>
</file>

<file path=ppt/slides/_rels/slide517.xml.rels><?xml version="1.0" encoding="UTF-8" standalone="yes"?>
<Relationships xmlns="http://schemas.openxmlformats.org/package/2006/relationships"><Relationship Id="rId3" Type="http://schemas.openxmlformats.org/officeDocument/2006/relationships/slide" Target="slide291.xml"/><Relationship Id="rId2" Type="http://schemas.openxmlformats.org/officeDocument/2006/relationships/notesSlide" Target="../notesSlides/notesSlide248.xml"/><Relationship Id="rId1" Type="http://schemas.openxmlformats.org/officeDocument/2006/relationships/slideLayout" Target="../slideLayouts/slideLayout7.xml"/></Relationships>
</file>

<file path=ppt/slides/_rels/slide518.xml.rels><?xml version="1.0" encoding="UTF-8" standalone="yes"?>
<Relationships xmlns="http://schemas.openxmlformats.org/package/2006/relationships"><Relationship Id="rId2" Type="http://schemas.openxmlformats.org/officeDocument/2006/relationships/slide" Target="slide291.xml"/><Relationship Id="rId1" Type="http://schemas.openxmlformats.org/officeDocument/2006/relationships/slideLayout" Target="../slideLayouts/slideLayout4.xml"/></Relationships>
</file>

<file path=ppt/slides/_rels/slide51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474.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slide" Target="slide56.xml"/></Relationships>
</file>

<file path=ppt/slides/_rels/slide520.xml.rels><?xml version="1.0" encoding="UTF-8" standalone="yes"?>
<Relationships xmlns="http://schemas.openxmlformats.org/package/2006/relationships"><Relationship Id="rId3" Type="http://schemas.openxmlformats.org/officeDocument/2006/relationships/slide" Target="slide308.xml"/><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2" Type="http://schemas.openxmlformats.org/officeDocument/2006/relationships/slide" Target="slide308.xml"/><Relationship Id="rId1" Type="http://schemas.openxmlformats.org/officeDocument/2006/relationships/slideLayout" Target="../slideLayouts/slideLayout4.xml"/></Relationships>
</file>

<file path=ppt/slides/_rels/slide5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1.xml"/><Relationship Id="rId1" Type="http://schemas.openxmlformats.org/officeDocument/2006/relationships/slideLayout" Target="../slideLayouts/slideLayout7.xml"/></Relationships>
</file>

<file path=ppt/slides/_rels/slide5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2.xml"/><Relationship Id="rId1" Type="http://schemas.openxmlformats.org/officeDocument/2006/relationships/slideLayout" Target="../slideLayouts/slideLayout7.xml"/></Relationships>
</file>

<file path=ppt/slides/_rels/slide524.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7.xml"/></Relationships>
</file>

<file path=ppt/slides/_rels/slide5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4.xml"/><Relationship Id="rId1" Type="http://schemas.openxmlformats.org/officeDocument/2006/relationships/slideLayout" Target="../slideLayouts/slideLayout7.xml"/></Relationships>
</file>

<file path=ppt/slides/_rels/slide526.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7.xml"/></Relationships>
</file>

<file path=ppt/slides/_rels/slide527.xml.rels><?xml version="1.0" encoding="UTF-8" standalone="yes"?>
<Relationships xmlns="http://schemas.openxmlformats.org/package/2006/relationships"><Relationship Id="rId8" Type="http://schemas.openxmlformats.org/officeDocument/2006/relationships/slide" Target="slide388.xml"/><Relationship Id="rId3" Type="http://schemas.openxmlformats.org/officeDocument/2006/relationships/image" Target="../media/image25.jpg"/><Relationship Id="rId7" Type="http://schemas.openxmlformats.org/officeDocument/2006/relationships/slide" Target="slide536.xml"/><Relationship Id="rId12" Type="http://schemas.openxmlformats.org/officeDocument/2006/relationships/slide" Target="slide416.xml"/><Relationship Id="rId2" Type="http://schemas.openxmlformats.org/officeDocument/2006/relationships/notesSlide" Target="../notesSlides/notesSlide256.xml"/><Relationship Id="rId1" Type="http://schemas.openxmlformats.org/officeDocument/2006/relationships/slideLayout" Target="../slideLayouts/slideLayout7.xml"/><Relationship Id="rId6" Type="http://schemas.openxmlformats.org/officeDocument/2006/relationships/slide" Target="slide529.xml"/><Relationship Id="rId11" Type="http://schemas.openxmlformats.org/officeDocument/2006/relationships/slide" Target="slide410.xml"/><Relationship Id="rId5" Type="http://schemas.openxmlformats.org/officeDocument/2006/relationships/slide" Target="slide424.xml"/><Relationship Id="rId10" Type="http://schemas.openxmlformats.org/officeDocument/2006/relationships/slide" Target="slide404.xml"/><Relationship Id="rId4" Type="http://schemas.openxmlformats.org/officeDocument/2006/relationships/slide" Target="slide545.xml"/><Relationship Id="rId9" Type="http://schemas.openxmlformats.org/officeDocument/2006/relationships/slide" Target="slide394.xml"/></Relationships>
</file>

<file path=ppt/slides/_rels/slide528.xml.rels><?xml version="1.0" encoding="UTF-8" standalone="yes"?>
<Relationships xmlns="http://schemas.openxmlformats.org/package/2006/relationships"><Relationship Id="rId2" Type="http://schemas.openxmlformats.org/officeDocument/2006/relationships/slide" Target="slide388.xml"/><Relationship Id="rId1" Type="http://schemas.openxmlformats.org/officeDocument/2006/relationships/slideLayout" Target="../slideLayouts/slideLayout4.xml"/></Relationships>
</file>

<file path=ppt/slides/_rels/slide5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 Target="slide474.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slide" Target="slide56.xml"/></Relationships>
</file>

<file path=ppt/slides/_rels/slide5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8.xml"/><Relationship Id="rId1" Type="http://schemas.openxmlformats.org/officeDocument/2006/relationships/slideLayout" Target="../slideLayouts/slideLayout7.xml"/></Relationships>
</file>

<file path=ppt/slides/_rels/slide531.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7.xml"/></Relationships>
</file>

<file path=ppt/slides/_rels/slide5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0.xml"/><Relationship Id="rId1" Type="http://schemas.openxmlformats.org/officeDocument/2006/relationships/slideLayout" Target="../slideLayouts/slideLayout7.xml"/></Relationships>
</file>

<file path=ppt/slides/_rels/slide5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1.xml"/><Relationship Id="rId1" Type="http://schemas.openxmlformats.org/officeDocument/2006/relationships/slideLayout" Target="../slideLayouts/slideLayout7.xml"/></Relationships>
</file>

<file path=ppt/slides/_rels/slide534.xml.rels><?xml version="1.0" encoding="UTF-8" standalone="yes"?>
<Relationships xmlns="http://schemas.openxmlformats.org/package/2006/relationships"><Relationship Id="rId8" Type="http://schemas.openxmlformats.org/officeDocument/2006/relationships/slide" Target="slide410.xml"/><Relationship Id="rId3" Type="http://schemas.openxmlformats.org/officeDocument/2006/relationships/slide" Target="slide394.xml"/><Relationship Id="rId7" Type="http://schemas.openxmlformats.org/officeDocument/2006/relationships/slide" Target="slide404.xml"/><Relationship Id="rId2" Type="http://schemas.openxmlformats.org/officeDocument/2006/relationships/notesSlide" Target="../notesSlides/notesSlide262.xml"/><Relationship Id="rId1" Type="http://schemas.openxmlformats.org/officeDocument/2006/relationships/slideLayout" Target="../slideLayouts/slideLayout7.xml"/><Relationship Id="rId6" Type="http://schemas.openxmlformats.org/officeDocument/2006/relationships/slide" Target="slide424.xml"/><Relationship Id="rId5" Type="http://schemas.openxmlformats.org/officeDocument/2006/relationships/slide" Target="slide545.xml"/><Relationship Id="rId10" Type="http://schemas.openxmlformats.org/officeDocument/2006/relationships/slide" Target="slide536.xml"/><Relationship Id="rId4" Type="http://schemas.openxmlformats.org/officeDocument/2006/relationships/image" Target="../media/image29.jpeg"/><Relationship Id="rId9" Type="http://schemas.openxmlformats.org/officeDocument/2006/relationships/slide" Target="slide416.xml"/></Relationships>
</file>

<file path=ppt/slides/_rels/slide535.xml.rels><?xml version="1.0" encoding="UTF-8" standalone="yes"?>
<Relationships xmlns="http://schemas.openxmlformats.org/package/2006/relationships"><Relationship Id="rId2" Type="http://schemas.openxmlformats.org/officeDocument/2006/relationships/slide" Target="slide394.xml"/><Relationship Id="rId1" Type="http://schemas.openxmlformats.org/officeDocument/2006/relationships/slideLayout" Target="../slideLayouts/slideLayout4.xml"/></Relationships>
</file>

<file path=ppt/slides/_rels/slide5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3.xml"/><Relationship Id="rId1" Type="http://schemas.openxmlformats.org/officeDocument/2006/relationships/slideLayout" Target="../slideLayouts/slideLayout7.xml"/></Relationships>
</file>

<file path=ppt/slides/_rels/slide5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4.xml"/><Relationship Id="rId1" Type="http://schemas.openxmlformats.org/officeDocument/2006/relationships/slideLayout" Target="../slideLayouts/slideLayout7.xml"/></Relationships>
</file>

<file path=ppt/slides/_rels/slide5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5.xml"/><Relationship Id="rId1" Type="http://schemas.openxmlformats.org/officeDocument/2006/relationships/slideLayout" Target="../slideLayouts/slideLayout7.xml"/></Relationships>
</file>

<file path=ppt/slides/_rels/slide5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 Target="slide474.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slide" Target="slide56.xml"/></Relationships>
</file>

<file path=ppt/slides/_rels/slide5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7.xml"/><Relationship Id="rId1" Type="http://schemas.openxmlformats.org/officeDocument/2006/relationships/slideLayout" Target="../slideLayouts/slideLayout7.xml"/></Relationships>
</file>

<file path=ppt/slides/_rels/slide5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8.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5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9.xml"/><Relationship Id="rId1" Type="http://schemas.openxmlformats.org/officeDocument/2006/relationships/slideLayout" Target="../slideLayouts/slideLayout7.xml"/></Relationships>
</file>

<file path=ppt/slides/_rels/slide543.xml.rels><?xml version="1.0" encoding="UTF-8" standalone="yes"?>
<Relationships xmlns="http://schemas.openxmlformats.org/package/2006/relationships"><Relationship Id="rId8" Type="http://schemas.openxmlformats.org/officeDocument/2006/relationships/slide" Target="slide410.xml"/><Relationship Id="rId3" Type="http://schemas.openxmlformats.org/officeDocument/2006/relationships/slide" Target="slide394.xml"/><Relationship Id="rId7" Type="http://schemas.openxmlformats.org/officeDocument/2006/relationships/slide" Target="slide404.xml"/><Relationship Id="rId2" Type="http://schemas.openxmlformats.org/officeDocument/2006/relationships/notesSlide" Target="../notesSlides/notesSlide270.xml"/><Relationship Id="rId1" Type="http://schemas.openxmlformats.org/officeDocument/2006/relationships/slideLayout" Target="../slideLayouts/slideLayout7.xml"/><Relationship Id="rId6" Type="http://schemas.openxmlformats.org/officeDocument/2006/relationships/slide" Target="slide424.xml"/><Relationship Id="rId5" Type="http://schemas.openxmlformats.org/officeDocument/2006/relationships/slide" Target="slide545.xml"/><Relationship Id="rId4" Type="http://schemas.openxmlformats.org/officeDocument/2006/relationships/image" Target="../media/image31.jpeg"/><Relationship Id="rId9" Type="http://schemas.openxmlformats.org/officeDocument/2006/relationships/slide" Target="slide416.xml"/></Relationships>
</file>

<file path=ppt/slides/_rels/slide544.xml.rels><?xml version="1.0" encoding="UTF-8" standalone="yes"?>
<Relationships xmlns="http://schemas.openxmlformats.org/package/2006/relationships"><Relationship Id="rId2" Type="http://schemas.openxmlformats.org/officeDocument/2006/relationships/slide" Target="slide394.xml"/><Relationship Id="rId1" Type="http://schemas.openxmlformats.org/officeDocument/2006/relationships/slideLayout" Target="../slideLayouts/slideLayout4.xml"/></Relationships>
</file>

<file path=ppt/slides/_rels/slide5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1.xml"/><Relationship Id="rId1" Type="http://schemas.openxmlformats.org/officeDocument/2006/relationships/slideLayout" Target="../slideLayouts/slideLayout7.xml"/></Relationships>
</file>

<file path=ppt/slides/_rels/slide5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2.xml"/><Relationship Id="rId1" Type="http://schemas.openxmlformats.org/officeDocument/2006/relationships/slideLayout" Target="../slideLayouts/slideLayout7.xml"/></Relationships>
</file>

<file path=ppt/slides/_rels/slide5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3.xml"/><Relationship Id="rId1" Type="http://schemas.openxmlformats.org/officeDocument/2006/relationships/slideLayout" Target="../slideLayouts/slideLayout7.xml"/></Relationships>
</file>

<file path=ppt/slides/_rels/slide5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4.xml"/><Relationship Id="rId1" Type="http://schemas.openxmlformats.org/officeDocument/2006/relationships/slideLayout" Target="../slideLayouts/slideLayout7.xml"/></Relationships>
</file>

<file path=ppt/slides/_rels/slide5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 Target="slide474.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slide" Target="slide56.xml"/></Relationships>
</file>

<file path=ppt/slides/_rels/slide550.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7.xml"/></Relationships>
</file>

<file path=ppt/slides/_rels/slide551.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7.xml"/></Relationships>
</file>

<file path=ppt/slides/_rels/slide552.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7.xml"/></Relationships>
</file>

<file path=ppt/slides/_rels/slide5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9.xml"/><Relationship Id="rId1" Type="http://schemas.openxmlformats.org/officeDocument/2006/relationships/slideLayout" Target="../slideLayouts/slideLayout7.xml"/><Relationship Id="rId4" Type="http://schemas.openxmlformats.org/officeDocument/2006/relationships/slide" Target="slide424.xml"/></Relationships>
</file>

<file path=ppt/slides/_rels/slide554.xml.rels><?xml version="1.0" encoding="UTF-8" standalone="yes"?>
<Relationships xmlns="http://schemas.openxmlformats.org/package/2006/relationships"><Relationship Id="rId2" Type="http://schemas.openxmlformats.org/officeDocument/2006/relationships/slide" Target="slide424.xml"/><Relationship Id="rId1" Type="http://schemas.openxmlformats.org/officeDocument/2006/relationships/slideLayout" Target="../slideLayouts/slideLayout4.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7.xml.rels><?xml version="1.0" encoding="UTF-8" standalone="yes"?>
<Relationships xmlns="http://schemas.openxmlformats.org/package/2006/relationships"><Relationship Id="rId3" Type="http://schemas.openxmlformats.org/officeDocument/2006/relationships/slide" Target="slide319.xml"/><Relationship Id="rId2" Type="http://schemas.openxmlformats.org/officeDocument/2006/relationships/slide" Target="slide559.xml"/><Relationship Id="rId1" Type="http://schemas.openxmlformats.org/officeDocument/2006/relationships/slideLayout" Target="../slideLayouts/slideLayout14.xml"/></Relationships>
</file>

<file path=ppt/slides/_rels/slide558.xml.rels><?xml version="1.0" encoding="UTF-8" standalone="yes"?>
<Relationships xmlns="http://schemas.openxmlformats.org/package/2006/relationships"><Relationship Id="rId2" Type="http://schemas.openxmlformats.org/officeDocument/2006/relationships/slide" Target="slide319.xml"/><Relationship Id="rId1" Type="http://schemas.openxmlformats.org/officeDocument/2006/relationships/slideLayout" Target="../slideLayouts/slideLayout4.xml"/></Relationships>
</file>

<file path=ppt/slides/_rels/slide559.xml.rels><?xml version="1.0" encoding="UTF-8" standalone="yes"?>
<Relationships xmlns="http://schemas.openxmlformats.org/package/2006/relationships"><Relationship Id="rId2" Type="http://schemas.openxmlformats.org/officeDocument/2006/relationships/slide" Target="slide319.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60.xml.rels><?xml version="1.0" encoding="UTF-8" standalone="yes"?>
<Relationships xmlns="http://schemas.openxmlformats.org/package/2006/relationships"><Relationship Id="rId2" Type="http://schemas.openxmlformats.org/officeDocument/2006/relationships/slide" Target="slide319.xml"/><Relationship Id="rId1" Type="http://schemas.openxmlformats.org/officeDocument/2006/relationships/slideLayout" Target="../slideLayouts/slideLayout4.xml"/></Relationships>
</file>

<file path=ppt/slides/_rels/slide561.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3.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6.xml.rels><?xml version="1.0" encoding="UTF-8" standalone="yes"?>
<Relationships xmlns="http://schemas.openxmlformats.org/package/2006/relationships"><Relationship Id="rId2" Type="http://schemas.openxmlformats.org/officeDocument/2006/relationships/slide" Target="slide567.xml"/><Relationship Id="rId1" Type="http://schemas.openxmlformats.org/officeDocument/2006/relationships/slideLayout" Target="../slideLayouts/slideLayout7.xml"/></Relationships>
</file>

<file path=ppt/slides/_rels/slide567.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70.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7.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2.xml.rels><?xml version="1.0" encoding="UTF-8" standalone="yes"?>
<Relationships xmlns="http://schemas.openxmlformats.org/package/2006/relationships"><Relationship Id="rId3" Type="http://schemas.openxmlformats.org/officeDocument/2006/relationships/slide" Target="slide573.xml"/><Relationship Id="rId2" Type="http://schemas.openxmlformats.org/officeDocument/2006/relationships/notesSlide" Target="../notesSlides/notesSlide284.xml"/><Relationship Id="rId1" Type="http://schemas.openxmlformats.org/officeDocument/2006/relationships/slideLayout" Target="../slideLayouts/slideLayout7.xml"/></Relationships>
</file>

<file path=ppt/slides/_rels/slide573.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6.xml"/></Relationships>
</file>

<file path=ppt/slides/_rels/slide576.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6.xml"/></Relationships>
</file>

<file path=ppt/slides/_rels/slide577.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7.xml"/></Relationships>
</file>

<file path=ppt/slides/_rels/slide578.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7.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1.xml.rels><?xml version="1.0" encoding="UTF-8" standalone="yes"?>
<Relationships xmlns="http://schemas.openxmlformats.org/package/2006/relationships"><Relationship Id="rId2" Type="http://schemas.openxmlformats.org/officeDocument/2006/relationships/slide" Target="slide437.xml"/><Relationship Id="rId1" Type="http://schemas.openxmlformats.org/officeDocument/2006/relationships/slideLayout" Target="../slideLayouts/slideLayout4.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4.xml.rels><?xml version="1.0" encoding="UTF-8" standalone="yes"?>
<Relationships xmlns="http://schemas.openxmlformats.org/package/2006/relationships"><Relationship Id="rId2" Type="http://schemas.openxmlformats.org/officeDocument/2006/relationships/slide" Target="slide596.xml"/><Relationship Id="rId1" Type="http://schemas.openxmlformats.org/officeDocument/2006/relationships/slideLayout" Target="../slideLayouts/slideLayout7.xml"/></Relationships>
</file>

<file path=ppt/slides/_rels/slide585.xml.rels><?xml version="1.0" encoding="UTF-8" standalone="yes"?>
<Relationships xmlns="http://schemas.openxmlformats.org/package/2006/relationships"><Relationship Id="rId2" Type="http://schemas.openxmlformats.org/officeDocument/2006/relationships/slide" Target="slide460.xml"/><Relationship Id="rId1" Type="http://schemas.openxmlformats.org/officeDocument/2006/relationships/slideLayout" Target="../slideLayouts/slideLayout1.xml"/></Relationships>
</file>

<file path=ppt/slides/_rels/slide586.xml.rels><?xml version="1.0" encoding="UTF-8" standalone="yes"?>
<Relationships xmlns="http://schemas.openxmlformats.org/package/2006/relationships"><Relationship Id="rId2" Type="http://schemas.openxmlformats.org/officeDocument/2006/relationships/slide" Target="slide460.xml"/><Relationship Id="rId1" Type="http://schemas.openxmlformats.org/officeDocument/2006/relationships/slideLayout" Target="../slideLayouts/slideLayout4.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8.xml.rels><?xml version="1.0" encoding="UTF-8" standalone="yes"?>
<Relationships xmlns="http://schemas.openxmlformats.org/package/2006/relationships"><Relationship Id="rId2" Type="http://schemas.openxmlformats.org/officeDocument/2006/relationships/slide" Target="slide596.xml"/><Relationship Id="rId1" Type="http://schemas.openxmlformats.org/officeDocument/2006/relationships/slideLayout" Target="../slideLayouts/slideLayout7.xml"/></Relationships>
</file>

<file path=ppt/slides/_rels/slide589.xml.rels><?xml version="1.0" encoding="UTF-8" standalone="yes"?>
<Relationships xmlns="http://schemas.openxmlformats.org/package/2006/relationships"><Relationship Id="rId2" Type="http://schemas.openxmlformats.org/officeDocument/2006/relationships/slide" Target="slide46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90.xml.rels><?xml version="1.0" encoding="UTF-8" standalone="yes"?>
<Relationships xmlns="http://schemas.openxmlformats.org/package/2006/relationships"><Relationship Id="rId2" Type="http://schemas.openxmlformats.org/officeDocument/2006/relationships/slide" Target="slide460.xml"/><Relationship Id="rId1" Type="http://schemas.openxmlformats.org/officeDocument/2006/relationships/slideLayout" Target="../slideLayouts/slideLayout4.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3.xml.rels><?xml version="1.0" encoding="UTF-8" standalone="yes"?>
<Relationships xmlns="http://schemas.openxmlformats.org/package/2006/relationships"><Relationship Id="rId2" Type="http://schemas.openxmlformats.org/officeDocument/2006/relationships/slide" Target="slide596.xml"/><Relationship Id="rId1" Type="http://schemas.openxmlformats.org/officeDocument/2006/relationships/slideLayout" Target="../slideLayouts/slideLayout7.xml"/></Relationships>
</file>

<file path=ppt/slides/_rels/slide594.xml.rels><?xml version="1.0" encoding="UTF-8" standalone="yes"?>
<Relationships xmlns="http://schemas.openxmlformats.org/package/2006/relationships"><Relationship Id="rId2" Type="http://schemas.openxmlformats.org/officeDocument/2006/relationships/slide" Target="slide460.xml"/><Relationship Id="rId1" Type="http://schemas.openxmlformats.org/officeDocument/2006/relationships/slideLayout" Target="../slideLayouts/slideLayout1.xml"/></Relationships>
</file>

<file path=ppt/slides/_rels/slide595.xml.rels><?xml version="1.0" encoding="UTF-8" standalone="yes"?>
<Relationships xmlns="http://schemas.openxmlformats.org/package/2006/relationships"><Relationship Id="rId2" Type="http://schemas.openxmlformats.org/officeDocument/2006/relationships/slide" Target="slide460.xml"/><Relationship Id="rId1" Type="http://schemas.openxmlformats.org/officeDocument/2006/relationships/slideLayout" Target="../slideLayouts/slideLayout4.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00.xml.rels><?xml version="1.0" encoding="UTF-8" standalone="yes"?>
<Relationships xmlns="http://schemas.openxmlformats.org/package/2006/relationships"><Relationship Id="rId2" Type="http://schemas.openxmlformats.org/officeDocument/2006/relationships/slide" Target="slide460.xml"/><Relationship Id="rId1" Type="http://schemas.openxmlformats.org/officeDocument/2006/relationships/slideLayout" Target="../slideLayouts/slideLayout1.xml"/></Relationships>
</file>

<file path=ppt/slides/_rels/slide601.xml.rels><?xml version="1.0" encoding="UTF-8" standalone="yes"?>
<Relationships xmlns="http://schemas.openxmlformats.org/package/2006/relationships"><Relationship Id="rId2" Type="http://schemas.openxmlformats.org/officeDocument/2006/relationships/slide" Target="slide460.xml"/><Relationship Id="rId1" Type="http://schemas.openxmlformats.org/officeDocument/2006/relationships/slideLayout" Target="../slideLayouts/slideLayout4.xml"/></Relationships>
</file>

<file path=ppt/slides/_rels/slide6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slide" Target="slide477.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456D37E-F7BB-CA78-81F7-D03CF1120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9354361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3"/>
            <a:ext cx="5164616" cy="3046988"/>
          </a:xfrm>
          <a:prstGeom prst="rect">
            <a:avLst/>
          </a:prstGeom>
        </p:spPr>
        <p:txBody>
          <a:bodyPr wrap="square">
            <a:spAutoFit/>
          </a:bodyPr>
          <a:lstStyle/>
          <a:p>
            <a:pPr algn="just" defTabSz="1219170" rtl="1"/>
            <a:r>
              <a:rPr lang="ar-EG" sz="4800" dirty="0">
                <a:solidFill>
                  <a:prstClr val="white"/>
                </a:solidFill>
                <a:latin typeface="Arial" panose="020B0604020202020204" pitchFamily="34" charset="0"/>
                <a:cs typeface="Arial"/>
              </a:rPr>
              <a:t>هلل</a:t>
            </a:r>
            <a:r>
              <a:rPr lang="ar-EG" sz="4800" dirty="0">
                <a:solidFill>
                  <a:prstClr val="white"/>
                </a:solidFill>
                <a:latin typeface="Arial" panose="020B0604020202020204" pitchFamily="34" charset="0"/>
              </a:rPr>
              <a:t>وا</a:t>
            </a:r>
            <a:r>
              <a:rPr lang="ar-EG" sz="4800" dirty="0">
                <a:solidFill>
                  <a:prstClr val="white"/>
                </a:solidFill>
                <a:latin typeface="Arial" panose="020B0604020202020204" pitchFamily="34" charset="0"/>
                <a:cs typeface="Arial"/>
              </a:rPr>
              <a:t> للرب </a:t>
            </a:r>
            <a:endParaRPr lang="fr-FR" sz="4800" dirty="0">
              <a:solidFill>
                <a:prstClr val="white"/>
              </a:solidFill>
              <a:latin typeface="Arial" panose="020B0604020202020204" pitchFamily="34" charset="0"/>
              <a:cs typeface="Arial"/>
            </a:endParaRPr>
          </a:p>
          <a:p>
            <a:pPr algn="just" defTabSz="1219170" rtl="1"/>
            <a:r>
              <a:rPr lang="ar-EG" sz="4800" dirty="0">
                <a:solidFill>
                  <a:prstClr val="white"/>
                </a:solidFill>
                <a:latin typeface="Arial" panose="020B0604020202020204" pitchFamily="34" charset="0"/>
                <a:cs typeface="Arial"/>
              </a:rPr>
              <a:t>أيتها الرئاسات والسلطات </a:t>
            </a:r>
            <a:endParaRPr lang="fr-FR" sz="4800" dirty="0">
              <a:solidFill>
                <a:prstClr val="white"/>
              </a:solidFill>
              <a:latin typeface="Arial" panose="020B0604020202020204" pitchFamily="34" charset="0"/>
              <a:cs typeface="Arial"/>
            </a:endParaRPr>
          </a:p>
          <a:p>
            <a:pPr algn="just" defTabSz="1219170" rtl="1"/>
            <a:r>
              <a:rPr lang="ar-EG" sz="4800" dirty="0">
                <a:solidFill>
                  <a:prstClr val="white"/>
                </a:solidFill>
                <a:latin typeface="Arial" panose="020B0604020202020204" pitchFamily="34" charset="0"/>
                <a:cs typeface="Arial"/>
              </a:rPr>
              <a:t>والكراسي والسيادات</a:t>
            </a:r>
            <a:endParaRPr lang="fr-FR" sz="4800" dirty="0">
              <a:solidFill>
                <a:prstClr val="white"/>
              </a:solidFill>
              <a:latin typeface="Arial" panose="020B0604020202020204" pitchFamily="34" charset="0"/>
              <a:cs typeface="Arial"/>
            </a:endParaRPr>
          </a:p>
          <a:p>
            <a:pPr algn="just" defTabSz="1219170" rtl="1"/>
            <a:r>
              <a:rPr lang="ar-EG" sz="4800" dirty="0">
                <a:solidFill>
                  <a:prstClr val="white"/>
                </a:solidFill>
                <a:latin typeface="Arial" panose="020B0604020202020204" pitchFamily="34" charset="0"/>
                <a:cs typeface="Arial"/>
              </a:rPr>
              <a:t>الروح ...</a:t>
            </a:r>
            <a:endParaRPr lang="fr-FR" sz="4800" dirty="0">
              <a:solidFill>
                <a:prstClr val="white"/>
              </a:solidFill>
              <a:latin typeface="Arial" panose="020B0604020202020204" pitchFamily="34" charset="0"/>
              <a:cs typeface="Arial"/>
            </a:endParaRPr>
          </a:p>
        </p:txBody>
      </p:sp>
      <p:sp>
        <p:nvSpPr>
          <p:cNvPr id="6" name="Rectangle 5"/>
          <p:cNvSpPr/>
          <p:nvPr/>
        </p:nvSpPr>
        <p:spPr>
          <a:xfrm>
            <a:off x="431371" y="332658"/>
            <a:ext cx="6240693" cy="2821029"/>
          </a:xfrm>
          <a:prstGeom prst="rect">
            <a:avLst/>
          </a:prstGeom>
        </p:spPr>
        <p:txBody>
          <a:bodyPr wrap="square">
            <a:spAutoFit/>
          </a:bodyPr>
          <a:lstStyle/>
          <a:p>
            <a:pPr algn="just" defTabSz="1219170"/>
            <a:r>
              <a:rPr lang="pt-BR" sz="4533" dirty="0">
                <a:solidFill>
                  <a:prstClr val="white"/>
                </a:solidFill>
                <a:latin typeface="CS Avva Shenouda" pitchFamily="34" charset="0"/>
                <a:cs typeface="Arial"/>
              </a:rPr>
              <a:t>Eslylou`i `m`P¡ @ niar,y nem ni`exouci`a @ ni`;ronoc nimet¡ @ </a:t>
            </a:r>
            <a:r>
              <a:rPr lang="pt-BR" sz="4133" dirty="0">
                <a:solidFill>
                  <a:prstClr val="white"/>
                </a:solidFill>
                <a:latin typeface="CS Avva Shenouda" pitchFamily="34" charset="0"/>
                <a:cs typeface="Arial"/>
              </a:rPr>
              <a:t>pi`Pneuma `mParaklyton. </a:t>
            </a:r>
            <a:endParaRPr lang="fr-FR" sz="4133" dirty="0">
              <a:solidFill>
                <a:prstClr val="white"/>
              </a:solidFill>
              <a:latin typeface="CS Avva Shenouda" pitchFamily="34" charset="0"/>
              <a:cs typeface="Arial"/>
            </a:endParaRPr>
          </a:p>
        </p:txBody>
      </p:sp>
      <p:sp>
        <p:nvSpPr>
          <p:cNvPr id="7" name="Rectangle 6"/>
          <p:cNvSpPr/>
          <p:nvPr/>
        </p:nvSpPr>
        <p:spPr>
          <a:xfrm>
            <a:off x="623392" y="3717032"/>
            <a:ext cx="10465163"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Chantez le Seigneur, </a:t>
            </a:r>
          </a:p>
          <a:p>
            <a:pPr algn="ctr" defTabSz="1219170"/>
            <a:r>
              <a:rPr lang="fr-FR" sz="4267" b="1" dirty="0">
                <a:solidFill>
                  <a:prstClr val="white"/>
                </a:solidFill>
                <a:latin typeface="Book Antiqua" pitchFamily="18" charset="0"/>
                <a:cs typeface="Arial"/>
              </a:rPr>
              <a:t>les dominations, les principautés, </a:t>
            </a:r>
          </a:p>
          <a:p>
            <a:pPr algn="ctr" defTabSz="1219170"/>
            <a:r>
              <a:rPr lang="fr-FR" sz="4267" b="1" dirty="0">
                <a:solidFill>
                  <a:prstClr val="white"/>
                </a:solidFill>
                <a:latin typeface="Book Antiqua" pitchFamily="18" charset="0"/>
                <a:cs typeface="Arial"/>
              </a:rPr>
              <a:t>les trônes et les seigneuries, </a:t>
            </a:r>
          </a:p>
          <a:p>
            <a:pPr algn="ctr" defTabSz="1219170"/>
            <a:r>
              <a:rPr lang="fr-FR" sz="4267" b="1" dirty="0">
                <a:solidFill>
                  <a:prstClr val="white"/>
                </a:solidFill>
                <a:latin typeface="Book Antiqua" pitchFamily="18" charset="0"/>
                <a:cs typeface="Arial"/>
              </a:rPr>
              <a:t>l’Esprit Consolateur. </a:t>
            </a:r>
          </a:p>
        </p:txBody>
      </p:sp>
    </p:spTree>
    <p:extLst>
      <p:ext uri="{BB962C8B-B14F-4D97-AF65-F5344CB8AC3E}">
        <p14:creationId xmlns:p14="http://schemas.microsoft.com/office/powerpoint/2010/main" val="1980406937"/>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164638"/>
            <a:ext cx="11405309" cy="3211392"/>
          </a:xfrm>
          <a:prstGeom prst="rect">
            <a:avLst/>
          </a:prstGeom>
        </p:spPr>
        <p:txBody>
          <a:bodyPr wrap="square">
            <a:spAutoFit/>
          </a:bodyPr>
          <a:lstStyle/>
          <a:p>
            <a:pPr algn="ctr" defTabSz="1219170" rtl="1"/>
            <a:r>
              <a:rPr lang="ar-AE" sz="3200" i="1" u="sng" dirty="0">
                <a:solidFill>
                  <a:prstClr val="white"/>
                </a:solidFill>
                <a:latin typeface="Arial" panose="020B0604020202020204" pitchFamily="34" charset="0"/>
                <a:cs typeface="Arial"/>
              </a:rPr>
              <a:t>(يوحنا 1:17-26)</a:t>
            </a:r>
            <a:endParaRPr lang="fr-FR" sz="3200" i="1" u="sng" dirty="0">
              <a:solidFill>
                <a:prstClr val="white"/>
              </a:solidFill>
              <a:latin typeface="Arial" panose="020B0604020202020204" pitchFamily="34" charset="0"/>
              <a:cs typeface="Arial"/>
            </a:endParaRPr>
          </a:p>
          <a:p>
            <a:pPr algn="ctr" defTabSz="1219170" rtl="1"/>
            <a:r>
              <a:rPr lang="ar-AE" sz="4267" dirty="0">
                <a:solidFill>
                  <a:prstClr val="white"/>
                </a:solidFill>
                <a:latin typeface="Arial" panose="020B0604020202020204" pitchFamily="34" charset="0"/>
                <a:cs typeface="Arial"/>
              </a:rPr>
              <a:t>تَكَلَّمَ يَسُوعُ بِهذَا وَرَفَعَ عَيْنَيْهِ نَحْوَ السَّمَاءِ وَقَالَ</a:t>
            </a:r>
            <a:r>
              <a:rPr lang="fr-FR" sz="4267" dirty="0">
                <a:solidFill>
                  <a:prstClr val="white"/>
                </a:solidFill>
                <a:latin typeface="Arial" panose="020B0604020202020204" pitchFamily="34" charset="0"/>
                <a:cs typeface="Arial"/>
              </a:rPr>
              <a:t> </a:t>
            </a:r>
            <a:r>
              <a:rPr lang="ar-AE" sz="4267" dirty="0">
                <a:solidFill>
                  <a:prstClr val="white"/>
                </a:solidFill>
                <a:latin typeface="Arial" panose="020B0604020202020204" pitchFamily="34" charset="0"/>
                <a:cs typeface="Arial"/>
              </a:rPr>
              <a:t>:</a:t>
            </a:r>
            <a:r>
              <a:rPr lang="fr-FR" sz="4267" dirty="0">
                <a:solidFill>
                  <a:prstClr val="white"/>
                </a:solidFill>
                <a:latin typeface="Arial" panose="020B0604020202020204" pitchFamily="34" charset="0"/>
                <a:cs typeface="Arial"/>
              </a:rPr>
              <a:t> </a:t>
            </a:r>
            <a:r>
              <a:rPr lang="ar-AE" sz="4267" dirty="0">
                <a:solidFill>
                  <a:prstClr val="white"/>
                </a:solidFill>
                <a:latin typeface="Arial" panose="020B0604020202020204" pitchFamily="34" charset="0"/>
                <a:cs typeface="Arial"/>
              </a:rPr>
              <a:t>«</a:t>
            </a:r>
            <a:r>
              <a:rPr lang="fr-FR" sz="4267" dirty="0">
                <a:solidFill>
                  <a:prstClr val="white"/>
                </a:solidFill>
                <a:latin typeface="Arial" panose="020B0604020202020204" pitchFamily="34" charset="0"/>
                <a:cs typeface="Arial"/>
              </a:rPr>
              <a:t> </a:t>
            </a:r>
            <a:r>
              <a:rPr lang="ar-AE" sz="4267" dirty="0">
                <a:solidFill>
                  <a:prstClr val="white"/>
                </a:solidFill>
                <a:latin typeface="Arial" panose="020B0604020202020204" pitchFamily="34" charset="0"/>
                <a:cs typeface="Arial"/>
              </a:rPr>
              <a:t>أَيُّهَا الآبُ، قَدْ أَتَتِ السَّاعَةُ. مَجِّدِ ابْنَكَ لِيُمَجِّدَكَ ابْنُكَ أَيْضاً،</a:t>
            </a:r>
            <a:r>
              <a:rPr lang="fr-FR" sz="4267" dirty="0">
                <a:solidFill>
                  <a:prstClr val="white"/>
                </a:solidFill>
                <a:latin typeface="Arial" panose="020B0604020202020204" pitchFamily="34" charset="0"/>
                <a:cs typeface="Arial"/>
              </a:rPr>
              <a:t> </a:t>
            </a:r>
            <a:r>
              <a:rPr lang="ar-AE" sz="4267" dirty="0">
                <a:solidFill>
                  <a:prstClr val="white"/>
                </a:solidFill>
                <a:latin typeface="Arial" panose="020B0604020202020204" pitchFamily="34" charset="0"/>
                <a:cs typeface="Arial"/>
              </a:rPr>
              <a:t>إِذْ أَعْطَيْتَهُ سُلْطَاناً عَلَى كُلِّ جَسَدٍ لِيُعْطِيَ حَيَاةً أَبَدِيَّةً لِكُلِّ مَنْ</a:t>
            </a:r>
            <a:r>
              <a:rPr lang="fr-FR" sz="4267" dirty="0">
                <a:solidFill>
                  <a:prstClr val="white"/>
                </a:solidFill>
                <a:latin typeface="Arial" panose="020B0604020202020204" pitchFamily="34" charset="0"/>
                <a:cs typeface="Arial"/>
              </a:rPr>
              <a:t> </a:t>
            </a:r>
            <a:r>
              <a:rPr lang="ar-AE" sz="4267" dirty="0">
                <a:solidFill>
                  <a:prstClr val="white"/>
                </a:solidFill>
                <a:latin typeface="Arial" panose="020B0604020202020204" pitchFamily="34" charset="0"/>
                <a:cs typeface="Arial"/>
              </a:rPr>
              <a:t>أَعْطَيْتَهُ. وَهذِهِ هِيَ الْحَيَاةُ الأَبَدِيَّةُ: أَنْ يَعْرِفُوكَ، </a:t>
            </a:r>
          </a:p>
        </p:txBody>
      </p:sp>
      <p:sp>
        <p:nvSpPr>
          <p:cNvPr id="7" name="Rectangle 6"/>
          <p:cNvSpPr/>
          <p:nvPr/>
        </p:nvSpPr>
        <p:spPr>
          <a:xfrm>
            <a:off x="239350" y="3344212"/>
            <a:ext cx="11751327" cy="2923877"/>
          </a:xfrm>
          <a:prstGeom prst="rect">
            <a:avLst/>
          </a:prstGeom>
        </p:spPr>
        <p:txBody>
          <a:bodyPr wrap="square">
            <a:spAutoFit/>
          </a:bodyPr>
          <a:lstStyle/>
          <a:p>
            <a:pPr algn="ctr" defTabSz="1219170"/>
            <a:r>
              <a:rPr lang="fr-FR" sz="2400" i="1" u="sng" dirty="0">
                <a:solidFill>
                  <a:prstClr val="white"/>
                </a:solidFill>
                <a:latin typeface="Arial" panose="020B0604020202020204" pitchFamily="34" charset="0"/>
                <a:cs typeface="Arial" panose="020B0604020202020204" pitchFamily="34" charset="0"/>
              </a:rPr>
              <a:t>Lecture de l’Évangile selon Saint Jean (Jean 17: 1-26)</a:t>
            </a:r>
          </a:p>
          <a:p>
            <a:pPr algn="ctr" defTabSz="1219170"/>
            <a:r>
              <a:rPr lang="fr-FR" sz="3200" dirty="0">
                <a:solidFill>
                  <a:prstClr val="white"/>
                </a:solidFill>
                <a:latin typeface="Arial" panose="020B0604020202020204" pitchFamily="34" charset="0"/>
                <a:cs typeface="Arial" panose="020B0604020202020204" pitchFamily="34" charset="0"/>
              </a:rPr>
              <a:t>Après avoir ainsi parlé, Jésus leva les yeux au ciel, et dit: Père, l'heure est venue! Glorifie ton Fils, afin que ton Fils te glorifie, selon que tu lui as donné pouvoir sur toute chair, afin qu'il accorde la vie éternelle à tous ceux que tu lui as donnés. Or, la vie éternelle, c'est qu'ils te connaissent, </a:t>
            </a:r>
          </a:p>
        </p:txBody>
      </p:sp>
    </p:spTree>
    <p:extLst>
      <p:ext uri="{BB962C8B-B14F-4D97-AF65-F5344CB8AC3E}">
        <p14:creationId xmlns:p14="http://schemas.microsoft.com/office/powerpoint/2010/main" val="3220783240"/>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0"/>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أَنْتَ الإِلهَ الْحَقِيقِيَّ وَحْدَكَ وَيَسُوعَ الْمَسِيحَ الَّذِي أَرْسَلْتَهُ. أَنَا مَجَّدْتُكَ عَلَى الأَرْضِ. الْعَمَلَ الَّذِي أَعْطَيْتَنِي لأَعْمَلَ قَدْ أَكْمَلْتُهُ. وَالآنَ مَجِّدْنِي أَنْتَ أَيُّهَا الآبُ عِنْدَ ذَاتِكَ بِالْمَجْدِ الَّذِي كَانَ لِي عِنْدَكَ قَبْلَ كَوْنِ الْعَالَمِ. «</a:t>
            </a:r>
            <a:r>
              <a:rPr lang="fr-FR" sz="4267" dirty="0">
                <a:solidFill>
                  <a:prstClr val="white"/>
                </a:solidFill>
                <a:latin typeface="Arial" panose="020B0604020202020204" pitchFamily="34" charset="0"/>
                <a:cs typeface="Arial"/>
              </a:rPr>
              <a:t> </a:t>
            </a:r>
            <a:r>
              <a:rPr lang="ar-AE" sz="4267" dirty="0">
                <a:solidFill>
                  <a:prstClr val="white"/>
                </a:solidFill>
                <a:latin typeface="Arial" panose="020B0604020202020204" pitchFamily="34" charset="0"/>
                <a:cs typeface="Arial"/>
              </a:rPr>
              <a:t>أَنَا أَظْهَرْتُ اسْمَكَ لِلنَّاسِ الَّذِينَ أَعْطَيْتَنِي مِنَ الْعَالَمِ.</a:t>
            </a:r>
          </a:p>
        </p:txBody>
      </p:sp>
      <p:sp>
        <p:nvSpPr>
          <p:cNvPr id="7" name="Rectangle 6"/>
          <p:cNvSpPr/>
          <p:nvPr/>
        </p:nvSpPr>
        <p:spPr>
          <a:xfrm>
            <a:off x="239350" y="3356993"/>
            <a:ext cx="11751327" cy="3046988"/>
          </a:xfrm>
          <a:prstGeom prst="rect">
            <a:avLst/>
          </a:prstGeom>
        </p:spPr>
        <p:txBody>
          <a:bodyPr wrap="square">
            <a:spAutoFit/>
          </a:bodyPr>
          <a:lstStyle/>
          <a:p>
            <a:pPr algn="ctr" defTabSz="1219170"/>
            <a:r>
              <a:rPr lang="fr-FR" sz="3200" dirty="0">
                <a:solidFill>
                  <a:prstClr val="white"/>
                </a:solidFill>
                <a:latin typeface="Arial" panose="020B0604020202020204" pitchFamily="34" charset="0"/>
                <a:cs typeface="Arial" panose="020B0604020202020204" pitchFamily="34" charset="0"/>
              </a:rPr>
              <a:t>Toi, le seul vrai Dieu, et celui que tu as envoyé, Jésus Christ. Je t'ai glorifié sur la terre, j'ai achevé l'</a:t>
            </a:r>
            <a:r>
              <a:rPr lang="fr-FR" sz="3200" dirty="0" err="1">
                <a:solidFill>
                  <a:prstClr val="white"/>
                </a:solidFill>
                <a:latin typeface="Arial" panose="020B0604020202020204" pitchFamily="34" charset="0"/>
                <a:cs typeface="Arial" panose="020B0604020202020204" pitchFamily="34" charset="0"/>
              </a:rPr>
              <a:t>oeuvre</a:t>
            </a:r>
            <a:r>
              <a:rPr lang="fr-FR" sz="3200" dirty="0">
                <a:solidFill>
                  <a:prstClr val="white"/>
                </a:solidFill>
                <a:latin typeface="Arial" panose="020B0604020202020204" pitchFamily="34" charset="0"/>
                <a:cs typeface="Arial" panose="020B0604020202020204" pitchFamily="34" charset="0"/>
              </a:rPr>
              <a:t> que tu m'as donnée à faire. Et maintenant toi, Père, glorifie-moi auprès de toi-même de la gloire que j'avais auprès de toi avant que le monde fût. J'ai fait connaître ton nom aux hommes que tu m'as donnés du milieu du monde.</a:t>
            </a:r>
          </a:p>
        </p:txBody>
      </p:sp>
    </p:spTree>
    <p:extLst>
      <p:ext uri="{BB962C8B-B14F-4D97-AF65-F5344CB8AC3E}">
        <p14:creationId xmlns:p14="http://schemas.microsoft.com/office/powerpoint/2010/main" val="394242832"/>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8"/>
            <a:ext cx="11405309" cy="2882584"/>
          </a:xfrm>
          <a:prstGeom prst="rect">
            <a:avLst/>
          </a:prstGeom>
        </p:spPr>
        <p:txBody>
          <a:bodyPr wrap="square">
            <a:spAutoFit/>
          </a:bodyPr>
          <a:lstStyle/>
          <a:p>
            <a:pPr algn="ctr" defTabSz="1219170" rtl="1"/>
            <a:r>
              <a:rPr lang="ar-AE" sz="4533" dirty="0">
                <a:solidFill>
                  <a:prstClr val="white"/>
                </a:solidFill>
                <a:latin typeface="Arial" panose="020B0604020202020204" pitchFamily="34" charset="0"/>
                <a:cs typeface="Arial"/>
              </a:rPr>
              <a:t>كَانُوا لَكَ وَأَعْطَيْتَهُمْ لِي، وَقَدْ حَفِظُوا كَلاَمَكَ. وَالآنَ عَلِمُوا أَنَّ كُلَّ مَا أَعْطَيْتَنِي هُوَ مِنْ عِنْدِكَ، لأَنَّ الْكَلاَمَ الَّذِي أَعْطَيْتَنِي قَدْ أَعْطَيْتُهُمْ، وَهُمْ قَبِلُوا وَعَلِمُوا يَقِيناً أَنِّي خَرَجْتُ مِنْ عِنْدِكَ، وَآمَنُوا أَنَّكَ أَنْتَ أَرْسَلْتَنِي. مِنْ أَجْلِهِمْ أَنَا أَسْأَلُ.</a:t>
            </a:r>
          </a:p>
        </p:txBody>
      </p:sp>
      <p:sp>
        <p:nvSpPr>
          <p:cNvPr id="7" name="Rectangle 6"/>
          <p:cNvSpPr/>
          <p:nvPr/>
        </p:nvSpPr>
        <p:spPr>
          <a:xfrm>
            <a:off x="239350" y="2948947"/>
            <a:ext cx="11751327" cy="3416320"/>
          </a:xfrm>
          <a:prstGeom prst="rect">
            <a:avLst/>
          </a:prstGeom>
        </p:spPr>
        <p:txBody>
          <a:bodyPr wrap="square">
            <a:spAutoFit/>
          </a:bodyPr>
          <a:lstStyle/>
          <a:p>
            <a:pPr algn="ctr" defTabSz="1219170"/>
            <a:r>
              <a:rPr lang="fr-FR" sz="3600" dirty="0">
                <a:solidFill>
                  <a:prstClr val="white"/>
                </a:solidFill>
                <a:latin typeface="Arial" panose="020B0604020202020204" pitchFamily="34" charset="0"/>
                <a:cs typeface="Arial" panose="020B0604020202020204" pitchFamily="34" charset="0"/>
              </a:rPr>
              <a:t>Ils étaient à toi, et tu me les as donnés; et ils ont gardé ta parole. Maintenant ils ont connu que tout ce que tu m'as donné vient de toi. Car je leur ai donné les paroles que tu m'as données; et ils les ont reçues, et ils ont vraiment connu que je suis sorti de toi, et ils ont cru que tu m'as envoyé. C'est pour eux que je prie.</a:t>
            </a:r>
          </a:p>
        </p:txBody>
      </p:sp>
    </p:spTree>
    <p:extLst>
      <p:ext uri="{BB962C8B-B14F-4D97-AF65-F5344CB8AC3E}">
        <p14:creationId xmlns:p14="http://schemas.microsoft.com/office/powerpoint/2010/main" val="2282428741"/>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3375604"/>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لَسْتُ أَسْأَلُ مِنْ أَجْلِ الْعَالَمِ، بَلْ مِنْ أَجْلِ الَّذِينَ أَعْطَيْتَنِي لأَنَّهُمْ لَكَ. وَكُلُّ مَا هُوَ لِي فَهُوَ لَكَ، وَمَا هُوَ لَكَ فَهُوَ لِي، وَأَنَا مُمَجَّدٌ فِيهِمْ. وَلَسْتُ أَنَا بَعْدُ فِي الْعَالَمِ، وَأَمَّا هؤُلاَءِ فَهُمْ فِي الْعَالَمِ، وَأَنَا آتِي إِلَيْكَ. أَيُّهَا الآبُ الْقُدُّوسُ، احْفَظْهُمْ فِي اسْمِكَ الَّذِينَ أَعْطَيْتَنِي، لِيَكُونُوا وَاحِداً كَمَا نَحْنُ</a:t>
            </a:r>
          </a:p>
        </p:txBody>
      </p:sp>
      <p:sp>
        <p:nvSpPr>
          <p:cNvPr id="7" name="Rectangle 6"/>
          <p:cNvSpPr/>
          <p:nvPr/>
        </p:nvSpPr>
        <p:spPr>
          <a:xfrm>
            <a:off x="239350" y="3284985"/>
            <a:ext cx="11751327" cy="3046988"/>
          </a:xfrm>
          <a:prstGeom prst="rect">
            <a:avLst/>
          </a:prstGeom>
        </p:spPr>
        <p:txBody>
          <a:bodyPr wrap="square">
            <a:spAutoFit/>
          </a:bodyPr>
          <a:lstStyle/>
          <a:p>
            <a:pPr algn="ctr" defTabSz="1219170"/>
            <a:r>
              <a:rPr lang="fr-FR" sz="3200" dirty="0">
                <a:solidFill>
                  <a:prstClr val="white"/>
                </a:solidFill>
                <a:latin typeface="Arial" panose="020B0604020202020204" pitchFamily="34" charset="0"/>
                <a:cs typeface="Arial" panose="020B0604020202020204" pitchFamily="34" charset="0"/>
              </a:rPr>
              <a:t>Je ne prie pas pour le monde, mais pour ceux que tu m'as donnés, parce qu'ils sont à toi; - et tout ce qui est à moi est à toi, et ce qui est à toi est à moi; -et je suis glorifié en eux. Je ne suis plus dans le monde, et ils sont dans le monde, et je vais à toi. Père saint, garde en ton nom ceux que tu m'as donnés, afin qu'ils soient un comme nous.</a:t>
            </a:r>
          </a:p>
        </p:txBody>
      </p:sp>
    </p:spTree>
    <p:extLst>
      <p:ext uri="{BB962C8B-B14F-4D97-AF65-F5344CB8AC3E}">
        <p14:creationId xmlns:p14="http://schemas.microsoft.com/office/powerpoint/2010/main" val="3027795412"/>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3170099"/>
          </a:xfrm>
          <a:prstGeom prst="rect">
            <a:avLst/>
          </a:prstGeom>
        </p:spPr>
        <p:txBody>
          <a:bodyPr wrap="square">
            <a:spAutoFit/>
          </a:bodyPr>
          <a:lstStyle/>
          <a:p>
            <a:pPr algn="ctr" defTabSz="1219170" rtl="1"/>
            <a:r>
              <a:rPr lang="ar-AE" sz="4000" dirty="0">
                <a:solidFill>
                  <a:prstClr val="white"/>
                </a:solidFill>
                <a:latin typeface="Arial" panose="020B0604020202020204" pitchFamily="34" charset="0"/>
                <a:cs typeface="Arial"/>
              </a:rPr>
              <a:t>حِينَ كُنْتُ مَعَهُمْ فِي الْعَالَمِ كُنْتُ أَحْفَظُهُمْ فِي اسْمِكَ. الَّذِينَ أَعْطَيْتَنِي حَفِظْتُهُمْ، وَلَمْ يَهْلِكْ مِنْهُمْ أَحَدٌ إِلاَّ ابْنُ الْهَلاَكِ لِيَتِمَّ الْكِتَابُ.</a:t>
            </a:r>
            <a:r>
              <a:rPr lang="fr-FR" sz="4000" dirty="0">
                <a:solidFill>
                  <a:prstClr val="white"/>
                </a:solidFill>
                <a:latin typeface="Arial" panose="020B0604020202020204" pitchFamily="34" charset="0"/>
                <a:cs typeface="Arial"/>
              </a:rPr>
              <a:t> </a:t>
            </a:r>
            <a:r>
              <a:rPr lang="ar-AE" sz="4000" dirty="0">
                <a:solidFill>
                  <a:prstClr val="white"/>
                </a:solidFill>
                <a:latin typeface="Arial" panose="020B0604020202020204" pitchFamily="34" charset="0"/>
                <a:cs typeface="Arial"/>
              </a:rPr>
              <a:t>أَمَّا الآنَ فَإِنِّي آتِي إِلَيْكَ. وَأَتَكَلَّمُ بِهذَا فِي الْعَالَمِ لِيَكُونَ لَهُمْ فَرَحِي كَامِلاً فِيهِمْ. أأَنَا قَدْ أَعْطَيْتُهُمْ كَلاَمَكَ، وَالْعَالَمُ أَبْغَضَهُمْ لأَنَّهُمْ لَيْسُوا مِنَ الْعَالَمِ، كَمَا أَنِّي أَنَا لَسْتُ مِنَ الْعَالَمِ،</a:t>
            </a:r>
          </a:p>
        </p:txBody>
      </p:sp>
      <p:sp>
        <p:nvSpPr>
          <p:cNvPr id="7" name="Rectangle 6"/>
          <p:cNvSpPr/>
          <p:nvPr/>
        </p:nvSpPr>
        <p:spPr>
          <a:xfrm>
            <a:off x="239350" y="3218392"/>
            <a:ext cx="11751327" cy="3251724"/>
          </a:xfrm>
          <a:prstGeom prst="rect">
            <a:avLst/>
          </a:prstGeom>
        </p:spPr>
        <p:txBody>
          <a:bodyPr wrap="square">
            <a:spAutoFit/>
          </a:bodyPr>
          <a:lstStyle/>
          <a:p>
            <a:pPr algn="ctr" defTabSz="1219170"/>
            <a:r>
              <a:rPr lang="fr-FR" sz="2933" dirty="0">
                <a:solidFill>
                  <a:prstClr val="white"/>
                </a:solidFill>
                <a:latin typeface="Arial" panose="020B0604020202020204" pitchFamily="34" charset="0"/>
                <a:cs typeface="Arial" panose="020B0604020202020204" pitchFamily="34" charset="0"/>
              </a:rPr>
              <a:t>Lorsque j'étais avec eux dans le monde, je les gardais en ton nom. J'ai gardé ceux que tu m'as donnés, et aucun d'eux ne s'est perdu, sinon le fils de perdition, afin que l'Écriture fût accomplie. Et maintenant je vais à toi, et je dis ces choses dans le monde, afin qu'ils aient en eux ma joie parfaite. Je leur ai donné ta parole; et le monde les a haïs, parce qu'ils ne sont pas du monde, comme moi je ne suis pas du monde.</a:t>
            </a:r>
          </a:p>
        </p:txBody>
      </p:sp>
    </p:spTree>
    <p:extLst>
      <p:ext uri="{BB962C8B-B14F-4D97-AF65-F5344CB8AC3E}">
        <p14:creationId xmlns:p14="http://schemas.microsoft.com/office/powerpoint/2010/main" val="3344468335"/>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2554545"/>
          </a:xfrm>
          <a:prstGeom prst="rect">
            <a:avLst/>
          </a:prstGeom>
        </p:spPr>
        <p:txBody>
          <a:bodyPr wrap="square">
            <a:spAutoFit/>
          </a:bodyPr>
          <a:lstStyle/>
          <a:p>
            <a:pPr algn="ctr" defTabSz="1219170" rtl="1"/>
            <a:r>
              <a:rPr lang="ar-AE" sz="4000" dirty="0">
                <a:solidFill>
                  <a:prstClr val="white"/>
                </a:solidFill>
                <a:latin typeface="Arial" panose="020B0604020202020204" pitchFamily="34" charset="0"/>
                <a:cs typeface="Arial"/>
              </a:rPr>
              <a:t>لَسْتُ أَسْأَلُ أَنْ تَأْخُذَهُمْ مِنَ الْعَالَمِ بَلْ أَنْ تَحْفَظَهُمْ مِنَ الشِّرِّيرِ. لَيْسُوا مِنَ الْعَالَمِ كَمَا أَنِّي أَنَا لَسْتُ مِنَ الْعَالَمِ. قَدِّسْهُمْ فِي حَقِّكَ. كَلاَمُكَ هُوَ حَق. كَمَا أَرْسَلْتَنِي إِلَى الْعَالَمِ أَرْسَلْتُهُمْ أَنَا إِلَى الْعَالَمِ، وَلأَجْلِهِمْ أُقَدِّسُ أَنَا ذَاتِي، لِيَكُونُوا هُمْ أَيْضاً مُقَدَّسِينَ فِي الْحَقِّ «وَلَسْتُ أَسْأَلُ مِنْ أَجْلِ هؤُلاَءِ فَقَطْ،</a:t>
            </a:r>
          </a:p>
        </p:txBody>
      </p:sp>
      <p:sp>
        <p:nvSpPr>
          <p:cNvPr id="7" name="Rectangle 6"/>
          <p:cNvSpPr/>
          <p:nvPr/>
        </p:nvSpPr>
        <p:spPr>
          <a:xfrm>
            <a:off x="239350" y="2835123"/>
            <a:ext cx="11751327" cy="3539430"/>
          </a:xfrm>
          <a:prstGeom prst="rect">
            <a:avLst/>
          </a:prstGeom>
        </p:spPr>
        <p:txBody>
          <a:bodyPr wrap="square">
            <a:spAutoFit/>
          </a:bodyPr>
          <a:lstStyle/>
          <a:p>
            <a:pPr algn="ctr" defTabSz="1219170"/>
            <a:r>
              <a:rPr lang="fr-FR" sz="3200" dirty="0">
                <a:solidFill>
                  <a:prstClr val="white"/>
                </a:solidFill>
                <a:latin typeface="Arial" panose="020B0604020202020204" pitchFamily="34" charset="0"/>
                <a:cs typeface="Arial" panose="020B0604020202020204" pitchFamily="34" charset="0"/>
              </a:rPr>
              <a:t>Je ne te prie pas de les ôter du monde, mais de les préserver du mal. Ils ne sont pas du monde, comme moi je ne suis pas du monde. Sanctifie-les par ta vérité: ta parole est la vérité. Comme tu m'as envoyé dans le monde, je les ai aussi envoyés dans le monde. Et je me sanctifie moi-même pour eux, afin qu'eux aussi soient sanctifiés par la vérité. Ce n'est pas pour eux seulement que je prie, </a:t>
            </a:r>
          </a:p>
        </p:txBody>
      </p:sp>
    </p:spTree>
    <p:extLst>
      <p:ext uri="{BB962C8B-B14F-4D97-AF65-F5344CB8AC3E}">
        <p14:creationId xmlns:p14="http://schemas.microsoft.com/office/powerpoint/2010/main" val="469334668"/>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3170099"/>
          </a:xfrm>
          <a:prstGeom prst="rect">
            <a:avLst/>
          </a:prstGeom>
        </p:spPr>
        <p:txBody>
          <a:bodyPr wrap="square">
            <a:spAutoFit/>
          </a:bodyPr>
          <a:lstStyle/>
          <a:p>
            <a:pPr algn="ctr" defTabSz="1219170" rtl="1"/>
            <a:r>
              <a:rPr lang="ar-AE" sz="4000" dirty="0">
                <a:solidFill>
                  <a:prstClr val="white"/>
                </a:solidFill>
                <a:latin typeface="Arial" panose="020B0604020202020204" pitchFamily="34" charset="0"/>
                <a:cs typeface="Arial"/>
              </a:rPr>
              <a:t>بَلْ أَيْضاً مِنْ أَجْلِ الَّذِينَ يُؤْمِنُونَ بِي بِكَلاَمِهِمْ، لِيَكُونَ الْجَمِيعُ وَاحِداً، كَمَا أَنَّكَ أَنْتَ أَيُّهَا الآبُ فِيَّ وَأَنَا فِيكَ، لِيَكُونُوا هُمْ أَيْضاً وَاحِداً فِينَا، لِيُؤْمِنَ الْعَالَمُ أَنَّكَ أَرْسَلْتَنِي. وَأَنَا قَدْ أَعْطَيْتُهُمُ الْمَجْدَ الَّذِي أَعْطَيْتَنِي، لِيَكُونُوا وَاحِداً كَمَا أَنَّنَا نَحْنُ وَاحِدٌ. أَنَا فِيهِمْ وَأَنْتَ فِيَّ لِيَكُونُوا مُكَمَّلِينَ إِلَى وَاحِدٍ، وَلِيَعْلَمَ الْعَالَمُ أَنَّكَ أَرْسَلْتَنِي</a:t>
            </a:r>
          </a:p>
        </p:txBody>
      </p:sp>
      <p:sp>
        <p:nvSpPr>
          <p:cNvPr id="7" name="Rectangle 6"/>
          <p:cNvSpPr/>
          <p:nvPr/>
        </p:nvSpPr>
        <p:spPr>
          <a:xfrm>
            <a:off x="239350" y="3122381"/>
            <a:ext cx="11751327" cy="3251724"/>
          </a:xfrm>
          <a:prstGeom prst="rect">
            <a:avLst/>
          </a:prstGeom>
        </p:spPr>
        <p:txBody>
          <a:bodyPr wrap="square">
            <a:spAutoFit/>
          </a:bodyPr>
          <a:lstStyle/>
          <a:p>
            <a:pPr algn="ctr" defTabSz="1219170"/>
            <a:r>
              <a:rPr lang="fr-FR" sz="2933" b="1" dirty="0">
                <a:solidFill>
                  <a:prstClr val="white"/>
                </a:solidFill>
                <a:latin typeface="Book Antiqua" pitchFamily="18" charset="0"/>
                <a:cs typeface="Arial"/>
              </a:rPr>
              <a:t>mais encore pour ceux qui croiront en moi par leur parole, afin que tous soient un, comme toi, Père, tu es en moi, et comme je suis en toi, afin qu'eux aussi soient un en nous, pour que le monde croie que tu m'as envoyé. Je leur ai donné la gloire que tu m'as donnée, afin qu'ils soient un comme nous sommes un, - moi en eux, et toi en moi, - afin qu'ils soient parfaitement un, et que le monde connaisse que tu m'as envoyé </a:t>
            </a:r>
          </a:p>
        </p:txBody>
      </p:sp>
    </p:spTree>
    <p:extLst>
      <p:ext uri="{BB962C8B-B14F-4D97-AF65-F5344CB8AC3E}">
        <p14:creationId xmlns:p14="http://schemas.microsoft.com/office/powerpoint/2010/main" val="3746089524"/>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1"/>
            <a:ext cx="11405309" cy="2882584"/>
          </a:xfrm>
          <a:prstGeom prst="rect">
            <a:avLst/>
          </a:prstGeom>
        </p:spPr>
        <p:txBody>
          <a:bodyPr wrap="square">
            <a:spAutoFit/>
          </a:bodyPr>
          <a:lstStyle/>
          <a:p>
            <a:pPr algn="ctr" defTabSz="1219170" rtl="1"/>
            <a:r>
              <a:rPr lang="ar-AE" sz="4533" dirty="0">
                <a:solidFill>
                  <a:prstClr val="white"/>
                </a:solidFill>
                <a:latin typeface="Arial" panose="020B0604020202020204" pitchFamily="34" charset="0"/>
                <a:cs typeface="Arial"/>
              </a:rPr>
              <a:t>وَأَحْبَبْتَهُمْ كَمَا أَحْبَبْتَنِي. أَيُّهَا الآبُ أُرِيدُ أَنَّ هؤُلاَءِ الَّذِينَ أَعْطَيْتَنِي يَكُونُونَ مَعِي حَيْثُ أَكُونُ أَنَا، لِيَنْظُرُوا مَجْدِي الَّذِي أَعْطَيْتَنِي، لأَنَّكَ أَحْبَبْتَنِي قَبْلَ إِنْشَاءِ الْعَالَمِ. أَيُّهَا الآبُ الْبَارُّ، إِنَّ الْعَالَمَ لَمْ يَعْرِفْكَ، أَمَّا أَنَا فَعَرَفْتُكَ،</a:t>
            </a:r>
          </a:p>
        </p:txBody>
      </p:sp>
      <p:sp>
        <p:nvSpPr>
          <p:cNvPr id="7" name="Rectangle 6"/>
          <p:cNvSpPr/>
          <p:nvPr/>
        </p:nvSpPr>
        <p:spPr>
          <a:xfrm>
            <a:off x="239350" y="3283238"/>
            <a:ext cx="11751327" cy="2656818"/>
          </a:xfrm>
          <a:prstGeom prst="rect">
            <a:avLst/>
          </a:prstGeom>
        </p:spPr>
        <p:txBody>
          <a:bodyPr wrap="square">
            <a:spAutoFit/>
          </a:bodyPr>
          <a:lstStyle/>
          <a:p>
            <a:pPr algn="ctr" defTabSz="1219170"/>
            <a:r>
              <a:rPr lang="fr-FR" sz="3333" dirty="0">
                <a:solidFill>
                  <a:prstClr val="white"/>
                </a:solidFill>
                <a:latin typeface="Arial" panose="020B0604020202020204" pitchFamily="34" charset="0"/>
                <a:cs typeface="Arial" panose="020B0604020202020204" pitchFamily="34" charset="0"/>
              </a:rPr>
              <a:t>et que tu les as aimés comme tu m'as aimé. Père, je veux que là où je suis ceux que tu m'as donnés soient aussi avec moi, afin qu'ils voient ma gloire, la gloire que tu m'as donnée, parce que tu m'as aimé avant la fondation du monde. Père juste, le monde ne t'a point connu; mais moi je t'ai connu,</a:t>
            </a:r>
          </a:p>
        </p:txBody>
      </p:sp>
    </p:spTree>
    <p:extLst>
      <p:ext uri="{BB962C8B-B14F-4D97-AF65-F5344CB8AC3E}">
        <p14:creationId xmlns:p14="http://schemas.microsoft.com/office/powerpoint/2010/main" val="1488922882"/>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1"/>
            <a:ext cx="11405309" cy="2882584"/>
          </a:xfrm>
          <a:prstGeom prst="rect">
            <a:avLst/>
          </a:prstGeom>
        </p:spPr>
        <p:txBody>
          <a:bodyPr wrap="square">
            <a:spAutoFit/>
          </a:bodyPr>
          <a:lstStyle/>
          <a:p>
            <a:pPr algn="ctr" defTabSz="1219170" rtl="1"/>
            <a:r>
              <a:rPr lang="ar-AE" sz="4533" dirty="0">
                <a:solidFill>
                  <a:prstClr val="white"/>
                </a:solidFill>
                <a:latin typeface="Arial" panose="020B0604020202020204" pitchFamily="34" charset="0"/>
                <a:cs typeface="Arial"/>
              </a:rPr>
              <a:t>وَهؤُلاَءِ عَرَفُوا أَنَّكَ أَنْتَ أَرْسَلْتَنِي. وَعَرَّفْتُهُمُ اسْمَكَ وَسَأُعَرِّفُهُمْ، لِيَكُونَ فِيهِمُ الْحُبُّ الَّذِي أَحْبَبْتَنِي بِهِ، وَأَكُونَ أَنَا فِيهِمْ».</a:t>
            </a:r>
            <a:endParaRPr lang="fr-FR" sz="4533" dirty="0">
              <a:solidFill>
                <a:prstClr val="white"/>
              </a:solidFill>
              <a:latin typeface="Arial" panose="020B0604020202020204" pitchFamily="34" charset="0"/>
              <a:cs typeface="Arial"/>
            </a:endParaRPr>
          </a:p>
          <a:p>
            <a:pPr algn="ctr" defTabSz="1219170" rtl="1"/>
            <a:endParaRPr lang="fr-FR" sz="4533" dirty="0">
              <a:solidFill>
                <a:prstClr val="white"/>
              </a:solidFill>
              <a:latin typeface="Arial" panose="020B0604020202020204" pitchFamily="34" charset="0"/>
              <a:cs typeface="Arial"/>
            </a:endParaRPr>
          </a:p>
          <a:p>
            <a:pPr algn="ctr" defTabSz="1219170" rtl="1"/>
            <a:r>
              <a:rPr lang="ar-AE" sz="4533" i="1" dirty="0">
                <a:solidFill>
                  <a:prstClr val="white"/>
                </a:solidFill>
                <a:latin typeface="Arial" panose="020B0604020202020204" pitchFamily="34" charset="0"/>
                <a:cs typeface="Arial"/>
              </a:rPr>
              <a:t>والمجد لله دائماً</a:t>
            </a:r>
          </a:p>
        </p:txBody>
      </p:sp>
      <p:sp>
        <p:nvSpPr>
          <p:cNvPr id="7" name="Rectangle 6"/>
          <p:cNvSpPr/>
          <p:nvPr/>
        </p:nvSpPr>
        <p:spPr>
          <a:xfrm>
            <a:off x="239350" y="3283238"/>
            <a:ext cx="11751327" cy="2656818"/>
          </a:xfrm>
          <a:prstGeom prst="rect">
            <a:avLst/>
          </a:prstGeom>
        </p:spPr>
        <p:txBody>
          <a:bodyPr wrap="square">
            <a:spAutoFit/>
          </a:bodyPr>
          <a:lstStyle/>
          <a:p>
            <a:pPr algn="ctr" defTabSz="1219170"/>
            <a:r>
              <a:rPr lang="fr-FR" sz="3333" dirty="0">
                <a:solidFill>
                  <a:prstClr val="white"/>
                </a:solidFill>
                <a:latin typeface="Arial" panose="020B0604020202020204" pitchFamily="34" charset="0"/>
                <a:cs typeface="Arial" panose="020B0604020202020204" pitchFamily="34" charset="0"/>
              </a:rPr>
              <a:t>et ceux-ci ont connu que tu m'as envoyé. Je leur ai fait connaître ton nom, et je le leur ferai connaître, afin que l'amour dont tu m'as aimé soit en eux, et que je sois en eux</a:t>
            </a:r>
          </a:p>
          <a:p>
            <a:pPr algn="ctr" defTabSz="1219170"/>
            <a:endParaRPr lang="fr-FR" sz="3333" dirty="0">
              <a:solidFill>
                <a:prstClr val="white"/>
              </a:solidFill>
              <a:latin typeface="Arial" panose="020B0604020202020204" pitchFamily="34" charset="0"/>
              <a:cs typeface="Arial" panose="020B0604020202020204" pitchFamily="34" charset="0"/>
            </a:endParaRPr>
          </a:p>
          <a:p>
            <a:pPr algn="ctr" defTabSz="1219170"/>
            <a:r>
              <a:rPr lang="fr-FR" sz="3333" i="1" dirty="0">
                <a:solidFill>
                  <a:prstClr val="white"/>
                </a:solidFill>
                <a:latin typeface="Arial" panose="020B0604020202020204" pitchFamily="34" charset="0"/>
                <a:cs typeface="Arial" panose="020B0604020202020204" pitchFamily="34" charset="0"/>
              </a:rPr>
              <a:t>Gloire à Dieu éternellement.</a:t>
            </a:r>
          </a:p>
        </p:txBody>
      </p:sp>
    </p:spTree>
    <p:extLst>
      <p:ext uri="{BB962C8B-B14F-4D97-AF65-F5344CB8AC3E}">
        <p14:creationId xmlns:p14="http://schemas.microsoft.com/office/powerpoint/2010/main" val="228918045"/>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3344" y="617360"/>
            <a:ext cx="11405309" cy="2964594"/>
          </a:xfrm>
          <a:prstGeom prst="rect">
            <a:avLst/>
          </a:prstGeom>
        </p:spPr>
        <p:txBody>
          <a:bodyPr wrap="square">
            <a:spAutoFit/>
          </a:bodyPr>
          <a:lstStyle/>
          <a:p>
            <a:pPr algn="ctr" defTabSz="1219170" rtl="1"/>
            <a:r>
              <a:rPr lang="ar-AE" sz="3733" dirty="0">
                <a:solidFill>
                  <a:prstClr val="white"/>
                </a:solidFill>
                <a:latin typeface="Arial" panose="020B0604020202020204" pitchFamily="34" charset="0"/>
                <a:cs typeface="Arial"/>
              </a:rPr>
              <a:t>كان الرسل يبشرون بالتعليم المقدس الإنجيلي. لا بكتابة الكتاب بل تجديد الروح القدس. وعلامة ذلك أنهم نطقوا بكافة لغات الألسن بألسنة نارية. </a:t>
            </a:r>
            <a:r>
              <a:rPr lang="ar-AE" sz="3733" dirty="0" err="1">
                <a:solidFill>
                  <a:prstClr val="white"/>
                </a:solidFill>
                <a:latin typeface="Arial" panose="020B0604020202020204" pitchFamily="34" charset="0"/>
                <a:cs typeface="Arial"/>
              </a:rPr>
              <a:t>فاما</a:t>
            </a:r>
            <a:r>
              <a:rPr lang="ar-AE" sz="3733" dirty="0">
                <a:solidFill>
                  <a:prstClr val="white"/>
                </a:solidFill>
                <a:latin typeface="Arial" panose="020B0604020202020204" pitchFamily="34" charset="0"/>
                <a:cs typeface="Arial"/>
              </a:rPr>
              <a:t> اليهود الذين تعتقوا في أثمهم كانوا </a:t>
            </a:r>
            <a:r>
              <a:rPr lang="ar-AE" sz="3733" dirty="0" err="1">
                <a:solidFill>
                  <a:prstClr val="white"/>
                </a:solidFill>
                <a:latin typeface="Arial" panose="020B0604020202020204" pitchFamily="34" charset="0"/>
                <a:cs typeface="Arial"/>
              </a:rPr>
              <a:t>يهزأون</a:t>
            </a:r>
            <a:r>
              <a:rPr lang="ar-AE" sz="3733" dirty="0">
                <a:solidFill>
                  <a:prstClr val="white"/>
                </a:solidFill>
                <a:latin typeface="Arial" panose="020B0604020202020204" pitchFamily="34" charset="0"/>
                <a:cs typeface="Arial"/>
              </a:rPr>
              <a:t> قائلين أن هؤلاء سكاري من سلافة. وليس باختيارهم قالوا الحق بأفواههم. لأن نعمة الروح هي خمر جديد. هذا الذي منه الرسل </a:t>
            </a:r>
            <a:r>
              <a:rPr lang="ar-AE" sz="3733" dirty="0" err="1">
                <a:solidFill>
                  <a:prstClr val="white"/>
                </a:solidFill>
                <a:latin typeface="Arial" panose="020B0604020202020204" pitchFamily="34" charset="0"/>
                <a:cs typeface="Arial"/>
              </a:rPr>
              <a:t>إمتلأوا</a:t>
            </a:r>
            <a:r>
              <a:rPr lang="ar-AE" sz="3733" dirty="0">
                <a:solidFill>
                  <a:prstClr val="white"/>
                </a:solidFill>
                <a:latin typeface="Arial" panose="020B0604020202020204" pitchFamily="34" charset="0"/>
                <a:cs typeface="Arial"/>
              </a:rPr>
              <a:t>. وبطهارة كانوا ينطقون نارية</a:t>
            </a:r>
            <a:endParaRPr lang="ar-AE" sz="3733" i="1" dirty="0">
              <a:solidFill>
                <a:prstClr val="white"/>
              </a:solidFill>
              <a:latin typeface="Arial" panose="020B0604020202020204" pitchFamily="34" charset="0"/>
              <a:cs typeface="Arial"/>
            </a:endParaRPr>
          </a:p>
        </p:txBody>
      </p:sp>
      <p:sp>
        <p:nvSpPr>
          <p:cNvPr id="7" name="Rectangle 6"/>
          <p:cNvSpPr/>
          <p:nvPr/>
        </p:nvSpPr>
        <p:spPr>
          <a:xfrm>
            <a:off x="47329" y="3621022"/>
            <a:ext cx="12097343" cy="2965364"/>
          </a:xfrm>
          <a:prstGeom prst="rect">
            <a:avLst/>
          </a:prstGeom>
        </p:spPr>
        <p:txBody>
          <a:bodyPr wrap="square">
            <a:spAutoFit/>
          </a:bodyPr>
          <a:lstStyle/>
          <a:p>
            <a:pPr algn="ctr" defTabSz="1219170"/>
            <a:r>
              <a:rPr lang="fr-FR" sz="2667" dirty="0">
                <a:solidFill>
                  <a:prstClr val="white"/>
                </a:solidFill>
                <a:latin typeface="Arial" panose="020B0604020202020204" pitchFamily="34" charset="0"/>
                <a:cs typeface="Arial" panose="020B0604020202020204" pitchFamily="34" charset="0"/>
              </a:rPr>
              <a:t>Les apôtres prêchaient l’enseignement du Saint Évangile, non pas par l’écriture du Livre, mais par le renouveau du Saint-Esprit, ce qui prouve cela c’est qu’ils purent parler plusieurs langues avec des langues de feu. Mais les juifs qui sont restés dans leurs iniquités, les méprisaient en disant qu’ils étaient ivres. Sans le savoir, ils prononçaient la vérité de leur propre bouche, car la grâce du Saint-Esprit, c’est le vin nouveau qui a rempli les apôtres, et les a fait parler en toute pureté en langues de feu.</a:t>
            </a:r>
            <a:endParaRPr lang="fr-FR" sz="2667" i="1" dirty="0">
              <a:solidFill>
                <a:prstClr val="white"/>
              </a:solidFill>
              <a:latin typeface="Arial" panose="020B0604020202020204" pitchFamily="34" charset="0"/>
              <a:cs typeface="Arial" panose="020B0604020202020204" pitchFamily="34" charset="0"/>
            </a:endParaRPr>
          </a:p>
        </p:txBody>
      </p:sp>
      <p:graphicFrame>
        <p:nvGraphicFramePr>
          <p:cNvPr id="2" name="Tableau 1">
            <a:extLst>
              <a:ext uri="{FF2B5EF4-FFF2-40B4-BE49-F238E27FC236}">
                <a16:creationId xmlns:a16="http://schemas.microsoft.com/office/drawing/2014/main" id="{EACCA809-2D7A-4350-84A1-7F173B12EF8F}"/>
              </a:ext>
            </a:extLst>
          </p:cNvPr>
          <p:cNvGraphicFramePr>
            <a:graphicFrameLocks noGrp="1"/>
          </p:cNvGraphicFramePr>
          <p:nvPr/>
        </p:nvGraphicFramePr>
        <p:xfrm>
          <a:off x="1879599" y="63096"/>
          <a:ext cx="8432800" cy="457200"/>
        </p:xfrm>
        <a:graphic>
          <a:graphicData uri="http://schemas.openxmlformats.org/drawingml/2006/table">
            <a:tbl>
              <a:tblPr firstRow="1" bandRow="1"/>
              <a:tblGrid>
                <a:gridCol w="8432800">
                  <a:extLst>
                    <a:ext uri="{9D8B030D-6E8A-4147-A177-3AD203B41FA5}">
                      <a16:colId xmlns:a16="http://schemas.microsoft.com/office/drawing/2014/main" val="1344208287"/>
                    </a:ext>
                  </a:extLst>
                </a:gridCol>
              </a:tblGrid>
              <a:tr h="4572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2400" b="0" i="0" u="none" strike="noStrike" kern="1200" cap="none" spc="0" normalizeH="0" baseline="0" noProof="0" dirty="0" err="1">
                          <a:ln>
                            <a:noFill/>
                          </a:ln>
                          <a:solidFill>
                            <a:srgbClr val="FFFFFF"/>
                          </a:solidFill>
                          <a:effectLst/>
                          <a:uLnTx/>
                          <a:uFillTx/>
                          <a:latin typeface="Arial" charset="0"/>
                          <a:ea typeface="+mn-ea"/>
                          <a:cs typeface="Arial" charset="0"/>
                        </a:rPr>
                        <a:t>Commentaire</a:t>
                      </a:r>
                      <a:endParaRPr kumimoji="0" lang="en-US" sz="2400" b="0" i="0" u="none" strike="noStrike" kern="1200" cap="none" spc="0" normalizeH="0" baseline="0" noProof="0" dirty="0">
                        <a:ln>
                          <a:noFill/>
                        </a:ln>
                        <a:solidFill>
                          <a:srgbClr val="FFFFFF"/>
                        </a:solidFill>
                        <a:effectLst/>
                        <a:uLnTx/>
                        <a:uFillTx/>
                        <a:latin typeface="Arial" charset="0"/>
                        <a:ea typeface="+mn-ea"/>
                        <a:cs typeface="Arial" charset="0"/>
                      </a:endParaRPr>
                    </a:p>
                  </a:txBody>
                  <a:tcPr marL="121920" marR="121920">
                    <a:lnL>
                      <a:noFill/>
                    </a:lnL>
                    <a:lnR>
                      <a:noFill/>
                    </a:lnR>
                    <a:lnT>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9627290"/>
                  </a:ext>
                </a:extLst>
              </a:tr>
            </a:tbl>
          </a:graphicData>
        </a:graphic>
      </p:graphicFrame>
    </p:spTree>
    <p:extLst>
      <p:ext uri="{BB962C8B-B14F-4D97-AF65-F5344CB8AC3E}">
        <p14:creationId xmlns:p14="http://schemas.microsoft.com/office/powerpoint/2010/main" val="124259765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3703834"/>
          </a:xfrm>
          <a:prstGeom prst="rect">
            <a:avLst/>
          </a:prstGeom>
        </p:spPr>
        <p:txBody>
          <a:bodyPr wrap="square">
            <a:spAutoFit/>
          </a:bodyPr>
          <a:lstStyle/>
          <a:p>
            <a:pPr algn="just" defTabSz="1219170" rtl="1"/>
            <a:r>
              <a:rPr lang="ar-EG" sz="5867" dirty="0">
                <a:solidFill>
                  <a:prstClr val="white"/>
                </a:solidFill>
                <a:latin typeface="Arial" panose="020B0604020202020204" pitchFamily="34" charset="0"/>
                <a:cs typeface="Arial"/>
              </a:rPr>
              <a:t>نعم حقاً صعد </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الى السموات </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وسبى سبياً</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الروح ...</a:t>
            </a:r>
            <a:endParaRPr lang="fr-FR" sz="5867" dirty="0">
              <a:solidFill>
                <a:prstClr val="white"/>
              </a:solidFill>
              <a:latin typeface="Arial" panose="020B0604020202020204" pitchFamily="34" charset="0"/>
              <a:cs typeface="Arial"/>
            </a:endParaRPr>
          </a:p>
        </p:txBody>
      </p:sp>
      <p:sp>
        <p:nvSpPr>
          <p:cNvPr id="6" name="Rectangle 5"/>
          <p:cNvSpPr/>
          <p:nvPr/>
        </p:nvSpPr>
        <p:spPr>
          <a:xfrm>
            <a:off x="431371" y="332658"/>
            <a:ext cx="6240693" cy="2821029"/>
          </a:xfrm>
          <a:prstGeom prst="rect">
            <a:avLst/>
          </a:prstGeom>
        </p:spPr>
        <p:txBody>
          <a:bodyPr wrap="square">
            <a:spAutoFit/>
          </a:bodyPr>
          <a:lstStyle/>
          <a:p>
            <a:pPr algn="just" defTabSz="1219170"/>
            <a:r>
              <a:rPr lang="nl-NL" sz="4533" dirty="0" err="1">
                <a:solidFill>
                  <a:prstClr val="white"/>
                </a:solidFill>
                <a:latin typeface="CS Avva Shenouda" pitchFamily="34" charset="0"/>
                <a:cs typeface="Arial"/>
              </a:rPr>
              <a:t>Xeontoc</a:t>
            </a:r>
            <a:r>
              <a:rPr lang="nl-NL" sz="4533" dirty="0">
                <a:solidFill>
                  <a:prstClr val="white"/>
                </a:solidFill>
                <a:latin typeface="CS Avva Shenouda" pitchFamily="34" charset="0"/>
                <a:cs typeface="Arial"/>
              </a:rPr>
              <a:t> </a:t>
            </a:r>
            <a:r>
              <a:rPr lang="nl-NL" sz="4533" dirty="0" err="1">
                <a:solidFill>
                  <a:prstClr val="white"/>
                </a:solidFill>
                <a:latin typeface="CS Avva Shenouda" pitchFamily="34" charset="0"/>
                <a:cs typeface="Arial"/>
              </a:rPr>
              <a:t>afsenaf</a:t>
            </a:r>
            <a:r>
              <a:rPr lang="nl-NL" sz="4533" dirty="0">
                <a:solidFill>
                  <a:prstClr val="white"/>
                </a:solidFill>
                <a:latin typeface="CS Avva Shenouda" pitchFamily="34" charset="0"/>
                <a:cs typeface="Arial"/>
              </a:rPr>
              <a:t> @ `</a:t>
            </a:r>
            <a:r>
              <a:rPr lang="nl-NL" sz="4533" dirty="0" err="1">
                <a:solidFill>
                  <a:prstClr val="white"/>
                </a:solidFill>
                <a:latin typeface="CS Avva Shenouda" pitchFamily="34" charset="0"/>
                <a:cs typeface="Arial"/>
              </a:rPr>
              <a:t>e`pswi</a:t>
            </a:r>
            <a:r>
              <a:rPr lang="nl-NL" sz="4533" dirty="0">
                <a:solidFill>
                  <a:prstClr val="white"/>
                </a:solidFill>
                <a:latin typeface="CS Avva Shenouda" pitchFamily="34" charset="0"/>
                <a:cs typeface="Arial"/>
              </a:rPr>
              <a:t> `</a:t>
            </a:r>
            <a:r>
              <a:rPr lang="nl-NL" sz="4533" dirty="0" err="1">
                <a:solidFill>
                  <a:prstClr val="white"/>
                </a:solidFill>
                <a:latin typeface="CS Avva Shenouda" pitchFamily="34" charset="0"/>
                <a:cs typeface="Arial"/>
              </a:rPr>
              <a:t>enivyou`i</a:t>
            </a:r>
            <a:r>
              <a:rPr lang="nl-NL" sz="4533" dirty="0">
                <a:solidFill>
                  <a:prstClr val="white"/>
                </a:solidFill>
                <a:latin typeface="CS Avva Shenouda" pitchFamily="34" charset="0"/>
                <a:cs typeface="Arial"/>
              </a:rPr>
              <a:t> </a:t>
            </a:r>
            <a:r>
              <a:rPr lang="nl-NL" sz="4533" dirty="0" err="1">
                <a:solidFill>
                  <a:prstClr val="white"/>
                </a:solidFill>
                <a:latin typeface="CS Avva Shenouda" pitchFamily="34" charset="0"/>
                <a:cs typeface="Arial"/>
              </a:rPr>
              <a:t>afere,malwteuin</a:t>
            </a:r>
            <a:r>
              <a:rPr lang="nl-NL" sz="4533" dirty="0">
                <a:solidFill>
                  <a:prstClr val="white"/>
                </a:solidFill>
                <a:latin typeface="CS Avva Shenouda" pitchFamily="34" charset="0"/>
                <a:cs typeface="Arial"/>
              </a:rPr>
              <a:t> @ </a:t>
            </a:r>
            <a:r>
              <a:rPr lang="nl-NL" sz="4133" dirty="0" err="1">
                <a:solidFill>
                  <a:prstClr val="white"/>
                </a:solidFill>
                <a:latin typeface="CS Avva Shenouda" pitchFamily="34" charset="0"/>
                <a:cs typeface="Arial"/>
              </a:rPr>
              <a:t>pi`Pneuma</a:t>
            </a:r>
            <a:r>
              <a:rPr lang="nl-NL" sz="4133" dirty="0">
                <a:solidFill>
                  <a:prstClr val="white"/>
                </a:solidFill>
                <a:latin typeface="CS Avva Shenouda" pitchFamily="34" charset="0"/>
                <a:cs typeface="Arial"/>
              </a:rPr>
              <a:t> `</a:t>
            </a:r>
            <a:r>
              <a:rPr lang="nl-NL" sz="4133" dirty="0" err="1">
                <a:solidFill>
                  <a:prstClr val="white"/>
                </a:solidFill>
                <a:latin typeface="CS Avva Shenouda" pitchFamily="34" charset="0"/>
                <a:cs typeface="Arial"/>
              </a:rPr>
              <a:t>mParaklyton</a:t>
            </a:r>
            <a:r>
              <a:rPr lang="nl-NL" sz="4133" dirty="0">
                <a:solidFill>
                  <a:prstClr val="white"/>
                </a:solidFill>
                <a:latin typeface="CS Avva Shenouda" pitchFamily="34" charset="0"/>
                <a:cs typeface="Arial"/>
              </a:rPr>
              <a:t>. </a:t>
            </a:r>
            <a:endParaRPr lang="fr-FR" sz="4133" dirty="0">
              <a:solidFill>
                <a:prstClr val="white"/>
              </a:solidFill>
              <a:latin typeface="CS Avva Shenouda" pitchFamily="34" charset="0"/>
              <a:cs typeface="Arial"/>
            </a:endParaRPr>
          </a:p>
        </p:txBody>
      </p:sp>
      <p:sp>
        <p:nvSpPr>
          <p:cNvPr id="7" name="Rectangle 6"/>
          <p:cNvSpPr/>
          <p:nvPr/>
        </p:nvSpPr>
        <p:spPr>
          <a:xfrm>
            <a:off x="1775520" y="3717032"/>
            <a:ext cx="8640960"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Oui en vérité, </a:t>
            </a:r>
          </a:p>
          <a:p>
            <a:pPr algn="ctr" defTabSz="1219170"/>
            <a:r>
              <a:rPr lang="fr-FR" sz="4267" b="1" dirty="0">
                <a:solidFill>
                  <a:prstClr val="white"/>
                </a:solidFill>
                <a:latin typeface="Book Antiqua" pitchFamily="18" charset="0"/>
                <a:cs typeface="Arial"/>
              </a:rPr>
              <a:t>Il est monté aux cieux </a:t>
            </a:r>
          </a:p>
          <a:p>
            <a:pPr algn="ctr" defTabSz="1219170"/>
            <a:r>
              <a:rPr lang="fr-FR" sz="4267" b="1" dirty="0">
                <a:solidFill>
                  <a:prstClr val="white"/>
                </a:solidFill>
                <a:latin typeface="Book Antiqua" pitchFamily="18" charset="0"/>
                <a:cs typeface="Arial"/>
              </a:rPr>
              <a:t>et il a emmené les captifs, </a:t>
            </a:r>
          </a:p>
          <a:p>
            <a:pPr algn="ctr" defTabSz="1219170"/>
            <a:r>
              <a:rPr lang="fr-FR" sz="4267" b="1" dirty="0">
                <a:solidFill>
                  <a:prstClr val="white"/>
                </a:solidFill>
                <a:latin typeface="Book Antiqua" pitchFamily="18" charset="0"/>
                <a:cs typeface="Arial"/>
              </a:rPr>
              <a:t>l’Esprit Consolateur. </a:t>
            </a:r>
          </a:p>
        </p:txBody>
      </p:sp>
    </p:spTree>
    <p:extLst>
      <p:ext uri="{BB962C8B-B14F-4D97-AF65-F5344CB8AC3E}">
        <p14:creationId xmlns:p14="http://schemas.microsoft.com/office/powerpoint/2010/main" val="2861461113"/>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0"/>
            <a:ext cx="11405309" cy="3046988"/>
          </a:xfrm>
          <a:prstGeom prst="rect">
            <a:avLst/>
          </a:prstGeom>
        </p:spPr>
        <p:txBody>
          <a:bodyPr wrap="square">
            <a:spAutoFit/>
          </a:bodyPr>
          <a:lstStyle/>
          <a:p>
            <a:pPr algn="ctr" defTabSz="1219170" rtl="1"/>
            <a:r>
              <a:rPr lang="ar-AE" sz="4800" dirty="0">
                <a:solidFill>
                  <a:prstClr val="white"/>
                </a:solidFill>
                <a:latin typeface="Arial" panose="020B0604020202020204" pitchFamily="34" charset="0"/>
                <a:cs typeface="Arial"/>
              </a:rPr>
              <a:t>بصلواتهم طهرنا نحن أيضاً يا سيدنا من شر الإنسان العتيق. واجعلنا مستحقين لشركة روحك القدوس أيها الرب المحب البشر، بصلوات آبائنا الرسل. يا رب انعم لنا بغفران خطايانا</a:t>
            </a:r>
            <a:endParaRPr lang="ar-AE" sz="4800" i="1" dirty="0">
              <a:solidFill>
                <a:prstClr val="white"/>
              </a:solidFill>
              <a:latin typeface="Arial" panose="020B0604020202020204" pitchFamily="34" charset="0"/>
              <a:cs typeface="Arial"/>
            </a:endParaRPr>
          </a:p>
        </p:txBody>
      </p:sp>
      <p:sp>
        <p:nvSpPr>
          <p:cNvPr id="7" name="Rectangle 6"/>
          <p:cNvSpPr/>
          <p:nvPr/>
        </p:nvSpPr>
        <p:spPr>
          <a:xfrm>
            <a:off x="431371" y="3457452"/>
            <a:ext cx="11405311" cy="2760051"/>
          </a:xfrm>
          <a:prstGeom prst="rect">
            <a:avLst/>
          </a:prstGeom>
        </p:spPr>
        <p:txBody>
          <a:bodyPr wrap="square">
            <a:spAutoFit/>
          </a:bodyPr>
          <a:lstStyle/>
          <a:p>
            <a:pPr algn="ctr" defTabSz="1219170"/>
            <a:r>
              <a:rPr lang="fr-FR" sz="3467" dirty="0">
                <a:solidFill>
                  <a:prstClr val="white"/>
                </a:solidFill>
                <a:latin typeface="Arial" panose="020B0604020202020204" pitchFamily="34" charset="0"/>
                <a:cs typeface="Arial" panose="020B0604020202020204" pitchFamily="34" charset="0"/>
              </a:rPr>
              <a:t>Par leurs prières, purifie nous aussi, ô notre Maître, du mal de l’Homme ancien. Rends-nous dignes de ton Esprit Saint ô Ami du genre humain, par les prières de nos pères les apôtres, Seigneur, accorde nous la rémission de nos péchés</a:t>
            </a:r>
            <a:endParaRPr lang="fr-FR" sz="3467" i="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0595507"/>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346E4-1006-5A40-BB33-C97139D2BD8C}"/>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39A9A288-D987-BAEE-DBFC-E540ABCF662E}"/>
              </a:ext>
            </a:extLst>
          </p:cNvPr>
          <p:cNvGraphicFramePr>
            <a:graphicFrameLocks noGrp="1"/>
          </p:cNvGraphicFramePr>
          <p:nvPr>
            <p:extLst>
              <p:ext uri="{D42A27DB-BD31-4B8C-83A1-F6EECF244321}">
                <p14:modId xmlns:p14="http://schemas.microsoft.com/office/powerpoint/2010/main" val="612196899"/>
              </p:ext>
            </p:extLst>
          </p:nvPr>
        </p:nvGraphicFramePr>
        <p:xfrm>
          <a:off x="426000" y="192866"/>
          <a:ext cx="11347358" cy="6122662"/>
        </p:xfrm>
        <a:graphic>
          <a:graphicData uri="http://schemas.openxmlformats.org/drawingml/2006/table">
            <a:tbl>
              <a:tblPr firstRow="1" bandRow="1">
                <a:tableStyleId>{5940675A-B579-460E-94D1-54222C63F5DA}</a:tableStyleId>
              </a:tblPr>
              <a:tblGrid>
                <a:gridCol w="6246064">
                  <a:extLst>
                    <a:ext uri="{9D8B030D-6E8A-4147-A177-3AD203B41FA5}">
                      <a16:colId xmlns:a16="http://schemas.microsoft.com/office/drawing/2014/main" val="2627236205"/>
                    </a:ext>
                  </a:extLst>
                </a:gridCol>
                <a:gridCol w="208280">
                  <a:extLst>
                    <a:ext uri="{9D8B030D-6E8A-4147-A177-3AD203B41FA5}">
                      <a16:colId xmlns:a16="http://schemas.microsoft.com/office/drawing/2014/main" val="4274098350"/>
                    </a:ext>
                  </a:extLst>
                </a:gridCol>
                <a:gridCol w="4893014">
                  <a:extLst>
                    <a:ext uri="{9D8B030D-6E8A-4147-A177-3AD203B41FA5}">
                      <a16:colId xmlns:a16="http://schemas.microsoft.com/office/drawing/2014/main" val="1952816659"/>
                    </a:ext>
                  </a:extLst>
                </a:gridCol>
              </a:tblGrid>
              <a:tr h="3342640">
                <a:tc>
                  <a:txBody>
                    <a:bodyPr/>
                    <a:lstStyle/>
                    <a:p>
                      <a:pPr algn="just" rtl="0"/>
                      <a:r>
                        <a:rPr lang="fr-FR" sz="4300" dirty="0" err="1">
                          <a:solidFill>
                            <a:schemeClr val="tx1"/>
                          </a:solidFill>
                          <a:latin typeface="Avva_Marcos" panose="04020500000000000000" pitchFamily="82" charset="0"/>
                        </a:rPr>
                        <a:t>A</a:t>
                      </a:r>
                      <a:r>
                        <a:rPr lang="fr-FR" sz="4300" dirty="0" err="1">
                          <a:solidFill>
                            <a:schemeClr val="tx1"/>
                          </a:solidFill>
                          <a:latin typeface="CS Avva Shenouda" panose="020B7200000000000000" pitchFamily="34" charset="0"/>
                        </a:rPr>
                        <a:t>fsenaf</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e`pswi</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e`tve</a:t>
                      </a:r>
                      <a:r>
                        <a:rPr lang="fr-FR" sz="4300" dirty="0">
                          <a:solidFill>
                            <a:schemeClr val="tx1"/>
                          </a:solidFill>
                          <a:latin typeface="CS Avva Shenouda" panose="020B7200000000000000" pitchFamily="34" charset="0"/>
                        </a:rPr>
                        <a:t> @ `</a:t>
                      </a:r>
                      <a:r>
                        <a:rPr lang="fr-FR" sz="4300" dirty="0" err="1">
                          <a:solidFill>
                            <a:schemeClr val="tx1"/>
                          </a:solidFill>
                          <a:latin typeface="CS Avva Shenouda" panose="020B7200000000000000" pitchFamily="34" charset="0"/>
                        </a:rPr>
                        <a:t>nte</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tve</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canima`nsai</a:t>
                      </a:r>
                      <a:r>
                        <a:rPr lang="fr-FR" sz="4300" dirty="0">
                          <a:solidFill>
                            <a:schemeClr val="tx1"/>
                          </a:solidFill>
                          <a:latin typeface="CS Avva Shenouda" panose="020B7200000000000000" pitchFamily="34" charset="0"/>
                        </a:rPr>
                        <a:t> @ </a:t>
                      </a:r>
                      <a:r>
                        <a:rPr lang="fr-FR" sz="4300" dirty="0" err="1">
                          <a:solidFill>
                            <a:schemeClr val="tx1"/>
                          </a:solidFill>
                          <a:latin typeface="CS Avva Shenouda" panose="020B7200000000000000" pitchFamily="34" charset="0"/>
                        </a:rPr>
                        <a:t>hina</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ntefouwrp</a:t>
                      </a:r>
                      <a:r>
                        <a:rPr lang="fr-FR" sz="4300" dirty="0">
                          <a:solidFill>
                            <a:schemeClr val="tx1"/>
                          </a:solidFill>
                          <a:latin typeface="CS Avva Shenouda" panose="020B7200000000000000" pitchFamily="34" charset="0"/>
                        </a:rPr>
                        <a:t> nan `</a:t>
                      </a:r>
                      <a:r>
                        <a:rPr lang="fr-FR" sz="4300" dirty="0" err="1">
                          <a:solidFill>
                            <a:schemeClr val="tx1"/>
                          </a:solidFill>
                          <a:latin typeface="CS Avva Shenouda" panose="020B7200000000000000" pitchFamily="34" charset="0"/>
                        </a:rPr>
                        <a:t>mpiParaklyton</a:t>
                      </a:r>
                      <a:r>
                        <a:rPr lang="fr-FR" sz="4300" dirty="0">
                          <a:solidFill>
                            <a:schemeClr val="tx1"/>
                          </a:solidFill>
                          <a:latin typeface="CS Avva Shenouda" panose="020B7200000000000000" pitchFamily="34" charset="0"/>
                        </a:rPr>
                        <a:t> @ </a:t>
                      </a:r>
                      <a:r>
                        <a:rPr lang="fr-FR" sz="4300" dirty="0" err="1">
                          <a:solidFill>
                            <a:schemeClr val="tx1"/>
                          </a:solidFill>
                          <a:latin typeface="CS Avva Shenouda" panose="020B7200000000000000" pitchFamily="34" charset="0"/>
                        </a:rPr>
                        <a:t>pi`Pneuma</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nte</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me;myi</a:t>
                      </a:r>
                      <a:r>
                        <a:rPr lang="fr-FR" sz="4300" dirty="0">
                          <a:solidFill>
                            <a:schemeClr val="tx1"/>
                          </a:solidFill>
                          <a:latin typeface="CS Avva Shenouda" panose="020B7200000000000000"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4800" kern="1200" dirty="0">
                          <a:solidFill>
                            <a:schemeClr val="tx1"/>
                          </a:solidFill>
                          <a:latin typeface="+mn-lt"/>
                          <a:ea typeface="+mn-ea"/>
                          <a:cs typeface="+mn-cs"/>
                        </a:rPr>
                        <a:t>صَعِدَ إِلَى سَمَاءِ</a:t>
                      </a:r>
                      <a:r>
                        <a:rPr lang="fr-FR" sz="4800" kern="1200" dirty="0">
                          <a:solidFill>
                            <a:schemeClr val="tx1"/>
                          </a:solidFill>
                          <a:latin typeface="+mn-lt"/>
                          <a:ea typeface="+mn-ea"/>
                          <a:cs typeface="+mn-cs"/>
                        </a:rPr>
                        <a:t> </a:t>
                      </a:r>
                      <a:endParaRPr lang="ar-AE" sz="4800" kern="1200" dirty="0">
                        <a:solidFill>
                          <a:schemeClr val="tx1"/>
                        </a:solidFill>
                        <a:latin typeface="+mn-lt"/>
                        <a:ea typeface="+mn-ea"/>
                        <a:cs typeface="+mn-cs"/>
                      </a:endParaRPr>
                    </a:p>
                    <a:p>
                      <a:pPr marL="0" algn="just" defTabSz="914400" rtl="1" eaLnBrk="1" latinLnBrk="0" hangingPunct="1"/>
                      <a:r>
                        <a:rPr lang="ar-AE" sz="4800" kern="1200" dirty="0">
                          <a:solidFill>
                            <a:schemeClr val="tx1"/>
                          </a:solidFill>
                          <a:latin typeface="+mn-lt"/>
                          <a:ea typeface="+mn-ea"/>
                          <a:cs typeface="+mn-cs"/>
                        </a:rPr>
                        <a:t>السَّمَاءِ، نَاحِيَةَ الْمَشَارِقِ،</a:t>
                      </a:r>
                      <a:r>
                        <a:rPr lang="fr-FR" sz="4800" kern="1200" dirty="0">
                          <a:solidFill>
                            <a:schemeClr val="tx1"/>
                          </a:solidFill>
                          <a:latin typeface="+mn-lt"/>
                          <a:ea typeface="+mn-ea"/>
                          <a:cs typeface="+mn-cs"/>
                        </a:rPr>
                        <a:t> </a:t>
                      </a:r>
                      <a:endParaRPr lang="ar-AE" sz="4800" kern="1200" dirty="0">
                        <a:solidFill>
                          <a:schemeClr val="tx1"/>
                        </a:solidFill>
                        <a:latin typeface="+mn-lt"/>
                        <a:ea typeface="+mn-ea"/>
                        <a:cs typeface="+mn-cs"/>
                      </a:endParaRPr>
                    </a:p>
                    <a:p>
                      <a:pPr marL="0" algn="just" defTabSz="914400" rtl="1" eaLnBrk="1" latinLnBrk="0" hangingPunct="1"/>
                      <a:r>
                        <a:rPr lang="ar-AE" sz="4800" kern="1200" dirty="0">
                          <a:solidFill>
                            <a:schemeClr val="tx1"/>
                          </a:solidFill>
                          <a:latin typeface="+mn-lt"/>
                          <a:ea typeface="+mn-ea"/>
                          <a:cs typeface="+mn-cs"/>
                        </a:rPr>
                        <a:t>لِكَيْ يُرْسِلَ لَنَا الْمُعَزِّي،</a:t>
                      </a:r>
                      <a:r>
                        <a:rPr lang="fr-FR" sz="4800" kern="1200" dirty="0">
                          <a:solidFill>
                            <a:schemeClr val="tx1"/>
                          </a:solidFill>
                          <a:latin typeface="+mn-lt"/>
                          <a:ea typeface="+mn-ea"/>
                          <a:cs typeface="+mn-cs"/>
                        </a:rPr>
                        <a:t> </a:t>
                      </a:r>
                      <a:endParaRPr lang="ar-AE" sz="4800" kern="1200" dirty="0">
                        <a:solidFill>
                          <a:schemeClr val="tx1"/>
                        </a:solidFill>
                        <a:latin typeface="+mn-lt"/>
                        <a:ea typeface="+mn-ea"/>
                        <a:cs typeface="+mn-cs"/>
                      </a:endParaRPr>
                    </a:p>
                    <a:p>
                      <a:pPr marL="0" algn="just" defTabSz="914400" rtl="1" eaLnBrk="1" latinLnBrk="0" hangingPunct="1"/>
                      <a:r>
                        <a:rPr lang="ar-AE" sz="4800" kern="1200" dirty="0">
                          <a:solidFill>
                            <a:schemeClr val="tx1"/>
                          </a:solidFill>
                          <a:latin typeface="+mn-lt"/>
                          <a:ea typeface="+mn-ea"/>
                          <a:cs typeface="+mn-cs"/>
                        </a:rPr>
                        <a:t>رُوحَ الْحَقِّ.</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6047">
                <a:tc gridSpan="3">
                  <a:txBody>
                    <a:bodyPr/>
                    <a:lstStyle/>
                    <a:p>
                      <a:pPr algn="just" rtl="0"/>
                      <a:endParaRPr lang="fr-FR" sz="500" b="1" dirty="0">
                        <a:solidFill>
                          <a:schemeClr val="tx1"/>
                        </a:solidFill>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578575">
                <a:tc gridSpan="3">
                  <a:txBody>
                    <a:bodyPr/>
                    <a:lstStyle/>
                    <a:p>
                      <a:pPr algn="ctr" rtl="0"/>
                      <a:r>
                        <a:rPr lang="fr-FR" sz="4000" b="1" dirty="0">
                          <a:solidFill>
                            <a:schemeClr val="tx1"/>
                          </a:solidFill>
                          <a:latin typeface="Book Antiqua" panose="02040602050305030304" pitchFamily="18" charset="0"/>
                        </a:rPr>
                        <a:t>Il est monté aux cieux </a:t>
                      </a:r>
                    </a:p>
                    <a:p>
                      <a:pPr algn="ctr" rtl="0"/>
                      <a:r>
                        <a:rPr lang="fr-FR" sz="4000" b="1" dirty="0">
                          <a:solidFill>
                            <a:schemeClr val="tx1"/>
                          </a:solidFill>
                          <a:latin typeface="Book Antiqua" panose="02040602050305030304" pitchFamily="18" charset="0"/>
                        </a:rPr>
                        <a:t>des cieux, vers l'orient, </a:t>
                      </a:r>
                    </a:p>
                    <a:p>
                      <a:pPr algn="ctr" rtl="0"/>
                      <a:r>
                        <a:rPr lang="fr-FR" sz="4000" b="1" dirty="0">
                          <a:solidFill>
                            <a:schemeClr val="tx1"/>
                          </a:solidFill>
                          <a:latin typeface="Book Antiqua" panose="02040602050305030304" pitchFamily="18" charset="0"/>
                        </a:rPr>
                        <a:t>afin de nous envoyer le Paraclet, </a:t>
                      </a:r>
                    </a:p>
                    <a:p>
                      <a:pPr algn="ctr" rtl="0"/>
                      <a:r>
                        <a:rPr lang="fr-FR" sz="4000" b="1" dirty="0">
                          <a:solidFill>
                            <a:schemeClr val="tx1"/>
                          </a:solidFill>
                          <a:latin typeface="Book Antiqua" panose="02040602050305030304" pitchFamily="18" charset="0"/>
                        </a:rPr>
                        <a:t>l'Esprit de vérité.</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1436688318"/>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00551-E131-82FF-0120-5A44A8E21235}"/>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53C6975B-ABEB-9344-E2AB-82427AC16379}"/>
              </a:ext>
            </a:extLst>
          </p:cNvPr>
          <p:cNvGraphicFramePr>
            <a:graphicFrameLocks noGrp="1"/>
          </p:cNvGraphicFramePr>
          <p:nvPr>
            <p:extLst>
              <p:ext uri="{D42A27DB-BD31-4B8C-83A1-F6EECF244321}">
                <p14:modId xmlns:p14="http://schemas.microsoft.com/office/powerpoint/2010/main" val="637495388"/>
              </p:ext>
            </p:extLst>
          </p:nvPr>
        </p:nvGraphicFramePr>
        <p:xfrm>
          <a:off x="422400" y="198462"/>
          <a:ext cx="11347200" cy="6148894"/>
        </p:xfrm>
        <a:graphic>
          <a:graphicData uri="http://schemas.openxmlformats.org/drawingml/2006/table">
            <a:tbl>
              <a:tblPr firstRow="1" bandRow="1">
                <a:tableStyleId>{5940675A-B579-460E-94D1-54222C63F5DA}</a:tableStyleId>
              </a:tblPr>
              <a:tblGrid>
                <a:gridCol w="6485003">
                  <a:extLst>
                    <a:ext uri="{9D8B030D-6E8A-4147-A177-3AD203B41FA5}">
                      <a16:colId xmlns:a16="http://schemas.microsoft.com/office/drawing/2014/main" val="2627236205"/>
                    </a:ext>
                  </a:extLst>
                </a:gridCol>
                <a:gridCol w="209522">
                  <a:extLst>
                    <a:ext uri="{9D8B030D-6E8A-4147-A177-3AD203B41FA5}">
                      <a16:colId xmlns:a16="http://schemas.microsoft.com/office/drawing/2014/main" val="4274098350"/>
                    </a:ext>
                  </a:extLst>
                </a:gridCol>
                <a:gridCol w="4652675">
                  <a:extLst>
                    <a:ext uri="{9D8B030D-6E8A-4147-A177-3AD203B41FA5}">
                      <a16:colId xmlns:a16="http://schemas.microsoft.com/office/drawing/2014/main" val="1952816659"/>
                    </a:ext>
                  </a:extLst>
                </a:gridCol>
              </a:tblGrid>
              <a:tr h="3308254">
                <a:tc>
                  <a:txBody>
                    <a:bodyPr/>
                    <a:lstStyle/>
                    <a:p>
                      <a:pPr algn="just" rtl="0"/>
                      <a:r>
                        <a:rPr lang="pt-BR" sz="4800" dirty="0">
                          <a:solidFill>
                            <a:schemeClr val="tx1"/>
                          </a:solidFill>
                          <a:latin typeface="CS Avva Shenouda" panose="020B7200000000000000" pitchFamily="34" charset="0"/>
                        </a:rPr>
                        <a:t>`A=l @ =a=l @ =a=l @ =a=l. </a:t>
                      </a:r>
                    </a:p>
                    <a:p>
                      <a:pPr algn="just" rtl="0"/>
                      <a:r>
                        <a:rPr lang="pt-BR" sz="4800" dirty="0">
                          <a:solidFill>
                            <a:schemeClr val="tx1"/>
                          </a:solidFill>
                          <a:latin typeface="CS Avva Shenouda" panose="020B7200000000000000" pitchFamily="34" charset="0"/>
                        </a:rPr>
                        <a:t>P=,=c aftwnf ouoh afsenaf @ afouwrp nan `mPiparaklyton.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300" kern="1200" dirty="0" err="1">
                          <a:solidFill>
                            <a:schemeClr val="tx1"/>
                          </a:solidFill>
                          <a:latin typeface="Arial" panose="020B0604020202020204" pitchFamily="34" charset="0"/>
                          <a:ea typeface="+mn-ea"/>
                          <a:cs typeface="+mn-cs"/>
                        </a:rPr>
                        <a:t>هَلِّلُويَا</a:t>
                      </a:r>
                      <a:r>
                        <a:rPr lang="ar-AE" sz="5300" kern="1200" dirty="0">
                          <a:solidFill>
                            <a:schemeClr val="tx1"/>
                          </a:solidFill>
                          <a:latin typeface="Arial" panose="020B0604020202020204" pitchFamily="34" charset="0"/>
                          <a:ea typeface="+mn-ea"/>
                          <a:cs typeface="+mn-cs"/>
                        </a:rPr>
                        <a:t>، </a:t>
                      </a:r>
                      <a:r>
                        <a:rPr lang="ar-AE" sz="5300" kern="1200" dirty="0" err="1">
                          <a:solidFill>
                            <a:schemeClr val="tx1"/>
                          </a:solidFill>
                          <a:latin typeface="Arial" panose="020B0604020202020204" pitchFamily="34" charset="0"/>
                          <a:ea typeface="+mn-ea"/>
                          <a:cs typeface="+mn-cs"/>
                        </a:rPr>
                        <a:t>هَلِّلُويَا</a:t>
                      </a:r>
                      <a:r>
                        <a:rPr lang="ar-AE" sz="5300" kern="1200" dirty="0">
                          <a:solidFill>
                            <a:schemeClr val="tx1"/>
                          </a:solidFill>
                          <a:latin typeface="Arial" panose="020B0604020202020204" pitchFamily="34" charset="0"/>
                          <a:ea typeface="+mn-ea"/>
                          <a:cs typeface="+mn-cs"/>
                        </a:rPr>
                        <a:t>، </a:t>
                      </a:r>
                      <a:endParaRPr lang="fr-FR" sz="5300" kern="1200" dirty="0">
                        <a:solidFill>
                          <a:schemeClr val="tx1"/>
                        </a:solidFill>
                        <a:latin typeface="Arial" panose="020B0604020202020204" pitchFamily="34" charset="0"/>
                        <a:ea typeface="+mn-ea"/>
                        <a:cs typeface="+mn-cs"/>
                      </a:endParaRPr>
                    </a:p>
                    <a:p>
                      <a:pPr marL="0" algn="just" defTabSz="914400" rtl="1" eaLnBrk="1" latinLnBrk="0" hangingPunct="1"/>
                      <a:r>
                        <a:rPr lang="ar-AE" sz="5300" kern="1200" dirty="0" err="1">
                          <a:solidFill>
                            <a:schemeClr val="tx1"/>
                          </a:solidFill>
                          <a:latin typeface="Arial" panose="020B0604020202020204" pitchFamily="34" charset="0"/>
                          <a:ea typeface="+mn-ea"/>
                          <a:cs typeface="+mn-cs"/>
                        </a:rPr>
                        <a:t>هَلِّلُويَا</a:t>
                      </a:r>
                      <a:r>
                        <a:rPr lang="ar-AE" sz="5300" kern="1200" dirty="0">
                          <a:solidFill>
                            <a:schemeClr val="tx1"/>
                          </a:solidFill>
                          <a:latin typeface="Arial" panose="020B0604020202020204" pitchFamily="34" charset="0"/>
                          <a:ea typeface="+mn-ea"/>
                          <a:cs typeface="+mn-cs"/>
                        </a:rPr>
                        <a:t>، </a:t>
                      </a:r>
                      <a:r>
                        <a:rPr lang="ar-AE" sz="5300" kern="1200" dirty="0" err="1">
                          <a:solidFill>
                            <a:schemeClr val="tx1"/>
                          </a:solidFill>
                          <a:latin typeface="Arial" panose="020B0604020202020204" pitchFamily="34" charset="0"/>
                          <a:ea typeface="+mn-ea"/>
                          <a:cs typeface="+mn-cs"/>
                        </a:rPr>
                        <a:t>هَلِّلُويَا</a:t>
                      </a:r>
                      <a:r>
                        <a:rPr lang="ar-AE" sz="5300" kern="1200" dirty="0">
                          <a:solidFill>
                            <a:schemeClr val="tx1"/>
                          </a:solidFill>
                          <a:latin typeface="Arial" panose="020B0604020202020204" pitchFamily="34" charset="0"/>
                          <a:ea typeface="+mn-ea"/>
                          <a:cs typeface="+mn-cs"/>
                        </a:rPr>
                        <a:t>. </a:t>
                      </a:r>
                      <a:endParaRPr lang="fr-FR" sz="5300" kern="1200" dirty="0">
                        <a:solidFill>
                          <a:schemeClr val="tx1"/>
                        </a:solidFill>
                        <a:latin typeface="Arial" panose="020B0604020202020204" pitchFamily="34" charset="0"/>
                        <a:ea typeface="+mn-ea"/>
                        <a:cs typeface="+mn-cs"/>
                      </a:endParaRPr>
                    </a:p>
                    <a:p>
                      <a:pPr marL="0" algn="just" defTabSz="914400" rtl="1" eaLnBrk="1" latinLnBrk="0" hangingPunct="1"/>
                      <a:r>
                        <a:rPr lang="ar-AE" sz="5300" kern="1200" dirty="0">
                          <a:solidFill>
                            <a:schemeClr val="tx1"/>
                          </a:solidFill>
                          <a:latin typeface="Arial" panose="020B0604020202020204" pitchFamily="34" charset="0"/>
                          <a:ea typeface="+mn-ea"/>
                          <a:cs typeface="+mn-cs"/>
                        </a:rPr>
                        <a:t>الْمَسِيحُ قَامَ ثُمَّ صَعِدَ، </a:t>
                      </a:r>
                      <a:endParaRPr lang="fr-FR" sz="5300" kern="1200" dirty="0">
                        <a:solidFill>
                          <a:schemeClr val="tx1"/>
                        </a:solidFill>
                        <a:latin typeface="Arial" panose="020B0604020202020204" pitchFamily="34" charset="0"/>
                        <a:ea typeface="+mn-ea"/>
                        <a:cs typeface="+mn-cs"/>
                      </a:endParaRPr>
                    </a:p>
                    <a:p>
                      <a:pPr marL="0" algn="just" defTabSz="914400" rtl="1" eaLnBrk="1" latinLnBrk="0" hangingPunct="1"/>
                      <a:r>
                        <a:rPr lang="ar-AE" sz="5300" kern="1200" dirty="0">
                          <a:solidFill>
                            <a:schemeClr val="tx1"/>
                          </a:solidFill>
                          <a:latin typeface="Arial" panose="020B0604020202020204" pitchFamily="34" charset="0"/>
                          <a:ea typeface="+mn-ea"/>
                          <a:cs typeface="+mn-cs"/>
                        </a:rPr>
                        <a:t>وَأَرْسَلَ لَنَا </a:t>
                      </a:r>
                      <a:r>
                        <a:rPr lang="ar-AE" sz="5300" kern="1200" dirty="0" err="1">
                          <a:solidFill>
                            <a:schemeClr val="tx1"/>
                          </a:solidFill>
                          <a:latin typeface="Arial" panose="020B0604020202020204" pitchFamily="34" charset="0"/>
                          <a:ea typeface="+mn-ea"/>
                          <a:cs typeface="+mn-cs"/>
                        </a:rPr>
                        <a:t>الْبَارَاقْلِيطَ</a:t>
                      </a:r>
                      <a:r>
                        <a:rPr lang="ar-AE" sz="5300" kern="1200" dirty="0">
                          <a:solidFill>
                            <a:schemeClr val="tx1"/>
                          </a:solidFill>
                          <a:latin typeface="Arial" panose="020B0604020202020204" pitchFamily="34" charset="0"/>
                          <a:ea typeface="+mn-ea"/>
                          <a:cs typeface="+mn-cs"/>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4814">
                <a:tc gridSpan="3">
                  <a:txBody>
                    <a:bodyPr/>
                    <a:lstStyle/>
                    <a:p>
                      <a:pPr algn="just" rtl="0"/>
                      <a:endParaRPr lang="fr-FR" sz="500" b="1" dirty="0">
                        <a:solidFill>
                          <a:schemeClr val="tx1"/>
                        </a:solidFill>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640533">
                <a:tc gridSpan="3">
                  <a:txBody>
                    <a:bodyPr/>
                    <a:lstStyle/>
                    <a:p>
                      <a:pPr algn="ctr" rtl="0"/>
                      <a:r>
                        <a:rPr lang="fr-FR" sz="4200" b="1" dirty="0">
                          <a:solidFill>
                            <a:schemeClr val="tx1"/>
                          </a:solidFill>
                          <a:latin typeface="Book Antiqua" panose="02040602050305030304" pitchFamily="18" charset="0"/>
                        </a:rPr>
                        <a:t>Alléluia, alléluia, </a:t>
                      </a:r>
                    </a:p>
                    <a:p>
                      <a:pPr algn="ctr" rtl="0"/>
                      <a:r>
                        <a:rPr lang="fr-FR" sz="4200" b="1" dirty="0">
                          <a:solidFill>
                            <a:schemeClr val="tx1"/>
                          </a:solidFill>
                          <a:latin typeface="Book Antiqua" panose="02040602050305030304" pitchFamily="18" charset="0"/>
                        </a:rPr>
                        <a:t>alléluia, alléluia. </a:t>
                      </a:r>
                    </a:p>
                    <a:p>
                      <a:pPr algn="ctr" rtl="0"/>
                      <a:r>
                        <a:rPr lang="fr-FR" sz="4200" b="1" dirty="0">
                          <a:solidFill>
                            <a:schemeClr val="tx1"/>
                          </a:solidFill>
                          <a:latin typeface="Book Antiqua" panose="02040602050305030304" pitchFamily="18" charset="0"/>
                        </a:rPr>
                        <a:t>Le Christ est ressuscité puis est monté, </a:t>
                      </a:r>
                      <a:br>
                        <a:rPr lang="fr-FR" sz="4200" b="1" dirty="0">
                          <a:solidFill>
                            <a:schemeClr val="tx1"/>
                          </a:solidFill>
                          <a:latin typeface="Book Antiqua" panose="02040602050305030304" pitchFamily="18" charset="0"/>
                        </a:rPr>
                      </a:br>
                      <a:r>
                        <a:rPr lang="fr-FR" sz="4200" b="1" dirty="0">
                          <a:solidFill>
                            <a:schemeClr val="tx1"/>
                          </a:solidFill>
                          <a:latin typeface="Book Antiqua" panose="02040602050305030304" pitchFamily="18" charset="0"/>
                        </a:rPr>
                        <a:t>et nous a envoyé le Paraclet.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2763423866"/>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623A5F18-0BDD-28A3-FC72-67887AE0C860}"/>
              </a:ext>
            </a:extLst>
          </p:cNvPr>
          <p:cNvGraphicFramePr>
            <a:graphicFrameLocks noGrp="1"/>
          </p:cNvGraphicFramePr>
          <p:nvPr>
            <p:extLst>
              <p:ext uri="{D42A27DB-BD31-4B8C-83A1-F6EECF244321}">
                <p14:modId xmlns:p14="http://schemas.microsoft.com/office/powerpoint/2010/main" val="643407216"/>
              </p:ext>
            </p:extLst>
          </p:nvPr>
        </p:nvGraphicFramePr>
        <p:xfrm>
          <a:off x="426000" y="192866"/>
          <a:ext cx="11347358" cy="6122662"/>
        </p:xfrm>
        <a:graphic>
          <a:graphicData uri="http://schemas.openxmlformats.org/drawingml/2006/table">
            <a:tbl>
              <a:tblPr firstRow="1" bandRow="1">
                <a:tableStyleId>{5940675A-B579-460E-94D1-54222C63F5DA}</a:tableStyleId>
              </a:tblPr>
              <a:tblGrid>
                <a:gridCol w="6246064">
                  <a:extLst>
                    <a:ext uri="{9D8B030D-6E8A-4147-A177-3AD203B41FA5}">
                      <a16:colId xmlns:a16="http://schemas.microsoft.com/office/drawing/2014/main" val="2627236205"/>
                    </a:ext>
                  </a:extLst>
                </a:gridCol>
                <a:gridCol w="208280">
                  <a:extLst>
                    <a:ext uri="{9D8B030D-6E8A-4147-A177-3AD203B41FA5}">
                      <a16:colId xmlns:a16="http://schemas.microsoft.com/office/drawing/2014/main" val="4274098350"/>
                    </a:ext>
                  </a:extLst>
                </a:gridCol>
                <a:gridCol w="4893014">
                  <a:extLst>
                    <a:ext uri="{9D8B030D-6E8A-4147-A177-3AD203B41FA5}">
                      <a16:colId xmlns:a16="http://schemas.microsoft.com/office/drawing/2014/main" val="1952816659"/>
                    </a:ext>
                  </a:extLst>
                </a:gridCol>
              </a:tblGrid>
              <a:tr h="3342640">
                <a:tc>
                  <a:txBody>
                    <a:bodyPr/>
                    <a:lstStyle/>
                    <a:p>
                      <a:pPr algn="just" rtl="0"/>
                      <a:r>
                        <a:rPr lang="fr-FR" sz="4300" dirty="0">
                          <a:solidFill>
                            <a:schemeClr val="tx1"/>
                          </a:solidFill>
                          <a:latin typeface="CS Avva Shenouda" panose="020B7200000000000000" pitchFamily="34" charset="0"/>
                        </a:rPr>
                        <a:t>¿ Vai `</a:t>
                      </a:r>
                      <a:r>
                        <a:rPr lang="fr-FR" sz="4300" dirty="0" err="1">
                          <a:solidFill>
                            <a:schemeClr val="tx1"/>
                          </a:solidFill>
                          <a:latin typeface="CS Avva Shenouda" panose="020B7200000000000000" pitchFamily="34" charset="0"/>
                        </a:rPr>
                        <a:t>ere</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pi`wou</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er`prepi</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naf</a:t>
                      </a:r>
                      <a:r>
                        <a:rPr lang="fr-FR" sz="4300" dirty="0">
                          <a:solidFill>
                            <a:schemeClr val="tx1"/>
                          </a:solidFill>
                          <a:latin typeface="CS Avva Shenouda" panose="020B7200000000000000" pitchFamily="34" charset="0"/>
                        </a:rPr>
                        <a:t> @ nem </a:t>
                      </a:r>
                      <a:r>
                        <a:rPr lang="fr-FR" sz="4300" dirty="0" err="1">
                          <a:solidFill>
                            <a:schemeClr val="tx1"/>
                          </a:solidFill>
                          <a:latin typeface="CS Avva Shenouda" panose="020B7200000000000000" pitchFamily="34" charset="0"/>
                        </a:rPr>
                        <a:t>Pefiwt</a:t>
                      </a:r>
                      <a:r>
                        <a:rPr lang="fr-FR" sz="4300" dirty="0">
                          <a:solidFill>
                            <a:schemeClr val="tx1"/>
                          </a:solidFill>
                          <a:latin typeface="CS Avva Shenouda" panose="020B7200000000000000" pitchFamily="34" charset="0"/>
                        </a:rPr>
                        <a:t> `n`</a:t>
                      </a:r>
                      <a:r>
                        <a:rPr lang="fr-FR" sz="4300" dirty="0" err="1">
                          <a:solidFill>
                            <a:schemeClr val="tx1"/>
                          </a:solidFill>
                          <a:latin typeface="CS Avva Shenouda" panose="020B7200000000000000" pitchFamily="34" charset="0"/>
                        </a:rPr>
                        <a:t>aga;oc</a:t>
                      </a:r>
                      <a:r>
                        <a:rPr lang="fr-FR" sz="4300" dirty="0">
                          <a:solidFill>
                            <a:schemeClr val="tx1"/>
                          </a:solidFill>
                          <a:latin typeface="CS Avva Shenouda" panose="020B7200000000000000" pitchFamily="34" charset="0"/>
                        </a:rPr>
                        <a:t> @ nem </a:t>
                      </a:r>
                      <a:r>
                        <a:rPr lang="fr-FR" sz="4300" dirty="0" err="1">
                          <a:solidFill>
                            <a:schemeClr val="tx1"/>
                          </a:solidFill>
                          <a:latin typeface="CS Avva Shenouda" panose="020B7200000000000000" pitchFamily="34" charset="0"/>
                        </a:rPr>
                        <a:t>Pi`pneuma</a:t>
                      </a:r>
                      <a:r>
                        <a:rPr lang="fr-FR" sz="4300" dirty="0">
                          <a:solidFill>
                            <a:schemeClr val="tx1"/>
                          </a:solidFill>
                          <a:latin typeface="CS Avva Shenouda" panose="020B7200000000000000" pitchFamily="34" charset="0"/>
                        </a:rPr>
                        <a:t> =e=;=u @ </a:t>
                      </a:r>
                      <a:r>
                        <a:rPr lang="fr-FR" sz="4300" dirty="0" err="1">
                          <a:solidFill>
                            <a:schemeClr val="tx1"/>
                          </a:solidFill>
                          <a:latin typeface="CS Avva Shenouda" panose="020B7200000000000000" pitchFamily="34" charset="0"/>
                        </a:rPr>
                        <a:t>icjen</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nou</a:t>
                      </a:r>
                      <a:r>
                        <a:rPr lang="fr-FR" sz="4300" dirty="0">
                          <a:solidFill>
                            <a:schemeClr val="tx1"/>
                          </a:solidFill>
                          <a:latin typeface="CS Avva Shenouda" panose="020B7200000000000000" pitchFamily="34" charset="0"/>
                        </a:rPr>
                        <a:t> nem sa `</a:t>
                      </a:r>
                      <a:r>
                        <a:rPr lang="fr-FR" sz="4300" dirty="0" err="1">
                          <a:solidFill>
                            <a:schemeClr val="tx1"/>
                          </a:solidFill>
                          <a:latin typeface="CS Avva Shenouda" panose="020B7200000000000000" pitchFamily="34" charset="0"/>
                        </a:rPr>
                        <a:t>eneh</a:t>
                      </a:r>
                      <a:r>
                        <a:rPr lang="fr-FR" sz="4300" dirty="0">
                          <a:solidFill>
                            <a:schemeClr val="tx1"/>
                          </a:solidFill>
                          <a:latin typeface="CS Avva Shenouda" panose="020B7200000000000000"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4600" kern="1200" dirty="0">
                          <a:solidFill>
                            <a:schemeClr val="tx1"/>
                          </a:solidFill>
                          <a:latin typeface="+mn-lt"/>
                          <a:ea typeface="+mn-ea"/>
                          <a:cs typeface="+mn-cs"/>
                        </a:rPr>
                        <a:t>هٰذَا الَّذِي يَنْبَغِي لَهُ الْمَجْدُ،</a:t>
                      </a:r>
                      <a:r>
                        <a:rPr lang="fr-FR" sz="4600" kern="1200" dirty="0">
                          <a:solidFill>
                            <a:schemeClr val="tx1"/>
                          </a:solidFill>
                          <a:latin typeface="+mn-lt"/>
                          <a:ea typeface="+mn-ea"/>
                          <a:cs typeface="+mn-cs"/>
                        </a:rPr>
                        <a:t> </a:t>
                      </a:r>
                      <a:endParaRPr lang="ar-AE" sz="4600" kern="1200" dirty="0">
                        <a:solidFill>
                          <a:schemeClr val="tx1"/>
                        </a:solidFill>
                        <a:latin typeface="+mn-lt"/>
                        <a:ea typeface="+mn-ea"/>
                        <a:cs typeface="+mn-cs"/>
                      </a:endParaRPr>
                    </a:p>
                    <a:p>
                      <a:pPr marL="0" algn="just" defTabSz="914400" rtl="1" eaLnBrk="1" latinLnBrk="0" hangingPunct="1"/>
                      <a:r>
                        <a:rPr lang="ar-AE" sz="4600" kern="1200" dirty="0">
                          <a:solidFill>
                            <a:schemeClr val="tx1"/>
                          </a:solidFill>
                          <a:latin typeface="+mn-lt"/>
                          <a:ea typeface="+mn-ea"/>
                          <a:cs typeface="+mn-cs"/>
                        </a:rPr>
                        <a:t>مَعَ أَبِيهِ الصَّالِحِ،</a:t>
                      </a:r>
                      <a:r>
                        <a:rPr lang="fr-FR" sz="4600" kern="1200" dirty="0">
                          <a:solidFill>
                            <a:schemeClr val="tx1"/>
                          </a:solidFill>
                          <a:latin typeface="+mn-lt"/>
                          <a:ea typeface="+mn-ea"/>
                          <a:cs typeface="+mn-cs"/>
                        </a:rPr>
                        <a:t> </a:t>
                      </a:r>
                      <a:endParaRPr lang="ar-AE" sz="4600" kern="1200" dirty="0">
                        <a:solidFill>
                          <a:schemeClr val="tx1"/>
                        </a:solidFill>
                        <a:latin typeface="+mn-lt"/>
                        <a:ea typeface="+mn-ea"/>
                        <a:cs typeface="+mn-cs"/>
                      </a:endParaRPr>
                    </a:p>
                    <a:p>
                      <a:pPr marL="0" algn="just" defTabSz="914400" rtl="1" eaLnBrk="1" latinLnBrk="0" hangingPunct="1"/>
                      <a:r>
                        <a:rPr lang="ar-AE" sz="4600" kern="1200" dirty="0">
                          <a:solidFill>
                            <a:schemeClr val="tx1"/>
                          </a:solidFill>
                          <a:latin typeface="+mn-lt"/>
                          <a:ea typeface="+mn-ea"/>
                          <a:cs typeface="+mn-cs"/>
                        </a:rPr>
                        <a:t>وَالرُّوحِ الْقُدُسِ،</a:t>
                      </a:r>
                      <a:r>
                        <a:rPr lang="fr-FR" sz="4600" kern="1200" dirty="0">
                          <a:solidFill>
                            <a:schemeClr val="tx1"/>
                          </a:solidFill>
                          <a:latin typeface="+mn-lt"/>
                          <a:ea typeface="+mn-ea"/>
                          <a:cs typeface="+mn-cs"/>
                        </a:rPr>
                        <a:t> </a:t>
                      </a:r>
                      <a:endParaRPr lang="ar-AE" sz="4600" kern="1200" dirty="0">
                        <a:solidFill>
                          <a:schemeClr val="tx1"/>
                        </a:solidFill>
                        <a:latin typeface="+mn-lt"/>
                        <a:ea typeface="+mn-ea"/>
                        <a:cs typeface="+mn-cs"/>
                      </a:endParaRPr>
                    </a:p>
                    <a:p>
                      <a:pPr marL="0" algn="just" defTabSz="914400" rtl="1" eaLnBrk="1" latinLnBrk="0" hangingPunct="1"/>
                      <a:r>
                        <a:rPr lang="ar-AE" sz="4600" kern="1200" dirty="0">
                          <a:solidFill>
                            <a:schemeClr val="tx1"/>
                          </a:solidFill>
                          <a:latin typeface="+mn-lt"/>
                          <a:ea typeface="+mn-ea"/>
                          <a:cs typeface="+mn-cs"/>
                        </a:rPr>
                        <a:t>مِنَ الآنَ وَإِلَى الأَبَدِ.</a:t>
                      </a:r>
                      <a:r>
                        <a:rPr lang="fr-FR" sz="4600" kern="1200" dirty="0">
                          <a:solidFill>
                            <a:schemeClr val="tx1"/>
                          </a:solidFill>
                          <a:latin typeface="+mn-lt"/>
                          <a:ea typeface="+mn-ea"/>
                          <a:cs typeface="+mn-cs"/>
                        </a:rPr>
                        <a:t> </a:t>
                      </a:r>
                      <a:endParaRPr lang="ar-AE" sz="4600"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6047">
                <a:tc gridSpan="3">
                  <a:txBody>
                    <a:bodyPr/>
                    <a:lstStyle/>
                    <a:p>
                      <a:pPr algn="just" rtl="0"/>
                      <a:endParaRPr lang="fr-FR" sz="500" b="1" dirty="0">
                        <a:solidFill>
                          <a:schemeClr val="tx1"/>
                        </a:solidFill>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578575">
                <a:tc gridSpan="3">
                  <a:txBody>
                    <a:bodyPr/>
                    <a:lstStyle/>
                    <a:p>
                      <a:pPr algn="ctr" rtl="0"/>
                      <a:r>
                        <a:rPr lang="fr-FR" sz="4000" b="1" dirty="0">
                          <a:solidFill>
                            <a:schemeClr val="tx1"/>
                          </a:solidFill>
                          <a:latin typeface="Book Antiqua" panose="02040602050305030304" pitchFamily="18" charset="0"/>
                        </a:rPr>
                        <a:t>Lui à qui est due la gloire </a:t>
                      </a:r>
                    </a:p>
                    <a:p>
                      <a:pPr algn="ctr" rtl="0"/>
                      <a:r>
                        <a:rPr lang="fr-FR" sz="4000" b="1" dirty="0">
                          <a:solidFill>
                            <a:schemeClr val="tx1"/>
                          </a:solidFill>
                          <a:latin typeface="Book Antiqua" panose="02040602050305030304" pitchFamily="18" charset="0"/>
                        </a:rPr>
                        <a:t>avec son Père très bon </a:t>
                      </a:r>
                    </a:p>
                    <a:p>
                      <a:pPr algn="ctr" rtl="0"/>
                      <a:r>
                        <a:rPr lang="fr-FR" sz="4000" b="1" dirty="0">
                          <a:solidFill>
                            <a:schemeClr val="tx1"/>
                          </a:solidFill>
                          <a:latin typeface="Book Antiqua" panose="02040602050305030304" pitchFamily="18" charset="0"/>
                        </a:rPr>
                        <a:t>et l’Esprit Saint, </a:t>
                      </a:r>
                    </a:p>
                    <a:p>
                      <a:pPr algn="ctr" rtl="0"/>
                      <a:r>
                        <a:rPr lang="fr-FR" sz="4000" b="1" dirty="0">
                          <a:solidFill>
                            <a:schemeClr val="tx1"/>
                          </a:solidFill>
                          <a:latin typeface="Book Antiqua" panose="02040602050305030304" pitchFamily="18" charset="0"/>
                        </a:rPr>
                        <a:t>dès maintenant et à jamais.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4146881967"/>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DD92E-4EF8-D54A-68B8-D0842A0D59E6}"/>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330D3E98-6989-8752-A15C-B6E7BC9ED64B}"/>
              </a:ext>
            </a:extLst>
          </p:cNvPr>
          <p:cNvGraphicFramePr>
            <a:graphicFrameLocks noGrp="1"/>
          </p:cNvGraphicFramePr>
          <p:nvPr>
            <p:extLst>
              <p:ext uri="{D42A27DB-BD31-4B8C-83A1-F6EECF244321}">
                <p14:modId xmlns:p14="http://schemas.microsoft.com/office/powerpoint/2010/main" val="1507623202"/>
              </p:ext>
            </p:extLst>
          </p:nvPr>
        </p:nvGraphicFramePr>
        <p:xfrm>
          <a:off x="426000" y="192866"/>
          <a:ext cx="11347358" cy="6122662"/>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16747">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342640">
                <a:tc>
                  <a:txBody>
                    <a:bodyPr/>
                    <a:lstStyle/>
                    <a:p>
                      <a:pPr algn="just" rtl="0"/>
                      <a:r>
                        <a:rPr lang="fr-FR" sz="4300" dirty="0">
                          <a:solidFill>
                            <a:schemeClr val="tx1"/>
                          </a:solidFill>
                          <a:latin typeface="CS Avva Shenouda" panose="020B7200000000000000" pitchFamily="34" charset="0"/>
                        </a:rPr>
                        <a:t>Je `</a:t>
                      </a:r>
                      <a:r>
                        <a:rPr lang="fr-FR" sz="4300" dirty="0" err="1">
                          <a:solidFill>
                            <a:schemeClr val="tx1"/>
                          </a:solidFill>
                          <a:latin typeface="CS Avva Shenouda" panose="020B7200000000000000" pitchFamily="34" charset="0"/>
                        </a:rPr>
                        <a:t>f`cmarwout</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nje</a:t>
                      </a:r>
                      <a:br>
                        <a:rPr lang="fr-FR" sz="4300" dirty="0">
                          <a:solidFill>
                            <a:schemeClr val="tx1"/>
                          </a:solidFill>
                          <a:latin typeface="CS Avva Shenouda" panose="020B7200000000000000" pitchFamily="34" charset="0"/>
                        </a:rPr>
                      </a:br>
                      <a:r>
                        <a:rPr lang="fr-FR" sz="4300" dirty="0">
                          <a:solidFill>
                            <a:schemeClr val="tx1"/>
                          </a:solidFill>
                          <a:latin typeface="CS Avva Shenouda" panose="020B7200000000000000" pitchFamily="34" charset="0"/>
                        </a:rPr>
                        <a:t>`</a:t>
                      </a:r>
                      <a:r>
                        <a:rPr lang="fr-FR" sz="4300" dirty="0" err="1">
                          <a:solidFill>
                            <a:schemeClr val="tx1"/>
                          </a:solidFill>
                          <a:latin typeface="CS Avva Shenouda" panose="020B7200000000000000" pitchFamily="34" charset="0"/>
                        </a:rPr>
                        <a:t>Viwt</a:t>
                      </a:r>
                      <a:r>
                        <a:rPr lang="fr-FR" sz="4300" dirty="0">
                          <a:solidFill>
                            <a:schemeClr val="tx1"/>
                          </a:solidFill>
                          <a:latin typeface="CS Avva Shenouda" panose="020B7200000000000000" pitchFamily="34" charset="0"/>
                        </a:rPr>
                        <a:t> nem `</a:t>
                      </a:r>
                      <a:r>
                        <a:rPr lang="fr-FR" sz="4300" dirty="0" err="1">
                          <a:solidFill>
                            <a:schemeClr val="tx1"/>
                          </a:solidFill>
                          <a:latin typeface="CS Avva Shenouda" panose="020B7200000000000000" pitchFamily="34" charset="0"/>
                        </a:rPr>
                        <a:t>Psyri</a:t>
                      </a:r>
                      <a:r>
                        <a:rPr lang="fr-FR" sz="4300" dirty="0">
                          <a:solidFill>
                            <a:schemeClr val="tx1"/>
                          </a:solidFill>
                          <a:latin typeface="CS Avva Shenouda" panose="020B7200000000000000" pitchFamily="34" charset="0"/>
                        </a:rPr>
                        <a:t> @ nem </a:t>
                      </a:r>
                      <a:r>
                        <a:rPr lang="fr-FR" sz="4300" dirty="0" err="1">
                          <a:solidFill>
                            <a:schemeClr val="tx1"/>
                          </a:solidFill>
                          <a:latin typeface="CS Avva Shenouda" panose="020B7200000000000000" pitchFamily="34" charset="0"/>
                        </a:rPr>
                        <a:t>Pi`pneuma</a:t>
                      </a:r>
                      <a:r>
                        <a:rPr lang="fr-FR" sz="4300" dirty="0">
                          <a:solidFill>
                            <a:schemeClr val="tx1"/>
                          </a:solidFill>
                          <a:latin typeface="CS Avva Shenouda" panose="020B7200000000000000" pitchFamily="34" charset="0"/>
                        </a:rPr>
                        <a:t> =e=;=u @ }`triac </a:t>
                      </a:r>
                      <a:r>
                        <a:rPr lang="fr-FR" sz="4300" dirty="0" err="1">
                          <a:solidFill>
                            <a:schemeClr val="tx1"/>
                          </a:solidFill>
                          <a:latin typeface="CS Avva Shenouda" panose="020B7200000000000000" pitchFamily="34" charset="0"/>
                        </a:rPr>
                        <a:t>etjyk</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ebol</a:t>
                      </a:r>
                      <a:r>
                        <a:rPr lang="fr-FR" sz="4300" dirty="0">
                          <a:solidFill>
                            <a:schemeClr val="tx1"/>
                          </a:solidFill>
                          <a:latin typeface="CS Avva Shenouda" panose="020B7200000000000000" pitchFamily="34" charset="0"/>
                        </a:rPr>
                        <a:t> @ </a:t>
                      </a:r>
                      <a:r>
                        <a:rPr lang="fr-FR" sz="4300" dirty="0" err="1">
                          <a:solidFill>
                            <a:schemeClr val="tx1"/>
                          </a:solidFill>
                          <a:latin typeface="CS Avva Shenouda" panose="020B7200000000000000" pitchFamily="34" charset="0"/>
                        </a:rPr>
                        <a:t>tenouwst</a:t>
                      </a:r>
                      <a:br>
                        <a:rPr lang="fr-FR" sz="4300" dirty="0">
                          <a:solidFill>
                            <a:schemeClr val="tx1"/>
                          </a:solidFill>
                          <a:latin typeface="CS Avva Shenouda" panose="020B7200000000000000" pitchFamily="34" charset="0"/>
                        </a:rPr>
                      </a:br>
                      <a:r>
                        <a:rPr lang="fr-FR" sz="4300" dirty="0">
                          <a:solidFill>
                            <a:schemeClr val="tx1"/>
                          </a:solidFill>
                          <a:latin typeface="CS Avva Shenouda" panose="020B7200000000000000" pitchFamily="34" charset="0"/>
                        </a:rPr>
                        <a:t>`</a:t>
                      </a:r>
                      <a:r>
                        <a:rPr lang="fr-FR" sz="4300" dirty="0" err="1">
                          <a:solidFill>
                            <a:schemeClr val="tx1"/>
                          </a:solidFill>
                          <a:latin typeface="CS Avva Shenouda" panose="020B7200000000000000" pitchFamily="34" charset="0"/>
                        </a:rPr>
                        <a:t>mmoc</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ten</a:t>
                      </a:r>
                      <a:r>
                        <a:rPr lang="fr-FR" sz="4300" dirty="0">
                          <a:solidFill>
                            <a:schemeClr val="tx1"/>
                          </a:solidFill>
                          <a:latin typeface="CS Avva Shenouda" panose="020B7200000000000000" pitchFamily="34" charset="0"/>
                        </a:rPr>
                        <a:t>]`</a:t>
                      </a:r>
                      <a:r>
                        <a:rPr lang="fr-FR" sz="4300" dirty="0" err="1">
                          <a:solidFill>
                            <a:schemeClr val="tx1"/>
                          </a:solidFill>
                          <a:latin typeface="CS Avva Shenouda" panose="020B7200000000000000" pitchFamily="34" charset="0"/>
                        </a:rPr>
                        <a:t>wou</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nac</a:t>
                      </a:r>
                      <a:r>
                        <a:rPr lang="fr-FR" sz="4300" dirty="0">
                          <a:solidFill>
                            <a:schemeClr val="tx1"/>
                          </a:solidFill>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300" kern="1200" dirty="0">
                          <a:solidFill>
                            <a:schemeClr val="tx1"/>
                          </a:solidFill>
                          <a:latin typeface="+mn-lt"/>
                          <a:ea typeface="+mn-ea"/>
                          <a:cs typeface="+mn-cs"/>
                        </a:rPr>
                        <a:t>مُبَارَكٌ الْآبُ وَالِابْنُ، </a:t>
                      </a:r>
                      <a:endParaRPr lang="fr-FR" sz="5300" kern="1200" dirty="0">
                        <a:solidFill>
                          <a:schemeClr val="tx1"/>
                        </a:solidFill>
                        <a:latin typeface="+mn-lt"/>
                        <a:ea typeface="+mn-ea"/>
                        <a:cs typeface="+mn-cs"/>
                      </a:endParaRPr>
                    </a:p>
                    <a:p>
                      <a:pPr marL="0" algn="just" defTabSz="914400" rtl="1" eaLnBrk="1" latinLnBrk="0" hangingPunct="1"/>
                      <a:r>
                        <a:rPr lang="ar-AE" sz="5300" kern="1200" dirty="0">
                          <a:solidFill>
                            <a:schemeClr val="tx1"/>
                          </a:solidFill>
                          <a:latin typeface="+mn-lt"/>
                          <a:ea typeface="+mn-ea"/>
                          <a:cs typeface="+mn-cs"/>
                        </a:rPr>
                        <a:t>وَالرُّوحُ الْقُدُسُ، </a:t>
                      </a:r>
                      <a:endParaRPr lang="fr-FR" sz="5300" kern="1200" dirty="0">
                        <a:solidFill>
                          <a:schemeClr val="tx1"/>
                        </a:solidFill>
                        <a:latin typeface="+mn-lt"/>
                        <a:ea typeface="+mn-ea"/>
                        <a:cs typeface="+mn-cs"/>
                      </a:endParaRPr>
                    </a:p>
                    <a:p>
                      <a:pPr marL="0" algn="just" defTabSz="914400" rtl="1" eaLnBrk="1" latinLnBrk="0" hangingPunct="1"/>
                      <a:r>
                        <a:rPr lang="ar-AE" sz="5300" kern="1200" dirty="0">
                          <a:solidFill>
                            <a:schemeClr val="tx1"/>
                          </a:solidFill>
                          <a:latin typeface="+mn-lt"/>
                          <a:ea typeface="+mn-ea"/>
                          <a:cs typeface="+mn-cs"/>
                        </a:rPr>
                        <a:t>الثَّالُوثُ الْكَامِلُ، </a:t>
                      </a:r>
                      <a:endParaRPr lang="fr-FR" sz="5300" kern="1200" dirty="0">
                        <a:solidFill>
                          <a:schemeClr val="tx1"/>
                        </a:solidFill>
                        <a:latin typeface="+mn-lt"/>
                        <a:ea typeface="+mn-ea"/>
                        <a:cs typeface="+mn-cs"/>
                      </a:endParaRPr>
                    </a:p>
                    <a:p>
                      <a:pPr marL="0" algn="just" defTabSz="914400" rtl="1" eaLnBrk="1" latinLnBrk="0" hangingPunct="1"/>
                      <a:r>
                        <a:rPr lang="ar-AE" sz="5300" kern="1200" dirty="0">
                          <a:solidFill>
                            <a:schemeClr val="tx1"/>
                          </a:solidFill>
                          <a:latin typeface="+mn-lt"/>
                          <a:ea typeface="+mn-ea"/>
                          <a:cs typeface="+mn-cs"/>
                        </a:rPr>
                        <a:t>نَسْجُدُ لَهُ وَنُمَجِّدُهُ.</a:t>
                      </a:r>
                      <a:r>
                        <a:rPr lang="fr-FR" sz="5300" kern="1200" dirty="0">
                          <a:solidFill>
                            <a:schemeClr val="tx1"/>
                          </a:solidFill>
                          <a:latin typeface="+mn-lt"/>
                          <a:ea typeface="+mn-ea"/>
                          <a:cs typeface="+mn-cs"/>
                        </a:rPr>
                        <a:t> </a:t>
                      </a:r>
                      <a:endParaRPr lang="ar-AE" sz="5300"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6047">
                <a:tc gridSpan="3">
                  <a:txBody>
                    <a:bodyPr/>
                    <a:lstStyle/>
                    <a:p>
                      <a:pPr algn="just" rtl="0"/>
                      <a:endParaRPr lang="fr-FR" sz="500" b="1" dirty="0">
                        <a:solidFill>
                          <a:schemeClr val="tx1"/>
                        </a:solidFill>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578575">
                <a:tc gridSpan="3">
                  <a:txBody>
                    <a:bodyPr/>
                    <a:lstStyle/>
                    <a:p>
                      <a:pPr algn="ctr" rtl="0"/>
                      <a:r>
                        <a:rPr lang="fr-FR" sz="4000" b="1" dirty="0">
                          <a:solidFill>
                            <a:schemeClr val="tx1"/>
                          </a:solidFill>
                          <a:latin typeface="Book Antiqua" panose="02040602050305030304" pitchFamily="18" charset="0"/>
                        </a:rPr>
                        <a:t>Il est béni le Père, le Fils </a:t>
                      </a:r>
                    </a:p>
                    <a:p>
                      <a:pPr algn="ctr" rtl="0"/>
                      <a:r>
                        <a:rPr lang="fr-FR" sz="4000" b="1" dirty="0">
                          <a:solidFill>
                            <a:schemeClr val="tx1"/>
                          </a:solidFill>
                          <a:latin typeface="Book Antiqua" panose="02040602050305030304" pitchFamily="18" charset="0"/>
                        </a:rPr>
                        <a:t>et l’Esprit Saint : </a:t>
                      </a:r>
                    </a:p>
                    <a:p>
                      <a:pPr algn="ctr" rtl="0"/>
                      <a:r>
                        <a:rPr lang="fr-FR" sz="4000" b="1" dirty="0">
                          <a:solidFill>
                            <a:schemeClr val="tx1"/>
                          </a:solidFill>
                          <a:latin typeface="Book Antiqua" panose="02040602050305030304" pitchFamily="18" charset="0"/>
                        </a:rPr>
                        <a:t>La Trinité parfaite, </a:t>
                      </a:r>
                    </a:p>
                    <a:p>
                      <a:pPr algn="ctr" rtl="0"/>
                      <a:r>
                        <a:rPr lang="fr-FR" sz="4000" b="1" dirty="0">
                          <a:solidFill>
                            <a:schemeClr val="tx1"/>
                          </a:solidFill>
                          <a:latin typeface="Book Antiqua" panose="02040602050305030304" pitchFamily="18" charset="0"/>
                        </a:rPr>
                        <a:t>nous L’adorons et La glorifions.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2656175042"/>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a:extLst>
              <a:ext uri="{FF2B5EF4-FFF2-40B4-BE49-F238E27FC236}">
                <a16:creationId xmlns:a16="http://schemas.microsoft.com/office/drawing/2014/main" id="{90D725C0-D631-4963-9183-D03A2B229611}"/>
              </a:ext>
            </a:extLst>
          </p:cNvPr>
          <p:cNvGraphicFramePr>
            <a:graphicFrameLocks noGrp="1"/>
          </p:cNvGraphicFramePr>
          <p:nvPr/>
        </p:nvGraphicFramePr>
        <p:xfrm>
          <a:off x="2032000" y="0"/>
          <a:ext cx="8128000" cy="5791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237704396"/>
                    </a:ext>
                  </a:extLst>
                </a:gridCol>
              </a:tblGrid>
              <a:tr h="579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b="0" dirty="0" err="1">
                          <a:latin typeface="Arial" charset="0"/>
                          <a:cs typeface="Arial" charset="0"/>
                        </a:rPr>
                        <a:t>Oraison</a:t>
                      </a:r>
                      <a:r>
                        <a:rPr lang="en-CA" sz="2400" b="0" dirty="0">
                          <a:latin typeface="Arial" charset="0"/>
                          <a:cs typeface="Arial" charset="0"/>
                        </a:rPr>
                        <a:t> pour les </a:t>
                      </a:r>
                      <a:r>
                        <a:rPr lang="en-CA" sz="2400" b="0" dirty="0" err="1">
                          <a:latin typeface="Arial" charset="0"/>
                          <a:cs typeface="Arial" charset="0"/>
                        </a:rPr>
                        <a:t>malades</a:t>
                      </a:r>
                      <a:r>
                        <a:rPr lang="en-CA" sz="2400" b="0" dirty="0">
                          <a:latin typeface="Arial" charset="0"/>
                          <a:cs typeface="Arial" charset="0"/>
                        </a:rPr>
                        <a:t> </a:t>
                      </a:r>
                      <a:r>
                        <a:rPr lang="fr-FR" sz="2400" b="1" dirty="0">
                          <a:latin typeface="Arial" charset="0"/>
                          <a:cs typeface="Arial" charset="0"/>
                        </a:rPr>
                        <a:t>- </a:t>
                      </a:r>
                      <a:r>
                        <a:rPr lang="ar-EG" sz="3200" dirty="0" err="1">
                          <a:latin typeface="Arial" charset="0"/>
                          <a:cs typeface="Arial" charset="0"/>
                        </a:rPr>
                        <a:t>أوشية</a:t>
                      </a:r>
                      <a:r>
                        <a:rPr lang="ar-EG" sz="3200" dirty="0">
                          <a:latin typeface="Arial" charset="0"/>
                          <a:cs typeface="Arial" charset="0"/>
                        </a:rPr>
                        <a:t> المرضى</a:t>
                      </a:r>
                      <a:r>
                        <a:rPr lang="en-CA" sz="3200" dirty="0">
                          <a:latin typeface="Arial" charset="0"/>
                          <a:cs typeface="Arial" charset="0"/>
                        </a:rPr>
                        <a:t> </a:t>
                      </a:r>
                      <a:endParaRPr lang="en-US" sz="2400" b="1" dirty="0">
                        <a:latin typeface="Arial"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7602828"/>
                  </a:ext>
                </a:extLst>
              </a:tr>
            </a:tbl>
          </a:graphicData>
        </a:graphic>
      </p:graphicFrame>
      <p:graphicFrame>
        <p:nvGraphicFramePr>
          <p:cNvPr id="3" name="Group 140">
            <a:extLst>
              <a:ext uri="{FF2B5EF4-FFF2-40B4-BE49-F238E27FC236}">
                <a16:creationId xmlns:a16="http://schemas.microsoft.com/office/drawing/2014/main" id="{68BBC3CB-962F-E77E-FA88-5B1B9FF3CF1F}"/>
              </a:ext>
            </a:extLst>
          </p:cNvPr>
          <p:cNvGraphicFramePr>
            <a:graphicFrameLocks noGrp="1"/>
          </p:cNvGraphicFramePr>
          <p:nvPr/>
        </p:nvGraphicFramePr>
        <p:xfrm>
          <a:off x="0" y="644690"/>
          <a:ext cx="12192001" cy="5760637"/>
        </p:xfrm>
        <a:graphic>
          <a:graphicData uri="http://schemas.openxmlformats.org/drawingml/2006/table">
            <a:tbl>
              <a:tblPr/>
              <a:tblGrid>
                <a:gridCol w="4185055">
                  <a:extLst>
                    <a:ext uri="{9D8B030D-6E8A-4147-A177-3AD203B41FA5}">
                      <a16:colId xmlns:a16="http://schemas.microsoft.com/office/drawing/2014/main" val="20000"/>
                    </a:ext>
                  </a:extLst>
                </a:gridCol>
                <a:gridCol w="4539575">
                  <a:extLst>
                    <a:ext uri="{9D8B030D-6E8A-4147-A177-3AD203B41FA5}">
                      <a16:colId xmlns:a16="http://schemas.microsoft.com/office/drawing/2014/main" val="20001"/>
                    </a:ext>
                  </a:extLst>
                </a:gridCol>
                <a:gridCol w="3467371">
                  <a:extLst>
                    <a:ext uri="{9D8B030D-6E8A-4147-A177-3AD203B41FA5}">
                      <a16:colId xmlns:a16="http://schemas.microsoft.com/office/drawing/2014/main" val="20002"/>
                    </a:ext>
                  </a:extLst>
                </a:gridCol>
              </a:tblGrid>
              <a:tr h="51167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itchFamily="34" charset="0"/>
                        </a:rPr>
                        <a:t>Piou</a:t>
                      </a:r>
                      <a:r>
                        <a:rPr kumimoji="0" lang="en-US" sz="2700" b="0" i="0" u="sng" strike="noStrike" cap="none" normalizeH="0" baseline="0" dirty="0">
                          <a:ln>
                            <a:noFill/>
                          </a:ln>
                          <a:solidFill>
                            <a:srgbClr val="FF9900"/>
                          </a:solidFill>
                          <a:effectLst/>
                          <a:latin typeface="Coptic1" pitchFamily="2" charset="0"/>
                          <a:cs typeface="Arial" pitchFamily="34" charset="0"/>
                        </a:rPr>
                        <a:t>/b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5212">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0" i="0" u="none" strike="noStrike" cap="none" normalizeH="0" baseline="0" dirty="0">
                          <a:ln>
                            <a:noFill/>
                          </a:ln>
                          <a:solidFill>
                            <a:schemeClr val="tx1"/>
                          </a:solidFill>
                          <a:effectLst/>
                          <a:latin typeface="Avva_Marcos" panose="04020500000000000000" pitchFamily="82" charset="0"/>
                          <a:cs typeface="Arial" charset="0"/>
                        </a:rPr>
                        <a:t>2</a:t>
                      </a:r>
                      <a:r>
                        <a:rPr kumimoji="0" lang="en-US" sz="3200" b="0" i="0" u="none" strike="noStrike" cap="none" normalizeH="0" baseline="0" dirty="0">
                          <a:ln>
                            <a:noFill/>
                          </a:ln>
                          <a:solidFill>
                            <a:schemeClr val="tx1"/>
                          </a:solidFill>
                          <a:effectLst/>
                          <a:latin typeface="Coptic1" pitchFamily="2" charset="0"/>
                          <a:cs typeface="Arial" charset="0"/>
                        </a:rPr>
                        <a:t>l/l.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3200" b="0" i="0" u="none" strike="noStrike" cap="none" normalizeH="0" baseline="0" dirty="0">
                          <a:ln>
                            <a:noFill/>
                          </a:ln>
                          <a:solidFill>
                            <a:schemeClr val="tx1"/>
                          </a:solidFill>
                          <a:effectLst/>
                          <a:latin typeface="Arial" charset="0"/>
                          <a:cs typeface="Arial" charset="0"/>
                        </a:rPr>
                        <a:t>Prions.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صَلِّ.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51167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6447">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E~pi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p~roceu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c~tay</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te</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Pour la prière levons-nous.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لِلصَّلَاةِ قِفُوا</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167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25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I~r</a:t>
                      </a:r>
                      <a:r>
                        <a:rPr kumimoji="0" lang="en-US" sz="3200" b="0" i="0" u="none" strike="noStrike" cap="none" normalizeH="0" baseline="0" dirty="0">
                          <a:ln>
                            <a:noFill/>
                          </a:ln>
                          <a:solidFill>
                            <a:schemeClr val="tx1"/>
                          </a:solidFill>
                          <a:effectLst/>
                          <a:latin typeface="Coptic1" pitchFamily="2" charset="0"/>
                          <a:cs typeface="Arial" charset="0"/>
                        </a:rPr>
                        <a:t>/n/ </a:t>
                      </a:r>
                      <a:r>
                        <a:rPr kumimoji="0" lang="en-US" sz="3200" b="0" i="0" u="none" strike="noStrike" cap="none" normalizeH="0" baseline="0" dirty="0" err="1">
                          <a:ln>
                            <a:noFill/>
                          </a:ln>
                          <a:solidFill>
                            <a:schemeClr val="tx1"/>
                          </a:solidFill>
                          <a:effectLst/>
                          <a:latin typeface="Coptic1" pitchFamily="2" charset="0"/>
                          <a:cs typeface="Arial" charset="0"/>
                        </a:rPr>
                        <a:t>paci</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La paix soit avec vous</a:t>
                      </a:r>
                      <a:r>
                        <a:rPr kumimoji="0" lang="en-US" sz="3200" b="0" i="0" u="none" strike="noStrike" cap="none" normalizeH="0" baseline="0" dirty="0">
                          <a:ln>
                            <a:noFill/>
                          </a:ln>
                          <a:solidFill>
                            <a:schemeClr val="tx1"/>
                          </a:solidFill>
                          <a:effectLst/>
                          <a:latin typeface="Arial"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السَّلَامُ لِجَمِيعِكُمْ</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167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96447">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Ke </a:t>
                      </a:r>
                      <a:r>
                        <a:rPr kumimoji="0" lang="en-US" sz="3200" b="0" i="0" u="none" strike="noStrike" cap="none" normalizeH="0" baseline="0" dirty="0" err="1">
                          <a:ln>
                            <a:noFill/>
                          </a:ln>
                          <a:solidFill>
                            <a:schemeClr val="tx1"/>
                          </a:solidFill>
                          <a:effectLst/>
                          <a:latin typeface="Coptic1" pitchFamily="2" charset="0"/>
                          <a:cs typeface="Arial" charset="0"/>
                        </a:rPr>
                        <a:t>tw</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p~neumati</a:t>
                      </a:r>
                      <a:r>
                        <a:rPr kumimoji="0" lang="en-US" sz="3200" b="0" i="0" u="none" strike="noStrike" cap="none" normalizeH="0" baseline="0" dirty="0">
                          <a:ln>
                            <a:noFill/>
                          </a:ln>
                          <a:solidFill>
                            <a:schemeClr val="tx1"/>
                          </a:solidFill>
                          <a:effectLst/>
                          <a:latin typeface="Coptic1" pitchFamily="2" charset="0"/>
                          <a:cs typeface="Arial" pitchFamily="34" charset="0"/>
                        </a:rPr>
                        <a:t> </a:t>
                      </a:r>
                      <a:r>
                        <a:rPr kumimoji="0" lang="en-US" sz="3200" b="0" i="0" u="none" strike="noStrike" cap="none" normalizeH="0" baseline="0" dirty="0" err="1">
                          <a:ln>
                            <a:noFill/>
                          </a:ln>
                          <a:solidFill>
                            <a:schemeClr val="tx1"/>
                          </a:solidFill>
                          <a:effectLst/>
                          <a:latin typeface="Coptic1" pitchFamily="2" charset="0"/>
                          <a:cs typeface="Arial" charset="0"/>
                        </a:rPr>
                        <a:t>cou</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Et avec votre esprit.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وَلِرُوحِكَ أَيْضاً</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48723320"/>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09538" name="Group 2"/>
          <p:cNvGraphicFramePr>
            <a:graphicFrameLocks noGrp="1"/>
          </p:cNvGraphicFramePr>
          <p:nvPr/>
        </p:nvGraphicFramePr>
        <p:xfrm>
          <a:off x="2418079" y="0"/>
          <a:ext cx="7349067" cy="579120"/>
        </p:xfrm>
        <a:graphic>
          <a:graphicData uri="http://schemas.openxmlformats.org/drawingml/2006/table">
            <a:tbl>
              <a:tblPr/>
              <a:tblGrid>
                <a:gridCol w="7349067">
                  <a:extLst>
                    <a:ext uri="{9D8B030D-6E8A-4147-A177-3AD203B41FA5}">
                      <a16:colId xmlns:a16="http://schemas.microsoft.com/office/drawing/2014/main" val="20000"/>
                    </a:ext>
                  </a:extLst>
                </a:gridCol>
              </a:tblGrid>
              <a:tr h="579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err="1">
                          <a:ln>
                            <a:noFill/>
                          </a:ln>
                          <a:solidFill>
                            <a:schemeClr val="tx1"/>
                          </a:solidFill>
                          <a:effectLst/>
                          <a:latin typeface="Arial" charset="0"/>
                          <a:cs typeface="Arial" charset="0"/>
                        </a:rPr>
                        <a:t>Oraison</a:t>
                      </a:r>
                      <a:r>
                        <a:rPr kumimoji="0" lang="en-CA" sz="2400" b="0" i="0" u="none" strike="noStrike" cap="none" normalizeH="0" baseline="0" dirty="0">
                          <a:ln>
                            <a:noFill/>
                          </a:ln>
                          <a:solidFill>
                            <a:schemeClr val="tx1"/>
                          </a:solidFill>
                          <a:effectLst/>
                          <a:latin typeface="Arial" charset="0"/>
                          <a:cs typeface="Arial" charset="0"/>
                        </a:rPr>
                        <a:t> </a:t>
                      </a:r>
                      <a:r>
                        <a:rPr kumimoji="0" lang="fr-FR" sz="2400" b="0" i="0" u="none" strike="noStrike" cap="none" normalizeH="0" baseline="0" dirty="0">
                          <a:ln>
                            <a:noFill/>
                          </a:ln>
                          <a:solidFill>
                            <a:schemeClr val="tx1"/>
                          </a:solidFill>
                          <a:effectLst/>
                          <a:latin typeface="Arial" charset="0"/>
                          <a:cs typeface="Arial" charset="0"/>
                        </a:rPr>
                        <a:t>pour les malades </a:t>
                      </a:r>
                      <a:r>
                        <a:rPr kumimoji="0" lang="en-US" sz="2400" b="0" i="0" u="none" strike="noStrike" cap="none" normalizeH="0" baseline="0" dirty="0">
                          <a:ln>
                            <a:noFill/>
                          </a:ln>
                          <a:solidFill>
                            <a:schemeClr val="tx1"/>
                          </a:solidFill>
                          <a:effectLst/>
                          <a:latin typeface="Arial" charset="0"/>
                          <a:cs typeface="Arial" charset="0"/>
                        </a:rPr>
                        <a:t>- </a:t>
                      </a:r>
                      <a:r>
                        <a:rPr kumimoji="0" lang="ar-EG" sz="3200" b="0" i="0" u="none" strike="noStrike" cap="none" normalizeH="0" baseline="0" dirty="0" err="1">
                          <a:ln>
                            <a:noFill/>
                          </a:ln>
                          <a:solidFill>
                            <a:schemeClr val="tx1"/>
                          </a:solidFill>
                          <a:effectLst/>
                          <a:latin typeface="Arial" charset="0"/>
                          <a:cs typeface="Arial" charset="0"/>
                        </a:rPr>
                        <a:t>أوشية</a:t>
                      </a:r>
                      <a:r>
                        <a:rPr kumimoji="0" lang="ar-EG" sz="3200" b="0" i="0" u="none" strike="noStrike" cap="none" normalizeH="0" baseline="0" dirty="0">
                          <a:ln>
                            <a:noFill/>
                          </a:ln>
                          <a:solidFill>
                            <a:schemeClr val="tx1"/>
                          </a:solidFill>
                          <a:effectLst/>
                          <a:latin typeface="Arial" charset="0"/>
                          <a:cs typeface="Arial" charset="0"/>
                        </a:rPr>
                        <a:t> المرضى</a:t>
                      </a:r>
                      <a:endParaRPr kumimoji="0" lang="en-CA" sz="32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 name="Group 93">
            <a:extLst>
              <a:ext uri="{FF2B5EF4-FFF2-40B4-BE49-F238E27FC236}">
                <a16:creationId xmlns:a16="http://schemas.microsoft.com/office/drawing/2014/main" id="{67B4760A-F7F3-DB90-F124-6165BD2D1646}"/>
              </a:ext>
            </a:extLst>
          </p:cNvPr>
          <p:cNvGraphicFramePr>
            <a:graphicFrameLocks/>
          </p:cNvGraphicFramePr>
          <p:nvPr/>
        </p:nvGraphicFramePr>
        <p:xfrm>
          <a:off x="0" y="548680"/>
          <a:ext cx="12192001" cy="5967984"/>
        </p:xfrm>
        <a:graphic>
          <a:graphicData uri="http://schemas.openxmlformats.org/drawingml/2006/table">
            <a:tbl>
              <a:tblPr/>
              <a:tblGrid>
                <a:gridCol w="4529667">
                  <a:extLst>
                    <a:ext uri="{9D8B030D-6E8A-4147-A177-3AD203B41FA5}">
                      <a16:colId xmlns:a16="http://schemas.microsoft.com/office/drawing/2014/main" val="20000"/>
                    </a:ext>
                  </a:extLst>
                </a:gridCol>
                <a:gridCol w="4174067">
                  <a:extLst>
                    <a:ext uri="{9D8B030D-6E8A-4147-A177-3AD203B41FA5}">
                      <a16:colId xmlns:a16="http://schemas.microsoft.com/office/drawing/2014/main" val="20001"/>
                    </a:ext>
                  </a:extLst>
                </a:gridCol>
                <a:gridCol w="3488267">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Piou</a:t>
                      </a:r>
                      <a:r>
                        <a:rPr kumimoji="0" lang="en-US" sz="27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542340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vva_Marcos" panose="04020500000000000000" pitchFamily="82" charset="0"/>
                          <a:cs typeface="Arial" charset="0"/>
                        </a:rPr>
                        <a:t>P</a:t>
                      </a:r>
                      <a:r>
                        <a:rPr kumimoji="0" lang="en-US" sz="3200" b="0" i="0" u="none" strike="noStrike" cap="none" normalizeH="0" baseline="0" dirty="0">
                          <a:ln>
                            <a:noFill/>
                          </a:ln>
                          <a:solidFill>
                            <a:schemeClr val="tx1"/>
                          </a:solidFill>
                          <a:effectLst/>
                          <a:latin typeface="Coptic1" pitchFamily="2" charset="0"/>
                          <a:cs typeface="Arial" charset="0"/>
                        </a:rPr>
                        <a:t>alin on </a:t>
                      </a:r>
                      <a:r>
                        <a:rPr kumimoji="0" lang="en-US" sz="3200" b="0" i="0" u="none" strike="noStrike" cap="none" normalizeH="0" baseline="0" dirty="0" err="1">
                          <a:ln>
                            <a:noFill/>
                          </a:ln>
                          <a:solidFill>
                            <a:schemeClr val="tx1"/>
                          </a:solidFill>
                          <a:effectLst/>
                          <a:latin typeface="Coptic1" pitchFamily="2" charset="0"/>
                          <a:cs typeface="Arial" charset="0"/>
                        </a:rPr>
                        <a:t>maren</a:t>
                      </a:r>
                      <a:r>
                        <a:rPr kumimoji="0" lang="en-US" sz="3200" b="0" i="0" u="none" strike="noStrike" cap="none" normalizeH="0" baseline="0" dirty="0">
                          <a:ln>
                            <a:noFill/>
                          </a:ln>
                          <a:solidFill>
                            <a:schemeClr val="tx1"/>
                          </a:solidFill>
                          <a:effectLst/>
                          <a:latin typeface="Coptic1" pitchFamily="2" charset="0"/>
                          <a:cs typeface="Arial" charset="0"/>
                        </a:rPr>
                        <a:t>]ho </a:t>
                      </a:r>
                      <a:r>
                        <a:rPr kumimoji="0" lang="en-US" sz="3200" b="0" i="0" u="none" strike="noStrike" cap="none" normalizeH="0" baseline="0" dirty="0" err="1">
                          <a:ln>
                            <a:noFill/>
                          </a:ln>
                          <a:solidFill>
                            <a:schemeClr val="tx1"/>
                          </a:solidFill>
                          <a:effectLst/>
                          <a:latin typeface="Coptic1" pitchFamily="2" charset="0"/>
                          <a:cs typeface="Arial" charset="0"/>
                        </a:rPr>
                        <a:t>e~V</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piPantokratwr</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v~Iwt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m~pen</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penCwt</a:t>
                      </a:r>
                      <a:r>
                        <a:rPr kumimoji="0" lang="en-US" sz="3200" b="0" i="0" u="none" strike="noStrike" cap="none" normalizeH="0" baseline="0" dirty="0">
                          <a:ln>
                            <a:noFill/>
                          </a:ln>
                          <a:solidFill>
                            <a:schemeClr val="tx1"/>
                          </a:solidFill>
                          <a:effectLst/>
                          <a:latin typeface="Coptic1" pitchFamily="2" charset="0"/>
                          <a:cs typeface="Arial" charset="0"/>
                        </a:rPr>
                        <a:t>/r I/</a:t>
                      </a:r>
                      <a:r>
                        <a:rPr kumimoji="0" lang="en-US" sz="3200" b="0" i="0" u="none" strike="noStrike" cap="none" normalizeH="0" baseline="0" dirty="0" err="1">
                          <a:ln>
                            <a:noFill/>
                          </a:ln>
                          <a:solidFill>
                            <a:schemeClr val="tx1"/>
                          </a:solidFill>
                          <a:effectLst/>
                          <a:latin typeface="Coptic1" pitchFamily="2" charset="0"/>
                          <a:cs typeface="Arial" charset="0"/>
                        </a:rPr>
                        <a:t>couc</a:t>
                      </a:r>
                      <a:r>
                        <a:rPr kumimoji="0" lang="en-US" sz="3200" b="0" i="0" u="none" strike="noStrike" cap="none" normalizeH="0" baseline="0" dirty="0">
                          <a:ln>
                            <a:noFill/>
                          </a:ln>
                          <a:solidFill>
                            <a:schemeClr val="tx1"/>
                          </a:solidFill>
                          <a:effectLst/>
                          <a:latin typeface="Coptic1" pitchFamily="2" charset="0"/>
                          <a:cs typeface="Arial" charset="0"/>
                        </a:rPr>
                        <a:t> pi&lt;~</a:t>
                      </a:r>
                      <a:r>
                        <a:rPr kumimoji="0" lang="en-US" sz="3200" b="0" i="0" u="none" strike="noStrike" cap="none" normalizeH="0" baseline="0" dirty="0" err="1">
                          <a:ln>
                            <a:noFill/>
                          </a:ln>
                          <a:solidFill>
                            <a:schemeClr val="tx1"/>
                          </a:solidFill>
                          <a:effectLst/>
                          <a:latin typeface="Coptic1" pitchFamily="2" charset="0"/>
                          <a:cs typeface="Arial" charset="0"/>
                        </a:rPr>
                        <a:t>rictoc</a:t>
                      </a:r>
                      <a:r>
                        <a:rPr kumimoji="0" lang="en-US" sz="32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Ten]ho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tentwbh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n~tekmeta~gayoc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piMairwmi</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Implorons encore Dieu Tout-Puissant, Père de notre Seigneur, Dieu et Sauveur Jésus-Christ.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Nous invoquons et nous supplions Ta bonté ô Ami du genre humain.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charset="0"/>
                        </a:rPr>
                        <a:t>وَأَيْضاً فَلْنَسْأَلِ </a:t>
                      </a:r>
                      <a:r>
                        <a:rPr kumimoji="0" lang="ar-SA" sz="4300" b="0" i="0" u="none" strike="noStrike" cap="none" normalizeH="0" baseline="0" dirty="0" err="1">
                          <a:ln>
                            <a:noFill/>
                          </a:ln>
                          <a:solidFill>
                            <a:schemeClr val="tx1"/>
                          </a:solidFill>
                          <a:effectLst/>
                          <a:latin typeface="Arial" charset="0"/>
                          <a:cs typeface="Arial" charset="0"/>
                        </a:rPr>
                        <a:t>ٱللّٰهَ</a:t>
                      </a:r>
                      <a:r>
                        <a:rPr kumimoji="0" lang="ar-SA" sz="4300" b="0" i="0" u="none" strike="noStrike" cap="none" normalizeH="0" baseline="0" dirty="0">
                          <a:ln>
                            <a:noFill/>
                          </a:ln>
                          <a:solidFill>
                            <a:schemeClr val="tx1"/>
                          </a:solidFill>
                          <a:effectLst/>
                          <a:latin typeface="Arial" charset="0"/>
                          <a:cs typeface="Arial" charset="0"/>
                        </a:rPr>
                        <a:t> ضَابِطَ </a:t>
                      </a:r>
                      <a:r>
                        <a:rPr kumimoji="0" lang="ar-SA" sz="4300" b="0" i="0" u="none" strike="noStrike" cap="none" normalizeH="0" baseline="0" dirty="0" err="1">
                          <a:ln>
                            <a:noFill/>
                          </a:ln>
                          <a:solidFill>
                            <a:schemeClr val="tx1"/>
                          </a:solidFill>
                          <a:effectLst/>
                          <a:latin typeface="Arial" charset="0"/>
                          <a:cs typeface="Arial" charset="0"/>
                        </a:rPr>
                        <a:t>ٱلْكُلِّ</a:t>
                      </a:r>
                      <a:r>
                        <a:rPr kumimoji="0" lang="ar-SA" sz="4300" b="0" i="0" u="none" strike="noStrike" cap="none" normalizeH="0" baseline="0" dirty="0">
                          <a:ln>
                            <a:noFill/>
                          </a:ln>
                          <a:solidFill>
                            <a:schemeClr val="tx1"/>
                          </a:solidFill>
                          <a:effectLst/>
                          <a:latin typeface="Arial" charset="0"/>
                          <a:cs typeface="Arial" charset="0"/>
                        </a:rPr>
                        <a:t>،</a:t>
                      </a:r>
                      <a:r>
                        <a:rPr kumimoji="0" lang="fr-FR"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a:ln>
                            <a:noFill/>
                          </a:ln>
                          <a:solidFill>
                            <a:schemeClr val="tx1"/>
                          </a:solidFill>
                          <a:effectLst/>
                          <a:latin typeface="Arial" charset="0"/>
                          <a:cs typeface="Arial" charset="0"/>
                        </a:rPr>
                        <a:t>أَبَا رَبِّنَا وَإِلٰهِنَا وَمُخَلِّصِنَا يَسُوعَ </a:t>
                      </a:r>
                      <a:r>
                        <a:rPr kumimoji="0" lang="ar-SA" sz="4300" b="0" i="0" u="none" strike="noStrike" cap="none" normalizeH="0" baseline="0" dirty="0" err="1">
                          <a:ln>
                            <a:noFill/>
                          </a:ln>
                          <a:solidFill>
                            <a:schemeClr val="tx1"/>
                          </a:solidFill>
                          <a:effectLst/>
                          <a:latin typeface="Arial" charset="0"/>
                          <a:cs typeface="Arial" charset="0"/>
                        </a:rPr>
                        <a:t>ٱلْمَسِيحِ</a:t>
                      </a:r>
                      <a:r>
                        <a:rPr kumimoji="0" lang="ar-SA" sz="4300" b="0" i="0" u="none" strike="noStrike" cap="none" normalizeH="0" baseline="0" dirty="0">
                          <a:ln>
                            <a:noFill/>
                          </a:ln>
                          <a:solidFill>
                            <a:schemeClr val="tx1"/>
                          </a:solidFill>
                          <a:effectLst/>
                          <a:latin typeface="Arial" charset="0"/>
                          <a:cs typeface="Arial" charset="0"/>
                        </a:rPr>
                        <a:t>.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charset="0"/>
                        </a:rPr>
                        <a:t>نَسْأَلُ وَنَطْلُبُ مِنْ صَلَاحِكَ يَا مُحِبَّ </a:t>
                      </a:r>
                      <a:r>
                        <a:rPr kumimoji="0" lang="ar-SA" sz="4300" b="0" i="0" u="none" strike="noStrike" cap="none" normalizeH="0" baseline="0" dirty="0" err="1">
                          <a:ln>
                            <a:noFill/>
                          </a:ln>
                          <a:solidFill>
                            <a:schemeClr val="tx1"/>
                          </a:solidFill>
                          <a:effectLst/>
                          <a:latin typeface="Arial" charset="0"/>
                          <a:cs typeface="Arial" charset="0"/>
                        </a:rPr>
                        <a:t>ٱلْبَشَرِ</a:t>
                      </a:r>
                      <a:r>
                        <a:rPr kumimoji="0" lang="ar-SA" sz="4300" b="0" i="0" u="none" strike="noStrike" cap="none" normalizeH="0" baseline="0" dirty="0">
                          <a:ln>
                            <a:noFill/>
                          </a:ln>
                          <a:solidFill>
                            <a:schemeClr val="tx1"/>
                          </a:solidFill>
                          <a:effectLst/>
                          <a:latin typeface="Arial" charset="0"/>
                          <a:cs typeface="Arial" charset="0"/>
                        </a:rPr>
                        <a:t>. </a:t>
                      </a:r>
                      <a:endParaRPr kumimoji="0" lang="fr-FR"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218680174"/>
                  </a:ext>
                </a:extLst>
              </a:tr>
            </a:tbl>
          </a:graphicData>
        </a:graphic>
      </p:graphicFrame>
    </p:spTree>
    <p:extLst>
      <p:ext uri="{BB962C8B-B14F-4D97-AF65-F5344CB8AC3E}">
        <p14:creationId xmlns:p14="http://schemas.microsoft.com/office/powerpoint/2010/main" val="44185307"/>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41251" name="Group 67"/>
          <p:cNvGraphicFramePr>
            <a:graphicFrameLocks noGrp="1"/>
          </p:cNvGraphicFramePr>
          <p:nvPr>
            <p:ph/>
          </p:nvPr>
        </p:nvGraphicFramePr>
        <p:xfrm>
          <a:off x="0" y="15240"/>
          <a:ext cx="12192000" cy="6614160"/>
        </p:xfrm>
        <a:graphic>
          <a:graphicData uri="http://schemas.openxmlformats.org/drawingml/2006/table">
            <a:tbl>
              <a:tblPr/>
              <a:tblGrid>
                <a:gridCol w="4411133">
                  <a:extLst>
                    <a:ext uri="{9D8B030D-6E8A-4147-A177-3AD203B41FA5}">
                      <a16:colId xmlns:a16="http://schemas.microsoft.com/office/drawing/2014/main" val="20000"/>
                    </a:ext>
                  </a:extLst>
                </a:gridCol>
                <a:gridCol w="4216400">
                  <a:extLst>
                    <a:ext uri="{9D8B030D-6E8A-4147-A177-3AD203B41FA5}">
                      <a16:colId xmlns:a16="http://schemas.microsoft.com/office/drawing/2014/main" val="20001"/>
                    </a:ext>
                  </a:extLst>
                </a:gridCol>
                <a:gridCol w="3564467">
                  <a:extLst>
                    <a:ext uri="{9D8B030D-6E8A-4147-A177-3AD203B41FA5}">
                      <a16:colId xmlns:a16="http://schemas.microsoft.com/office/drawing/2014/main" val="20002"/>
                    </a:ext>
                  </a:extLst>
                </a:gridCol>
              </a:tblGrid>
              <a:tr h="6593840">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mn-cs"/>
                        </a:rPr>
                        <a:t>Pidia~kwn</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mn-cs"/>
                        </a:rPr>
                        <a:t> : </a:t>
                      </a: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Twbh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e~jen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nenio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nenc~n</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etswni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jinswni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niben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i~te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paitopoc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i~te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niben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hina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pi&lt;~</a:t>
                      </a:r>
                      <a:r>
                        <a:rPr kumimoji="0" lang="en-US" sz="3200" b="0" i="0" u="none" strike="noStrike" cap="none" normalizeH="0" baseline="0" dirty="0" err="1">
                          <a:ln>
                            <a:noFill/>
                          </a:ln>
                          <a:solidFill>
                            <a:schemeClr val="tx1"/>
                          </a:solidFill>
                          <a:effectLst/>
                          <a:latin typeface="Coptic1" pitchFamily="2" charset="0"/>
                          <a:cs typeface="Arial" charset="0"/>
                        </a:rPr>
                        <a:t>rictoc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erh~mot</a:t>
                      </a:r>
                      <a:r>
                        <a:rPr kumimoji="0" lang="en-US" sz="3200" b="0" i="0" u="none" strike="noStrike" cap="none" normalizeH="0" baseline="0" dirty="0">
                          <a:ln>
                            <a:noFill/>
                          </a:ln>
                          <a:solidFill>
                            <a:schemeClr val="tx1"/>
                          </a:solidFill>
                          <a:effectLst/>
                          <a:latin typeface="Coptic1" pitchFamily="2" charset="0"/>
                          <a:cs typeface="Arial" charset="0"/>
                        </a:rPr>
                        <a:t> nan </a:t>
                      </a:r>
                      <a:r>
                        <a:rPr kumimoji="0" lang="en-US" sz="3200" b="0" i="0" u="none" strike="noStrike" cap="none" normalizeH="0" baseline="0" dirty="0" err="1">
                          <a:ln>
                            <a:noFill/>
                          </a:ln>
                          <a:solidFill>
                            <a:schemeClr val="tx1"/>
                          </a:solidFill>
                          <a:effectLst/>
                          <a:latin typeface="Coptic1" pitchFamily="2" charset="0"/>
                          <a:cs typeface="Arial" charset="0"/>
                        </a:rPr>
                        <a:t>nemwou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m~pioujai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pital</a:t>
                      </a:r>
                      <a:r>
                        <a:rPr kumimoji="0" lang="en-US" sz="3200" b="0" i="0" u="none" strike="noStrike" cap="none" normalizeH="0" baseline="0" dirty="0">
                          <a:ln>
                            <a:noFill/>
                          </a:ln>
                          <a:solidFill>
                            <a:schemeClr val="tx1"/>
                          </a:solidFill>
                          <a:effectLst/>
                          <a:latin typeface="Coptic1" pitchFamily="2" charset="0"/>
                          <a:cs typeface="Arial" charset="0"/>
                        </a:rPr>
                        <a:t>[o : </a:t>
                      </a:r>
                      <a:r>
                        <a:rPr kumimoji="0" lang="en-US" sz="3200" b="0" i="0" u="none" strike="noStrike" cap="none" normalizeH="0" baseline="0" dirty="0" err="1">
                          <a:ln>
                            <a:noFill/>
                          </a:ln>
                          <a:solidFill>
                            <a:schemeClr val="tx1"/>
                          </a:solidFill>
                          <a:effectLst/>
                          <a:latin typeface="Coptic1" pitchFamily="2" charset="0"/>
                          <a:cs typeface="Arial" charset="0"/>
                        </a:rPr>
                        <a:t>n~tef,a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nennobi</a:t>
                      </a:r>
                      <a:r>
                        <a:rPr kumimoji="0" lang="en-US" sz="3200" b="0" i="0" u="none" strike="noStrike" cap="none" normalizeH="0" baseline="0" dirty="0">
                          <a:ln>
                            <a:noFill/>
                          </a:ln>
                          <a:solidFill>
                            <a:schemeClr val="tx1"/>
                          </a:solidFill>
                          <a:effectLst/>
                          <a:latin typeface="Coptic1" pitchFamily="2" charset="0"/>
                          <a:cs typeface="Arial" charset="0"/>
                        </a:rPr>
                        <a:t> nan </a:t>
                      </a:r>
                      <a:r>
                        <a:rPr kumimoji="0" lang="en-US" sz="3200" b="0" i="0" u="none" strike="noStrike" cap="none" normalizeH="0" baseline="0" dirty="0" err="1">
                          <a:ln>
                            <a:noFill/>
                          </a:ln>
                          <a:solidFill>
                            <a:schemeClr val="tx1"/>
                          </a:solidFill>
                          <a:effectLst/>
                          <a:latin typeface="Coptic1" pitchFamily="2" charset="0"/>
                          <a:cs typeface="Arial" charset="0"/>
                        </a:rPr>
                        <a:t>e~bol</a:t>
                      </a:r>
                      <a:r>
                        <a:rPr kumimoji="0" lang="en-US" sz="4300" b="0" i="0" u="none" strike="noStrike" cap="none" normalizeH="0" baseline="0" dirty="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Arial" charset="0"/>
                        </a:rPr>
                        <a:t> : </a:t>
                      </a:r>
                      <a:endParaRPr kumimoji="0" lang="en-US" sz="16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700" b="0" i="0" u="none" strike="noStrike" cap="none" normalizeH="0" baseline="0" dirty="0">
                          <a:ln>
                            <a:noFill/>
                          </a:ln>
                          <a:solidFill>
                            <a:schemeClr val="tx1"/>
                          </a:solidFill>
                          <a:effectLst/>
                          <a:latin typeface="Coptic1" pitchFamily="2" charset="0"/>
                          <a:cs typeface="Arial" charset="0"/>
                        </a:rPr>
                        <a:t>Kurie~ </a:t>
                      </a:r>
                      <a:r>
                        <a:rPr kumimoji="0" lang="en-US" sz="2700" b="0" i="0" u="none" strike="noStrike" cap="none" normalizeH="0" baseline="0" dirty="0" err="1">
                          <a:ln>
                            <a:noFill/>
                          </a:ln>
                          <a:solidFill>
                            <a:schemeClr val="tx1"/>
                          </a:solidFill>
                          <a:effectLst/>
                          <a:latin typeface="Coptic1" pitchFamily="2" charset="0"/>
                          <a:cs typeface="Arial" charset="0"/>
                        </a:rPr>
                        <a:t>e~le</a:t>
                      </a:r>
                      <a:r>
                        <a:rPr kumimoji="0" lang="en-US" sz="2700" b="0" i="0" u="none" strike="noStrike" cap="none" normalizeH="0" baseline="0" dirty="0">
                          <a:ln>
                            <a:noFill/>
                          </a:ln>
                          <a:solidFill>
                            <a:schemeClr val="tx1"/>
                          </a:solidFill>
                          <a:effectLst/>
                          <a:latin typeface="Coptic1" pitchFamily="2" charset="0"/>
                          <a:cs typeface="Arial" charset="0"/>
                        </a:rPr>
                        <a:t>/~con</a:t>
                      </a:r>
                      <a:r>
                        <a:rPr kumimoji="0" lang="en-US" sz="43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 </a:t>
                      </a:r>
                      <a:endParaRPr kumimoji="0" lang="en-US"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100" b="0" i="0" u="none" strike="noStrike" cap="none" normalizeH="0" baseline="0" dirty="0">
                          <a:ln>
                            <a:noFill/>
                          </a:ln>
                          <a:solidFill>
                            <a:schemeClr val="tx1"/>
                          </a:solidFill>
                          <a:effectLst/>
                          <a:latin typeface="Arial" charset="0"/>
                          <a:cs typeface="Arial" charset="0"/>
                        </a:rPr>
                        <a:t>Implorez pour nos pères, et nos frères les malades de toute maladie, ici ou ailleurs pour que le Christ notre Dieu leur accorde ainsi qu’à nous la santé et la guérison, et nous pardonne nos péchés.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3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 </a:t>
                      </a:r>
                      <a:endParaRPr kumimoji="0" lang="fr-CA"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err="1">
                          <a:ln>
                            <a:noFill/>
                          </a:ln>
                          <a:solidFill>
                            <a:schemeClr val="tx1"/>
                          </a:solidFill>
                          <a:effectLst/>
                          <a:latin typeface="Arial" charset="0"/>
                          <a:cs typeface="Arial" charset="0"/>
                        </a:rPr>
                        <a:t>Pitié</a:t>
                      </a:r>
                      <a:r>
                        <a:rPr kumimoji="0" lang="en-US" sz="2700" b="0" i="0" u="none" strike="noStrike" cap="none" normalizeH="0" baseline="0" dirty="0">
                          <a:ln>
                            <a:noFill/>
                          </a:ln>
                          <a:solidFill>
                            <a:schemeClr val="tx1"/>
                          </a:solidFill>
                          <a:effectLst/>
                          <a:latin typeface="Arial" charset="0"/>
                          <a:cs typeface="Arial" charset="0"/>
                        </a:rPr>
                        <a:t> Seigneur. </a:t>
                      </a:r>
                      <a:endParaRPr kumimoji="0" lang="fr-CA"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ar-EG"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اطلبوا عن آبائنا وإخوتنا المرضى بكل مرضٍ إن كان في هذا المسكن </a:t>
                      </a:r>
                      <a:r>
                        <a:rPr kumimoji="0" lang="ar-SA" sz="3700" b="0" i="0" u="none" strike="noStrike" cap="none" normalizeH="0" baseline="0" dirty="0" err="1">
                          <a:ln>
                            <a:noFill/>
                          </a:ln>
                          <a:solidFill>
                            <a:schemeClr val="tx1"/>
                          </a:solidFill>
                          <a:effectLst/>
                          <a:latin typeface="Arial" charset="0"/>
                          <a:cs typeface="Arial" charset="0"/>
                        </a:rPr>
                        <a:t>أوبكل</a:t>
                      </a:r>
                      <a:r>
                        <a:rPr kumimoji="0" lang="ar-SA" sz="3700" b="0" i="0" u="none" strike="noStrike" cap="none" normalizeH="0" baseline="0" dirty="0">
                          <a:ln>
                            <a:noFill/>
                          </a:ln>
                          <a:solidFill>
                            <a:schemeClr val="tx1"/>
                          </a:solidFill>
                          <a:effectLst/>
                          <a:latin typeface="Arial" charset="0"/>
                          <a:cs typeface="Arial" charset="0"/>
                        </a:rPr>
                        <a:t> مَوضع لكي المسيح إلهُنا يُنعم علينا وعليهم بالعافية والشفاء ويغفر لنا خطايانا.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sng" strike="noStrike" cap="none" normalizeH="0" baseline="0" dirty="0">
                          <a:ln>
                            <a:noFill/>
                          </a:ln>
                          <a:solidFill>
                            <a:srgbClr val="FF9900"/>
                          </a:solidFill>
                          <a:effectLst/>
                          <a:latin typeface="Arial" charset="0"/>
                          <a:cs typeface="Arial" charset="0"/>
                        </a:rPr>
                        <a:t>الشَّعْبُ : </a:t>
                      </a:r>
                      <a:endParaRPr kumimoji="0" lang="ar-EG" sz="32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none" strike="noStrike" cap="none" normalizeH="0" baseline="0" dirty="0">
                          <a:ln>
                            <a:noFill/>
                          </a:ln>
                          <a:solidFill>
                            <a:schemeClr val="tx1"/>
                          </a:solidFill>
                          <a:effectLst/>
                          <a:latin typeface="Arial" charset="0"/>
                          <a:cs typeface="Arial" charset="0"/>
                        </a:rPr>
                        <a:t>يَا رَبُّ ارْحَمْ. </a:t>
                      </a:r>
                      <a:endParaRPr kumimoji="0" lang="en-CA"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80565931"/>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7810" name="Group 2"/>
          <p:cNvGraphicFramePr>
            <a:graphicFrameLocks noGrp="1"/>
          </p:cNvGraphicFramePr>
          <p:nvPr>
            <p:ph/>
          </p:nvPr>
        </p:nvGraphicFramePr>
        <p:xfrm>
          <a:off x="0" y="0"/>
          <a:ext cx="12192000" cy="6870192"/>
        </p:xfrm>
        <a:graphic>
          <a:graphicData uri="http://schemas.openxmlformats.org/drawingml/2006/table">
            <a:tbl>
              <a:tblPr/>
              <a:tblGrid>
                <a:gridCol w="4631267">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3369733">
                  <a:extLst>
                    <a:ext uri="{9D8B030D-6E8A-4147-A177-3AD203B41FA5}">
                      <a16:colId xmlns:a16="http://schemas.microsoft.com/office/drawing/2014/main" val="20002"/>
                    </a:ext>
                  </a:extLst>
                </a:gridCol>
              </a:tblGrid>
              <a:tr h="6870192">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7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 </a:t>
                      </a:r>
                      <a:endParaRPr kumimoji="0" lang="en-US" sz="15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err="1">
                          <a:ln>
                            <a:noFill/>
                          </a:ln>
                          <a:solidFill>
                            <a:schemeClr val="tx1"/>
                          </a:solidFill>
                          <a:effectLst/>
                          <a:latin typeface="Coptic1" pitchFamily="2" charset="0"/>
                          <a:cs typeface="Arial" charset="0"/>
                        </a:rPr>
                        <a:t>Eakjempousini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qen</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hannai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nem</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hanmetsenh</a:t>
                      </a:r>
                      <a:r>
                        <a:rPr kumimoji="0" lang="en-US" sz="2700" b="0" i="0" u="none" strike="noStrike" cap="none" normalizeH="0" baseline="0" dirty="0">
                          <a:ln>
                            <a:noFill/>
                          </a:ln>
                          <a:solidFill>
                            <a:schemeClr val="tx1"/>
                          </a:solidFill>
                          <a:effectLst/>
                          <a:latin typeface="Coptic1" pitchFamily="2" charset="0"/>
                          <a:cs typeface="Arial" charset="0"/>
                        </a:rPr>
                        <a:t>/t </a:t>
                      </a:r>
                      <a:r>
                        <a:rPr kumimoji="0" lang="en-US" sz="2700" b="0" i="0" u="none" strike="noStrike" cap="none" normalizeH="0" baseline="0" dirty="0" err="1">
                          <a:ln>
                            <a:noFill/>
                          </a:ln>
                          <a:solidFill>
                            <a:schemeClr val="tx1"/>
                          </a:solidFill>
                          <a:effectLst/>
                          <a:latin typeface="Coptic1" pitchFamily="2" charset="0"/>
                          <a:cs typeface="Arial" charset="0"/>
                        </a:rPr>
                        <a:t>mata</a:t>
                      </a:r>
                      <a:r>
                        <a:rPr kumimoji="0" lang="en-US" sz="2700" b="0" i="0" u="none" strike="noStrike" cap="none" normalizeH="0" baseline="0" dirty="0">
                          <a:ln>
                            <a:noFill/>
                          </a:ln>
                          <a:solidFill>
                            <a:schemeClr val="tx1"/>
                          </a:solidFill>
                          <a:effectLst/>
                          <a:latin typeface="Coptic1" pitchFamily="2" charset="0"/>
                          <a:cs typeface="Arial" charset="0"/>
                        </a:rPr>
                        <a:t>-l[</a:t>
                      </a:r>
                      <a:r>
                        <a:rPr kumimoji="0" lang="en-US" sz="2700" b="0" i="0" u="none" strike="noStrike" cap="none" normalizeH="0" baseline="0" dirty="0" err="1">
                          <a:ln>
                            <a:noFill/>
                          </a:ln>
                          <a:solidFill>
                            <a:schemeClr val="tx1"/>
                          </a:solidFill>
                          <a:effectLst/>
                          <a:latin typeface="Coptic1" pitchFamily="2" charset="0"/>
                          <a:cs typeface="Arial" charset="0"/>
                        </a:rPr>
                        <a:t>wou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Alioui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e~bol</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harwou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nem</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e~bol</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haron</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n~niswni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niben</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nem</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iabi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niben</a:t>
                      </a:r>
                      <a:r>
                        <a:rPr kumimoji="0" lang="en-US" sz="2700" b="0" i="0" u="none" strike="noStrike" cap="none" normalizeH="0" baseline="0" dirty="0">
                          <a:ln>
                            <a:noFill/>
                          </a:ln>
                          <a:solidFill>
                            <a:schemeClr val="tx1"/>
                          </a:solidFill>
                          <a:effectLst/>
                          <a:latin typeface="Coptic1" pitchFamily="2" charset="0"/>
                          <a:cs typeface="Arial" charset="0"/>
                        </a:rPr>
                        <a:t> : </a:t>
                      </a:r>
                      <a:r>
                        <a:rPr kumimoji="0" lang="en-US" sz="2700" b="0" i="0" u="none" strike="noStrike" cap="none" normalizeH="0" baseline="0" dirty="0" err="1">
                          <a:ln>
                            <a:noFill/>
                          </a:ln>
                          <a:solidFill>
                            <a:schemeClr val="tx1"/>
                          </a:solidFill>
                          <a:effectLst/>
                          <a:latin typeface="Coptic1" pitchFamily="2" charset="0"/>
                          <a:cs typeface="Arial" charset="0"/>
                        </a:rPr>
                        <a:t>piP~neuma</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n~te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niswni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oji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n~cwf</a:t>
                      </a:r>
                      <a:r>
                        <a:rPr kumimoji="0" lang="en-US" sz="2700" b="0" i="0" u="none" strike="noStrike" cap="none" normalizeH="0" baseline="0" dirty="0">
                          <a:ln>
                            <a:noFill/>
                          </a:ln>
                          <a:solidFill>
                            <a:schemeClr val="tx1"/>
                          </a:solidFill>
                          <a:effectLst/>
                          <a:latin typeface="Coptic1" pitchFamily="2" charset="0"/>
                          <a:cs typeface="Arial" charset="0"/>
                        </a:rPr>
                        <a:t>. N/</a:t>
                      </a:r>
                      <a:r>
                        <a:rPr kumimoji="0" lang="en-US" sz="2700" b="0" i="0" u="none" strike="noStrike" cap="none" normalizeH="0" baseline="0" dirty="0" err="1">
                          <a:ln>
                            <a:noFill/>
                          </a:ln>
                          <a:solidFill>
                            <a:schemeClr val="tx1"/>
                          </a:solidFill>
                          <a:effectLst/>
                          <a:latin typeface="Coptic1" pitchFamily="2" charset="0"/>
                          <a:cs typeface="Arial" charset="0"/>
                        </a:rPr>
                        <a:t>etauwck</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eus~t</a:t>
                      </a:r>
                      <a:r>
                        <a:rPr kumimoji="0" lang="en-US" sz="2700" b="0" i="0" u="none" strike="noStrike" cap="none" normalizeH="0" baseline="0" dirty="0">
                          <a:ln>
                            <a:noFill/>
                          </a:ln>
                          <a:solidFill>
                            <a:schemeClr val="tx1"/>
                          </a:solidFill>
                          <a:effectLst/>
                          <a:latin typeface="Coptic1" pitchFamily="2" charset="0"/>
                          <a:cs typeface="Arial" charset="0"/>
                        </a:rPr>
                        <a:t>/out </a:t>
                      </a:r>
                      <a:r>
                        <a:rPr kumimoji="0" lang="en-US" sz="2700" b="0" i="0" u="none" strike="noStrike" cap="none" normalizeH="0" baseline="0" dirty="0" err="1">
                          <a:ln>
                            <a:noFill/>
                          </a:ln>
                          <a:solidFill>
                            <a:schemeClr val="tx1"/>
                          </a:solidFill>
                          <a:effectLst/>
                          <a:latin typeface="Coptic1" pitchFamily="2" charset="0"/>
                          <a:cs typeface="Arial" charset="0"/>
                        </a:rPr>
                        <a:t>qen</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niiabi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matounocou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ouoh</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manom</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nwou</a:t>
                      </a:r>
                      <a:r>
                        <a:rPr kumimoji="0" lang="en-US" sz="2700" b="0" i="0" u="none" strike="noStrike" cap="none" normalizeH="0" baseline="0" dirty="0">
                          <a:ln>
                            <a:noFill/>
                          </a:ln>
                          <a:solidFill>
                            <a:schemeClr val="tx1"/>
                          </a:solidFill>
                          <a:effectLst/>
                          <a:latin typeface="Coptic1" pitchFamily="2" charset="0"/>
                          <a:cs typeface="Arial" charset="0"/>
                        </a:rPr>
                        <a:t>. N/</a:t>
                      </a:r>
                      <a:r>
                        <a:rPr kumimoji="0" lang="en-US" sz="2700" b="0" i="0" u="none" strike="noStrike" cap="none" normalizeH="0" baseline="0" dirty="0" err="1">
                          <a:ln>
                            <a:noFill/>
                          </a:ln>
                          <a:solidFill>
                            <a:schemeClr val="tx1"/>
                          </a:solidFill>
                          <a:effectLst/>
                          <a:latin typeface="Coptic1" pitchFamily="2" charset="0"/>
                          <a:cs typeface="Arial" charset="0"/>
                        </a:rPr>
                        <a:t>ett~hemk</a:t>
                      </a:r>
                      <a:r>
                        <a:rPr kumimoji="0" lang="en-US" sz="2700" b="0" i="0" u="none" strike="noStrike" cap="none" normalizeH="0" baseline="0" dirty="0">
                          <a:ln>
                            <a:noFill/>
                          </a:ln>
                          <a:solidFill>
                            <a:schemeClr val="tx1"/>
                          </a:solidFill>
                          <a:effectLst/>
                          <a:latin typeface="Coptic1" pitchFamily="2" charset="0"/>
                          <a:cs typeface="Arial" charset="0"/>
                        </a:rPr>
                        <a:t>/out </a:t>
                      </a:r>
                      <a:r>
                        <a:rPr kumimoji="0" lang="en-US" sz="2700" b="0" i="0" u="none" strike="noStrike" cap="none" normalizeH="0" baseline="0" dirty="0" err="1">
                          <a:ln>
                            <a:noFill/>
                          </a:ln>
                          <a:solidFill>
                            <a:schemeClr val="tx1"/>
                          </a:solidFill>
                          <a:effectLst/>
                          <a:latin typeface="Coptic1" pitchFamily="2" charset="0"/>
                          <a:cs typeface="Arial" charset="0"/>
                        </a:rPr>
                        <a:t>n~totou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n~nip~neuma</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n~a~kayarton</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a~ritou</a:t>
                      </a:r>
                      <a:r>
                        <a:rPr kumimoji="0" lang="en-US" sz="2700" b="0" i="0" u="none" strike="noStrike" cap="none" normalizeH="0" baseline="0" dirty="0">
                          <a:ln>
                            <a:noFill/>
                          </a:ln>
                          <a:solidFill>
                            <a:schemeClr val="tx1"/>
                          </a:solidFill>
                          <a:effectLst/>
                          <a:latin typeface="Coptic1" pitchFamily="2" charset="0"/>
                          <a:cs typeface="Arial" charset="0"/>
                        </a:rPr>
                        <a:t> t/</a:t>
                      </a:r>
                      <a:r>
                        <a:rPr kumimoji="0" lang="en-US" sz="2700" b="0" i="0" u="none" strike="noStrike" cap="none" normalizeH="0" baseline="0" dirty="0" err="1">
                          <a:ln>
                            <a:noFill/>
                          </a:ln>
                          <a:solidFill>
                            <a:schemeClr val="tx1"/>
                          </a:solidFill>
                          <a:effectLst/>
                          <a:latin typeface="Coptic1" pitchFamily="2" charset="0"/>
                          <a:cs typeface="Arial" charset="0"/>
                        </a:rPr>
                        <a:t>rou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n~remhe</a:t>
                      </a:r>
                      <a:r>
                        <a:rPr kumimoji="0" lang="en-US" sz="2700" b="0" i="0" u="none" strike="noStrike" cap="none" normalizeH="0" baseline="0" dirty="0">
                          <a:ln>
                            <a:noFill/>
                          </a:ln>
                          <a:solidFill>
                            <a:schemeClr val="tx1"/>
                          </a:solidFill>
                          <a:effectLst/>
                          <a:latin typeface="Coptic1" pitchFamily="2" charset="0"/>
                          <a:cs typeface="Arial" charset="0"/>
                        </a:rPr>
                        <a:t>.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Comble-les de Ta miséricorde et de Ta compassion et guéris-les. Éloigne d’eux et de nous toute maladie et toute affliction. Chasse l’esprit du mal. Ceux qui demeurent longtemps frappés par la maladie, relève-les et console-les. Ceux que tourmentent les esprits impurs, délivre-les. </a:t>
                      </a:r>
                      <a:endParaRPr kumimoji="0" lang="fr-CA"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تعهّدهم بالمراحم </a:t>
                      </a:r>
                      <a:r>
                        <a:rPr kumimoji="0" lang="ar-SA" sz="3700" b="0" i="0" u="none" strike="noStrike" cap="none" normalizeH="0" baseline="0" dirty="0" err="1">
                          <a:ln>
                            <a:noFill/>
                          </a:ln>
                          <a:solidFill>
                            <a:schemeClr val="tx1"/>
                          </a:solidFill>
                          <a:effectLst/>
                          <a:latin typeface="Arial" charset="0"/>
                          <a:cs typeface="Arial" charset="0"/>
                        </a:rPr>
                        <a:t>والرأفات</a:t>
                      </a:r>
                      <a:r>
                        <a:rPr kumimoji="0" lang="ar-SA" sz="3700" b="0" i="0" u="none" strike="noStrike" cap="none" normalizeH="0" baseline="0" dirty="0">
                          <a:ln>
                            <a:noFill/>
                          </a:ln>
                          <a:solidFill>
                            <a:schemeClr val="tx1"/>
                          </a:solidFill>
                          <a:effectLst/>
                          <a:latin typeface="Arial" charset="0"/>
                          <a:cs typeface="Arial" charset="0"/>
                        </a:rPr>
                        <a:t>. اشفهم، انزع عنهم وعنا كل مرضٍ وكل سقم وروح الأمراض اطرده. والذين أبطأوا مطروحين في الأمراض أقمهم وعزّهم والمُعذبون من الأرواح النجسة اعتقهم جميعاً.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35795300"/>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9858" name="Group 2"/>
          <p:cNvGraphicFramePr>
            <a:graphicFrameLocks noGrp="1"/>
          </p:cNvGraphicFramePr>
          <p:nvPr>
            <p:ph/>
          </p:nvPr>
        </p:nvGraphicFramePr>
        <p:xfrm>
          <a:off x="1" y="177800"/>
          <a:ext cx="12191999" cy="6350000"/>
        </p:xfrm>
        <a:graphic>
          <a:graphicData uri="http://schemas.openxmlformats.org/drawingml/2006/table">
            <a:tbl>
              <a:tblPr/>
              <a:tblGrid>
                <a:gridCol w="4377267">
                  <a:extLst>
                    <a:ext uri="{9D8B030D-6E8A-4147-A177-3AD203B41FA5}">
                      <a16:colId xmlns:a16="http://schemas.microsoft.com/office/drawing/2014/main" val="20000"/>
                    </a:ext>
                  </a:extLst>
                </a:gridCol>
                <a:gridCol w="4445000">
                  <a:extLst>
                    <a:ext uri="{9D8B030D-6E8A-4147-A177-3AD203B41FA5}">
                      <a16:colId xmlns:a16="http://schemas.microsoft.com/office/drawing/2014/main" val="20001"/>
                    </a:ext>
                  </a:extLst>
                </a:gridCol>
                <a:gridCol w="3369732">
                  <a:extLst>
                    <a:ext uri="{9D8B030D-6E8A-4147-A177-3AD203B41FA5}">
                      <a16:colId xmlns:a16="http://schemas.microsoft.com/office/drawing/2014/main" val="20002"/>
                    </a:ext>
                  </a:extLst>
                </a:gridCol>
              </a:tblGrid>
              <a:tr h="635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N/</a:t>
                      </a:r>
                      <a:r>
                        <a:rPr kumimoji="0" lang="en-US" sz="3200" b="0" i="0" u="none" strike="noStrike" cap="none" normalizeH="0" baseline="0" dirty="0" err="1">
                          <a:ln>
                            <a:noFill/>
                          </a:ln>
                          <a:solidFill>
                            <a:schemeClr val="tx1"/>
                          </a:solidFill>
                          <a:effectLst/>
                          <a:latin typeface="Coptic1" pitchFamily="2" charset="0"/>
                          <a:cs typeface="Arial" charset="0"/>
                        </a:rPr>
                        <a:t>etqen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nis~tekwou</a:t>
                      </a:r>
                      <a:r>
                        <a:rPr kumimoji="0" lang="en-US" sz="37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ie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nimeta~lwc</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ie</a:t>
                      </a:r>
                      <a:r>
                        <a:rPr kumimoji="0" lang="en-US" sz="3200" b="0" i="0" u="none" strike="noStrike" cap="none" normalizeH="0" baseline="0" dirty="0">
                          <a:ln>
                            <a:noFill/>
                          </a:ln>
                          <a:solidFill>
                            <a:schemeClr val="tx1"/>
                          </a:solidFill>
                          <a:effectLst/>
                          <a:latin typeface="Coptic1" pitchFamily="2" charset="0"/>
                          <a:cs typeface="Arial" charset="0"/>
                        </a:rPr>
                        <a:t> n/et,/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niexorictia</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ie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nie,malwcia</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ie</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etoua~moni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m~mwou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oumetbwk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ecensasi</a:t>
                      </a:r>
                      <a:r>
                        <a:rPr kumimoji="0" lang="en-US" sz="3200" b="0" i="0" u="none" strike="noStrike" cap="none" normalizeH="0" baseline="0" dirty="0">
                          <a:ln>
                            <a:noFill/>
                          </a:ln>
                          <a:solidFill>
                            <a:schemeClr val="tx1"/>
                          </a:solidFill>
                          <a:effectLst/>
                          <a:latin typeface="Coptic1" pitchFamily="2" charset="0"/>
                          <a:cs typeface="Arial" charset="0"/>
                        </a:rPr>
                        <a:t> : p~{</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a~ritou</a:t>
                      </a:r>
                      <a:r>
                        <a:rPr kumimoji="0" lang="en-US" sz="3200" b="0" i="0" u="none" strike="noStrike" cap="none" normalizeH="0" baseline="0" dirty="0">
                          <a:ln>
                            <a:noFill/>
                          </a:ln>
                          <a:solidFill>
                            <a:schemeClr val="tx1"/>
                          </a:solidFill>
                          <a:effectLst/>
                          <a:latin typeface="Coptic1" pitchFamily="2" charset="0"/>
                          <a:cs typeface="Arial" charset="0"/>
                        </a:rPr>
                        <a:t> t/</a:t>
                      </a:r>
                      <a:r>
                        <a:rPr kumimoji="0" lang="en-US" sz="3200" b="0" i="0" u="none" strike="noStrike" cap="none" normalizeH="0" baseline="0" dirty="0" err="1">
                          <a:ln>
                            <a:noFill/>
                          </a:ln>
                          <a:solidFill>
                            <a:schemeClr val="tx1"/>
                          </a:solidFill>
                          <a:effectLst/>
                          <a:latin typeface="Coptic1" pitchFamily="2" charset="0"/>
                          <a:cs typeface="Arial" charset="0"/>
                        </a:rPr>
                        <a:t>rou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n~remhe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nwou</a:t>
                      </a:r>
                      <a:r>
                        <a:rPr kumimoji="0" lang="en-US" sz="3200" b="0" i="0" u="none" strike="noStrike" cap="none" normalizeH="0" baseline="0" dirty="0">
                          <a:ln>
                            <a:noFill/>
                          </a:ln>
                          <a:solidFill>
                            <a:schemeClr val="tx1"/>
                          </a:solidFill>
                          <a:effectLst/>
                          <a:latin typeface="Coptic1" pitchFamily="2" charset="0"/>
                          <a:cs typeface="Arial" charset="0"/>
                        </a:rPr>
                        <a:t>.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Les détenus dans les prisons et les cachots souterrains, les exilés, les bannis et ceux qui sont maintenus dans une amère servitude, délivre-les, Seigneur, et aie pitié d’eux. </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الذينَ في السجون </a:t>
                      </a:r>
                      <a:r>
                        <a:rPr kumimoji="0" lang="ar-SA" sz="4300" b="0" i="0" u="none" strike="noStrike" cap="none" normalizeH="0" baseline="0" dirty="0" err="1">
                          <a:ln>
                            <a:noFill/>
                          </a:ln>
                          <a:solidFill>
                            <a:schemeClr val="tx1"/>
                          </a:solidFill>
                          <a:effectLst/>
                          <a:latin typeface="Arial" charset="0"/>
                          <a:cs typeface="Arial" charset="0"/>
                        </a:rPr>
                        <a:t>أوالمطابق</a:t>
                      </a:r>
                      <a:r>
                        <a:rPr kumimoji="0" lang="ar-SA"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err="1">
                          <a:ln>
                            <a:noFill/>
                          </a:ln>
                          <a:solidFill>
                            <a:schemeClr val="tx1"/>
                          </a:solidFill>
                          <a:effectLst/>
                          <a:latin typeface="Arial" charset="0"/>
                          <a:cs typeface="Arial" charset="0"/>
                        </a:rPr>
                        <a:t>أوالذين</a:t>
                      </a:r>
                      <a:r>
                        <a:rPr kumimoji="0" lang="ar-SA" sz="4300" b="0" i="0" u="none" strike="noStrike" cap="none" normalizeH="0" baseline="0" dirty="0">
                          <a:ln>
                            <a:noFill/>
                          </a:ln>
                          <a:solidFill>
                            <a:schemeClr val="tx1"/>
                          </a:solidFill>
                          <a:effectLst/>
                          <a:latin typeface="Arial" charset="0"/>
                          <a:cs typeface="Arial" charset="0"/>
                        </a:rPr>
                        <a:t> في </a:t>
                      </a:r>
                      <a:r>
                        <a:rPr kumimoji="0" lang="ar-SA" sz="4300" b="0" i="0" u="none" strike="noStrike" cap="none" normalizeH="0" baseline="0" dirty="0" err="1">
                          <a:ln>
                            <a:noFill/>
                          </a:ln>
                          <a:solidFill>
                            <a:schemeClr val="tx1"/>
                          </a:solidFill>
                          <a:effectLst/>
                          <a:latin typeface="Arial" charset="0"/>
                          <a:cs typeface="Arial" charset="0"/>
                        </a:rPr>
                        <a:t>النفى</a:t>
                      </a:r>
                      <a:r>
                        <a:rPr kumimoji="0" lang="ar-SA"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err="1">
                          <a:ln>
                            <a:noFill/>
                          </a:ln>
                          <a:solidFill>
                            <a:schemeClr val="tx1"/>
                          </a:solidFill>
                          <a:effectLst/>
                          <a:latin typeface="Arial" charset="0"/>
                          <a:cs typeface="Arial" charset="0"/>
                        </a:rPr>
                        <a:t>أوالسبى</a:t>
                      </a:r>
                      <a:r>
                        <a:rPr kumimoji="0" lang="ar-SA"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err="1">
                          <a:ln>
                            <a:noFill/>
                          </a:ln>
                          <a:solidFill>
                            <a:schemeClr val="tx1"/>
                          </a:solidFill>
                          <a:effectLst/>
                          <a:latin typeface="Arial" charset="0"/>
                          <a:cs typeface="Arial" charset="0"/>
                        </a:rPr>
                        <a:t>أوالمقبوض</a:t>
                      </a:r>
                      <a:r>
                        <a:rPr kumimoji="0" lang="ar-SA" sz="4300" b="0" i="0" u="none" strike="noStrike" cap="none" normalizeH="0" baseline="0" dirty="0">
                          <a:ln>
                            <a:noFill/>
                          </a:ln>
                          <a:solidFill>
                            <a:schemeClr val="tx1"/>
                          </a:solidFill>
                          <a:effectLst/>
                          <a:latin typeface="Arial" charset="0"/>
                          <a:cs typeface="Arial" charset="0"/>
                        </a:rPr>
                        <a:t> عليهم في عبودية مرّة، يَا رب اعتقهم</a:t>
                      </a:r>
                      <a:r>
                        <a:rPr kumimoji="0" lang="fr-FR"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a:ln>
                            <a:noFill/>
                          </a:ln>
                          <a:solidFill>
                            <a:schemeClr val="tx1"/>
                          </a:solidFill>
                          <a:effectLst/>
                          <a:latin typeface="Arial" charset="0"/>
                          <a:cs typeface="Arial" charset="0"/>
                        </a:rPr>
                        <a:t>جميعهم</a:t>
                      </a:r>
                      <a:r>
                        <a:rPr kumimoji="0" lang="fr-FR"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a:ln>
                            <a:noFill/>
                          </a:ln>
                          <a:solidFill>
                            <a:schemeClr val="tx1"/>
                          </a:solidFill>
                          <a:effectLst/>
                          <a:latin typeface="Arial" charset="0"/>
                          <a:cs typeface="Arial" charset="0"/>
                        </a:rPr>
                        <a:t>وارحمهم. </a:t>
                      </a: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781686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3703834"/>
          </a:xfrm>
          <a:prstGeom prst="rect">
            <a:avLst/>
          </a:prstGeom>
        </p:spPr>
        <p:txBody>
          <a:bodyPr wrap="square">
            <a:spAutoFit/>
          </a:bodyPr>
          <a:lstStyle/>
          <a:p>
            <a:pPr algn="just" defTabSz="1219170" rtl="1"/>
            <a:r>
              <a:rPr lang="ar-EG" sz="5867" dirty="0">
                <a:solidFill>
                  <a:prstClr val="white"/>
                </a:solidFill>
                <a:latin typeface="Arial" panose="020B0604020202020204" pitchFamily="34" charset="0"/>
                <a:cs typeface="Arial"/>
              </a:rPr>
              <a:t>ونحن أيضاً نسبحك </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ونباركك </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ونسجد لك</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الروح ...</a:t>
            </a:r>
            <a:endParaRPr lang="fr-FR" sz="5867" dirty="0">
              <a:solidFill>
                <a:prstClr val="white"/>
              </a:solidFill>
              <a:latin typeface="Arial" panose="020B0604020202020204" pitchFamily="34" charset="0"/>
              <a:cs typeface="Arial"/>
            </a:endParaRPr>
          </a:p>
        </p:txBody>
      </p:sp>
      <p:sp>
        <p:nvSpPr>
          <p:cNvPr id="6" name="Rectangle 5"/>
          <p:cNvSpPr/>
          <p:nvPr/>
        </p:nvSpPr>
        <p:spPr>
          <a:xfrm>
            <a:off x="431371" y="332657"/>
            <a:ext cx="6240693" cy="2821029"/>
          </a:xfrm>
          <a:prstGeom prst="rect">
            <a:avLst/>
          </a:prstGeom>
        </p:spPr>
        <p:txBody>
          <a:bodyPr wrap="square">
            <a:spAutoFit/>
          </a:bodyPr>
          <a:lstStyle/>
          <a:p>
            <a:pPr algn="just" defTabSz="1219170"/>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Ydeoc</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anon</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tenhwc</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ten`cmou</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erok</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ouoh</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tenouwst</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mmok</a:t>
            </a:r>
            <a:r>
              <a:rPr lang="fr-FR" sz="4533" dirty="0">
                <a:solidFill>
                  <a:prstClr val="white"/>
                </a:solidFill>
                <a:latin typeface="CS Avva Shenouda" pitchFamily="34" charset="0"/>
                <a:cs typeface="Arial"/>
              </a:rPr>
              <a:t> @ </a:t>
            </a:r>
            <a:r>
              <a:rPr lang="fr-FR" sz="4133" dirty="0" err="1">
                <a:solidFill>
                  <a:prstClr val="white"/>
                </a:solidFill>
                <a:latin typeface="CS Avva Shenouda" pitchFamily="34" charset="0"/>
                <a:cs typeface="Arial"/>
              </a:rPr>
              <a:t>pi`Pneuma</a:t>
            </a:r>
            <a:r>
              <a:rPr lang="fr-FR" sz="4133" dirty="0">
                <a:solidFill>
                  <a:prstClr val="white"/>
                </a:solidFill>
                <a:latin typeface="CS Avva Shenouda" pitchFamily="34" charset="0"/>
                <a:cs typeface="Arial"/>
              </a:rPr>
              <a:t> `</a:t>
            </a:r>
            <a:r>
              <a:rPr lang="fr-FR" sz="4133" dirty="0" err="1">
                <a:solidFill>
                  <a:prstClr val="white"/>
                </a:solidFill>
                <a:latin typeface="CS Avva Shenouda" pitchFamily="34" charset="0"/>
                <a:cs typeface="Arial"/>
              </a:rPr>
              <a:t>mParaklyton</a:t>
            </a:r>
            <a:r>
              <a:rPr lang="fr-FR" sz="4133" dirty="0">
                <a:solidFill>
                  <a:prstClr val="white"/>
                </a:solidFill>
                <a:latin typeface="CS Avva Shenouda" pitchFamily="34" charset="0"/>
                <a:cs typeface="Arial"/>
              </a:rPr>
              <a:t>. </a:t>
            </a:r>
          </a:p>
        </p:txBody>
      </p:sp>
      <p:sp>
        <p:nvSpPr>
          <p:cNvPr id="7" name="Rectangle 6"/>
          <p:cNvSpPr/>
          <p:nvPr/>
        </p:nvSpPr>
        <p:spPr>
          <a:xfrm>
            <a:off x="623392" y="3717033"/>
            <a:ext cx="10561173"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Nous aussi nous Te louons </a:t>
            </a:r>
          </a:p>
          <a:p>
            <a:pPr algn="ctr" defTabSz="1219170"/>
            <a:r>
              <a:rPr lang="fr-FR" sz="4267" b="1" dirty="0">
                <a:solidFill>
                  <a:prstClr val="white"/>
                </a:solidFill>
                <a:latin typeface="Book Antiqua" pitchFamily="18" charset="0"/>
                <a:cs typeface="Arial"/>
              </a:rPr>
              <a:t>et nous Te bénissons </a:t>
            </a:r>
          </a:p>
          <a:p>
            <a:pPr algn="ctr" defTabSz="1219170"/>
            <a:r>
              <a:rPr lang="fr-FR" sz="4267" b="1" dirty="0">
                <a:solidFill>
                  <a:prstClr val="white"/>
                </a:solidFill>
                <a:latin typeface="Book Antiqua" pitchFamily="18" charset="0"/>
                <a:cs typeface="Arial"/>
              </a:rPr>
              <a:t>et nous T’adorons, </a:t>
            </a:r>
          </a:p>
          <a:p>
            <a:pPr algn="ctr" defTabSz="1219170"/>
            <a:r>
              <a:rPr lang="fr-FR" sz="4267" b="1" dirty="0">
                <a:solidFill>
                  <a:prstClr val="white"/>
                </a:solidFill>
                <a:latin typeface="Book Antiqua" pitchFamily="18" charset="0"/>
                <a:cs typeface="Arial"/>
              </a:rPr>
              <a:t>l’Esprit Consolateur. </a:t>
            </a:r>
          </a:p>
        </p:txBody>
      </p:sp>
    </p:spTree>
    <p:extLst>
      <p:ext uri="{BB962C8B-B14F-4D97-AF65-F5344CB8AC3E}">
        <p14:creationId xmlns:p14="http://schemas.microsoft.com/office/powerpoint/2010/main" val="1235712735"/>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11906" name="Group 2"/>
          <p:cNvGraphicFramePr>
            <a:graphicFrameLocks noGrp="1"/>
          </p:cNvGraphicFramePr>
          <p:nvPr>
            <p:ph/>
          </p:nvPr>
        </p:nvGraphicFramePr>
        <p:xfrm>
          <a:off x="0" y="279400"/>
          <a:ext cx="12192001" cy="5902960"/>
        </p:xfrm>
        <a:graphic>
          <a:graphicData uri="http://schemas.openxmlformats.org/drawingml/2006/table">
            <a:tbl>
              <a:tblPr/>
              <a:tblGrid>
                <a:gridCol w="4428067">
                  <a:extLst>
                    <a:ext uri="{9D8B030D-6E8A-4147-A177-3AD203B41FA5}">
                      <a16:colId xmlns:a16="http://schemas.microsoft.com/office/drawing/2014/main" val="20000"/>
                    </a:ext>
                  </a:extLst>
                </a:gridCol>
                <a:gridCol w="4301067">
                  <a:extLst>
                    <a:ext uri="{9D8B030D-6E8A-4147-A177-3AD203B41FA5}">
                      <a16:colId xmlns:a16="http://schemas.microsoft.com/office/drawing/2014/main" val="20001"/>
                    </a:ext>
                  </a:extLst>
                </a:gridCol>
                <a:gridCol w="3462867">
                  <a:extLst>
                    <a:ext uri="{9D8B030D-6E8A-4147-A177-3AD203B41FA5}">
                      <a16:colId xmlns:a16="http://schemas.microsoft.com/office/drawing/2014/main" val="20002"/>
                    </a:ext>
                  </a:extLst>
                </a:gridCol>
              </a:tblGrid>
              <a:tr h="59029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a:ln>
                            <a:noFill/>
                          </a:ln>
                          <a:solidFill>
                            <a:schemeClr val="tx1"/>
                          </a:solidFill>
                          <a:effectLst/>
                          <a:latin typeface="Coptic1" pitchFamily="2" charset="0"/>
                          <a:cs typeface="Arial" charset="0"/>
                        </a:rPr>
                        <a:t>Je </a:t>
                      </a:r>
                      <a:r>
                        <a:rPr kumimoji="0" lang="en-US" sz="3100" b="0" i="0" u="none" strike="noStrike" cap="none" normalizeH="0" baseline="0" dirty="0" err="1">
                          <a:ln>
                            <a:noFill/>
                          </a:ln>
                          <a:solidFill>
                            <a:schemeClr val="tx1"/>
                          </a:solidFill>
                          <a:effectLst/>
                          <a:latin typeface="Coptic1" pitchFamily="2" charset="0"/>
                          <a:cs typeface="Arial" charset="0"/>
                        </a:rPr>
                        <a:t>n~yok</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petbwl</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etcwnh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e~bol</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ouoh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ettaho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e~ratou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etauraqtou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e~q~r</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helpic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e~te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m~montou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helpic</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bo</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yia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e~te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m~montou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bo</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yoc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Ynom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etoi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n~kouji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n~h</a:t>
                      </a:r>
                      <a:r>
                        <a:rPr kumimoji="0" lang="en-US" sz="3100" b="0" i="0" u="none" strike="noStrike" cap="none" normalizeH="0" baseline="0" dirty="0">
                          <a:ln>
                            <a:noFill/>
                          </a:ln>
                          <a:solidFill>
                            <a:schemeClr val="tx1"/>
                          </a:solidFill>
                          <a:effectLst/>
                          <a:latin typeface="Coptic1" pitchFamily="2" charset="0"/>
                          <a:cs typeface="Arial" charset="0"/>
                        </a:rPr>
                        <a:t>/t : pilum/n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n/et,/ </a:t>
                      </a:r>
                      <a:r>
                        <a:rPr kumimoji="0" lang="en-US" sz="3100" b="0" i="0" u="none" strike="noStrike" cap="none" normalizeH="0" baseline="0" dirty="0" err="1">
                          <a:ln>
                            <a:noFill/>
                          </a:ln>
                          <a:solidFill>
                            <a:schemeClr val="tx1"/>
                          </a:solidFill>
                          <a:effectLst/>
                          <a:latin typeface="Coptic1" pitchFamily="2" charset="0"/>
                          <a:cs typeface="Arial" charset="0"/>
                        </a:rPr>
                        <a: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pi,imwn</a:t>
                      </a:r>
                      <a:r>
                        <a:rPr kumimoji="0" lang="en-US" sz="3100" b="0" i="0" u="none" strike="noStrike" cap="none" normalizeH="0" baseline="0" dirty="0">
                          <a:ln>
                            <a:noFill/>
                          </a:ln>
                          <a:solidFill>
                            <a:schemeClr val="tx1"/>
                          </a:solidFill>
                          <a:effectLst/>
                          <a:latin typeface="Coptic1" pitchFamily="2" charset="0"/>
                          <a:cs typeface="Arial" charset="0"/>
                        </a:rPr>
                        <a:t>. </a:t>
                      </a:r>
                      <a:endParaRPr kumimoji="0" lang="en-CA" sz="31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Car c’est Toi Qui délies ceux qui sont enchaînés, et relèves ceux qui sont tombés. </a:t>
                      </a:r>
                      <a:r>
                        <a:rPr lang="fr-FR" sz="2900" kern="1200" dirty="0">
                          <a:solidFill>
                            <a:schemeClr val="tx1"/>
                          </a:solidFill>
                          <a:effectLst/>
                          <a:latin typeface="+mn-lt"/>
                          <a:ea typeface="+mn-ea"/>
                          <a:cs typeface="+mn-cs"/>
                        </a:rPr>
                        <a:t>Tu es l’espoir de ceux qui n’ont plus d’espérance, le secours de ceux qui n’ont plus d’assistance. Tu es la consolation de ceux qui ont le cœur serré, le port de ceux qui sont dans la tempête. </a:t>
                      </a:r>
                      <a:endParaRPr kumimoji="0" lang="fr-CA"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لأنكَ أنتَ الذي تحل المربوطين وتقيمُ الساقطين. رجاء من ليس </a:t>
                      </a:r>
                      <a:br>
                        <a:rPr kumimoji="0" lang="ar-SA" sz="4300" b="0" i="0" u="none" strike="noStrike" cap="none" normalizeH="0" baseline="0" dirty="0">
                          <a:ln>
                            <a:noFill/>
                          </a:ln>
                          <a:solidFill>
                            <a:schemeClr val="tx1"/>
                          </a:solidFill>
                          <a:effectLst/>
                          <a:latin typeface="Arial" charset="0"/>
                          <a:cs typeface="Arial" charset="0"/>
                        </a:rPr>
                      </a:br>
                      <a:r>
                        <a:rPr kumimoji="0" lang="ar-SA" sz="4300" b="0" i="0" u="none" strike="noStrike" cap="none" normalizeH="0" baseline="0" dirty="0">
                          <a:ln>
                            <a:noFill/>
                          </a:ln>
                          <a:solidFill>
                            <a:schemeClr val="tx1"/>
                          </a:solidFill>
                          <a:effectLst/>
                          <a:latin typeface="Arial" charset="0"/>
                          <a:cs typeface="Arial" charset="0"/>
                        </a:rPr>
                        <a:t>له رجاء. ومُعين من ليس له مُعين. عزاء </a:t>
                      </a:r>
                      <a:r>
                        <a:rPr kumimoji="0" lang="ar-SA" sz="4300" b="0" i="0" u="none" strike="noStrike" cap="none" normalizeH="0" baseline="0" dirty="0" err="1">
                          <a:ln>
                            <a:noFill/>
                          </a:ln>
                          <a:solidFill>
                            <a:schemeClr val="tx1"/>
                          </a:solidFill>
                          <a:effectLst/>
                          <a:latin typeface="Arial" charset="0"/>
                          <a:cs typeface="Arial" charset="0"/>
                        </a:rPr>
                        <a:t>صغيرى</a:t>
                      </a:r>
                      <a:r>
                        <a:rPr kumimoji="0" lang="ar-SA" sz="4300" b="0" i="0" u="none" strike="noStrike" cap="none" normalizeH="0" baseline="0" dirty="0">
                          <a:ln>
                            <a:noFill/>
                          </a:ln>
                          <a:solidFill>
                            <a:schemeClr val="tx1"/>
                          </a:solidFill>
                          <a:effectLst/>
                          <a:latin typeface="Arial" charset="0"/>
                          <a:cs typeface="Arial" charset="0"/>
                        </a:rPr>
                        <a:t> القلوب. </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99559733"/>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13954" name="Group 2"/>
          <p:cNvGraphicFramePr>
            <a:graphicFrameLocks noGrp="1"/>
          </p:cNvGraphicFramePr>
          <p:nvPr>
            <p:ph/>
          </p:nvPr>
        </p:nvGraphicFramePr>
        <p:xfrm>
          <a:off x="0" y="111760"/>
          <a:ext cx="12192000" cy="5897880"/>
        </p:xfrm>
        <a:graphic>
          <a:graphicData uri="http://schemas.openxmlformats.org/drawingml/2006/table">
            <a:tbl>
              <a:tblPr/>
              <a:tblGrid>
                <a:gridCol w="4241800">
                  <a:extLst>
                    <a:ext uri="{9D8B030D-6E8A-4147-A177-3AD203B41FA5}">
                      <a16:colId xmlns:a16="http://schemas.microsoft.com/office/drawing/2014/main" val="20000"/>
                    </a:ext>
                  </a:extLst>
                </a:gridCol>
                <a:gridCol w="4364317">
                  <a:extLst>
                    <a:ext uri="{9D8B030D-6E8A-4147-A177-3AD203B41FA5}">
                      <a16:colId xmlns:a16="http://schemas.microsoft.com/office/drawing/2014/main" val="20001"/>
                    </a:ext>
                  </a:extLst>
                </a:gridCol>
                <a:gridCol w="3585883">
                  <a:extLst>
                    <a:ext uri="{9D8B030D-6E8A-4147-A177-3AD203B41FA5}">
                      <a16:colId xmlns:a16="http://schemas.microsoft.com/office/drawing/2014/main" val="20002"/>
                    </a:ext>
                  </a:extLst>
                </a:gridCol>
              </a:tblGrid>
              <a:tr h="58623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a:ln>
                            <a:noFill/>
                          </a:ln>
                          <a:solidFill>
                            <a:schemeClr val="tx1"/>
                          </a:solidFill>
                          <a:effectLst/>
                          <a:latin typeface="Coptic1" pitchFamily="2" charset="0"/>
                          <a:cs typeface="Arial" charset="0"/>
                        </a:rPr>
                        <a:t>"u,/ </a:t>
                      </a:r>
                      <a:r>
                        <a:rPr kumimoji="0" lang="en-US" sz="2900" b="0" i="0" u="none" strike="noStrike" cap="none" normalizeH="0" baseline="0" dirty="0" err="1">
                          <a:ln>
                            <a:noFill/>
                          </a:ln>
                          <a:solidFill>
                            <a:schemeClr val="tx1"/>
                          </a:solidFill>
                          <a:effectLst/>
                          <a:latin typeface="Coptic1" pitchFamily="2" charset="0"/>
                          <a:cs typeface="Arial" charset="0"/>
                        </a:rPr>
                        <a:t>niben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ethejhwj</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ouoh</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etoua~moni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e~jwou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fr-FR" sz="2900" b="0" i="0" u="none" strike="noStrike" cap="none" normalizeH="0" baseline="0" dirty="0">
                          <a:ln>
                            <a:noFill/>
                          </a:ln>
                          <a:solidFill>
                            <a:schemeClr val="tx1"/>
                          </a:solidFill>
                          <a:effectLst/>
                          <a:latin typeface="Coptic1" pitchFamily="2" charset="0"/>
                          <a:cs typeface="Arial" charset="0"/>
                        </a:rPr>
                        <a:t>Moi </a:t>
                      </a:r>
                      <a:r>
                        <a:rPr kumimoji="0" lang="fr-FR" sz="2900" b="0" i="0" u="none" strike="noStrike" cap="none" normalizeH="0" baseline="0" dirty="0" err="1">
                          <a:ln>
                            <a:noFill/>
                          </a:ln>
                          <a:solidFill>
                            <a:schemeClr val="tx1"/>
                          </a:solidFill>
                          <a:effectLst/>
                          <a:latin typeface="Coptic1" pitchFamily="2" charset="0"/>
                          <a:cs typeface="Arial" charset="0"/>
                        </a:rPr>
                        <a:t>nwou</a:t>
                      </a:r>
                      <a:r>
                        <a:rPr kumimoji="0" lang="fr-FR" sz="2900" b="0" i="0" u="none" strike="noStrike" cap="none" normalizeH="0" baseline="0" dirty="0">
                          <a:ln>
                            <a:noFill/>
                          </a:ln>
                          <a:solidFill>
                            <a:schemeClr val="tx1"/>
                          </a:solidFill>
                          <a:effectLst/>
                          <a:latin typeface="Coptic1" pitchFamily="2" charset="0"/>
                          <a:cs typeface="Arial" charset="0"/>
                        </a:rPr>
                        <a:t> </a:t>
                      </a:r>
                      <a:r>
                        <a:rPr kumimoji="0" lang="fr-FR" sz="2900" b="0" i="0" u="none" strike="noStrike" cap="none" normalizeH="0" baseline="0" dirty="0" err="1">
                          <a:ln>
                            <a:noFill/>
                          </a:ln>
                          <a:solidFill>
                            <a:schemeClr val="tx1"/>
                          </a:solidFill>
                          <a:effectLst/>
                          <a:latin typeface="Coptic1" pitchFamily="2" charset="0"/>
                          <a:cs typeface="Arial" charset="0"/>
                        </a:rPr>
                        <a:t>P~o#c</a:t>
                      </a:r>
                      <a:r>
                        <a:rPr kumimoji="0" lang="fr-FR" sz="2900" b="0" i="0" u="none" strike="noStrike" cap="none" normalizeH="0" baseline="0" dirty="0">
                          <a:ln>
                            <a:noFill/>
                          </a:ln>
                          <a:solidFill>
                            <a:schemeClr val="tx1"/>
                          </a:solidFill>
                          <a:effectLst/>
                          <a:latin typeface="Coptic1" pitchFamily="2" charset="0"/>
                          <a:cs typeface="Arial" charset="0"/>
                        </a:rPr>
                        <a:t># </a:t>
                      </a:r>
                      <a:r>
                        <a:rPr kumimoji="0" lang="fr-FR" sz="2900" b="0" i="0" u="none" strike="noStrike" cap="none" normalizeH="0" baseline="0" dirty="0" err="1">
                          <a:ln>
                            <a:noFill/>
                          </a:ln>
                          <a:solidFill>
                            <a:schemeClr val="tx1"/>
                          </a:solidFill>
                          <a:effectLst/>
                          <a:latin typeface="Coptic1" pitchFamily="2" charset="0"/>
                          <a:cs typeface="Arial" charset="0"/>
                        </a:rPr>
                        <a:t>n~ounai</a:t>
                      </a:r>
                      <a:r>
                        <a:rPr kumimoji="0" lang="fr-FR" sz="2900" b="0" i="0" u="none" strike="noStrike" cap="none" normalizeH="0" baseline="0" dirty="0">
                          <a:ln>
                            <a:noFill/>
                          </a:ln>
                          <a:solidFill>
                            <a:schemeClr val="tx1"/>
                          </a:solidFill>
                          <a:effectLst/>
                          <a:latin typeface="Coptic1" pitchFamily="2" charset="0"/>
                          <a:cs typeface="Arial" charset="0"/>
                        </a:rPr>
                        <a:t> : moi </a:t>
                      </a:r>
                      <a:r>
                        <a:rPr kumimoji="0" lang="fr-FR" sz="2900" b="0" i="0" u="none" strike="noStrike" cap="none" normalizeH="0" baseline="0" dirty="0" err="1">
                          <a:ln>
                            <a:noFill/>
                          </a:ln>
                          <a:solidFill>
                            <a:schemeClr val="tx1"/>
                          </a:solidFill>
                          <a:effectLst/>
                          <a:latin typeface="Coptic1" pitchFamily="2" charset="0"/>
                          <a:cs typeface="Arial" charset="0"/>
                        </a:rPr>
                        <a:t>nwou</a:t>
                      </a:r>
                      <a:r>
                        <a:rPr kumimoji="0" lang="fr-FR" sz="2900" b="0" i="0" u="none" strike="noStrike" cap="none" normalizeH="0" baseline="0" dirty="0">
                          <a:ln>
                            <a:noFill/>
                          </a:ln>
                          <a:solidFill>
                            <a:schemeClr val="tx1"/>
                          </a:solidFill>
                          <a:effectLst/>
                          <a:latin typeface="Coptic1" pitchFamily="2" charset="0"/>
                          <a:cs typeface="Arial" charset="0"/>
                        </a:rPr>
                        <a:t> </a:t>
                      </a:r>
                      <a:r>
                        <a:rPr kumimoji="0" lang="fr-FR" sz="2900" b="0" i="0" u="none" strike="noStrike" cap="none" normalizeH="0" baseline="0" dirty="0" err="1">
                          <a:ln>
                            <a:noFill/>
                          </a:ln>
                          <a:solidFill>
                            <a:schemeClr val="tx1"/>
                          </a:solidFill>
                          <a:effectLst/>
                          <a:latin typeface="Coptic1" pitchFamily="2" charset="0"/>
                          <a:cs typeface="Arial" charset="0"/>
                        </a:rPr>
                        <a:t>n~oum~ton</a:t>
                      </a:r>
                      <a:r>
                        <a:rPr kumimoji="0" lang="fr-FR" sz="2900" b="0" i="0" u="none" strike="noStrike" cap="none" normalizeH="0" baseline="0" dirty="0">
                          <a:ln>
                            <a:noFill/>
                          </a:ln>
                          <a:solidFill>
                            <a:schemeClr val="tx1"/>
                          </a:solidFill>
                          <a:effectLst/>
                          <a:latin typeface="Coptic1" pitchFamily="2" charset="0"/>
                          <a:cs typeface="Arial" charset="0"/>
                        </a:rPr>
                        <a:t> : moi </a:t>
                      </a:r>
                      <a:r>
                        <a:rPr kumimoji="0" lang="fr-FR" sz="2900" b="0" i="0" u="none" strike="noStrike" cap="none" normalizeH="0" baseline="0" dirty="0" err="1">
                          <a:ln>
                            <a:noFill/>
                          </a:ln>
                          <a:solidFill>
                            <a:schemeClr val="tx1"/>
                          </a:solidFill>
                          <a:effectLst/>
                          <a:latin typeface="Coptic1" pitchFamily="2" charset="0"/>
                          <a:cs typeface="Arial" charset="0"/>
                        </a:rPr>
                        <a:t>nwou</a:t>
                      </a:r>
                      <a:r>
                        <a:rPr kumimoji="0" lang="fr-FR" sz="2900" b="0" i="0" u="none" strike="noStrike" cap="none" normalizeH="0" baseline="0" dirty="0">
                          <a:ln>
                            <a:noFill/>
                          </a:ln>
                          <a:solidFill>
                            <a:schemeClr val="tx1"/>
                          </a:solidFill>
                          <a:effectLst/>
                          <a:latin typeface="Coptic1" pitchFamily="2" charset="0"/>
                          <a:cs typeface="Arial" charset="0"/>
                        </a:rPr>
                        <a:t> </a:t>
                      </a:r>
                      <a:r>
                        <a:rPr kumimoji="0" lang="fr-FR" sz="2900" b="0" i="0" u="none" strike="noStrike" cap="none" normalizeH="0" baseline="0" dirty="0" err="1">
                          <a:ln>
                            <a:noFill/>
                          </a:ln>
                          <a:solidFill>
                            <a:schemeClr val="tx1"/>
                          </a:solidFill>
                          <a:effectLst/>
                          <a:latin typeface="Coptic1" pitchFamily="2" charset="0"/>
                          <a:cs typeface="Arial" charset="0"/>
                        </a:rPr>
                        <a:t>n~ou</a:t>
                      </a:r>
                      <a:r>
                        <a:rPr kumimoji="0" lang="fr-FR" sz="2900" b="0" i="0" u="none" strike="noStrike" cap="none" normalizeH="0" baseline="0" dirty="0">
                          <a:ln>
                            <a:noFill/>
                          </a:ln>
                          <a:solidFill>
                            <a:schemeClr val="tx1"/>
                          </a:solidFill>
                          <a:effectLst/>
                          <a:latin typeface="Coptic1" pitchFamily="2" charset="0"/>
                          <a:cs typeface="Arial" charset="0"/>
                        </a:rPr>
                        <a:t>,~bob : </a:t>
                      </a:r>
                      <a:r>
                        <a:rPr lang="fr-FR" sz="2900" kern="1200" dirty="0">
                          <a:solidFill>
                            <a:schemeClr val="tx1"/>
                          </a:solidFill>
                          <a:effectLst/>
                          <a:latin typeface="Coptic1" pitchFamily="2" charset="0"/>
                          <a:ea typeface="+mn-ea"/>
                          <a:cs typeface="+mn-cs"/>
                        </a:rPr>
                        <a:t>moi </a:t>
                      </a:r>
                      <a:r>
                        <a:rPr lang="fr-FR" sz="2900" kern="1200" dirty="0" err="1">
                          <a:solidFill>
                            <a:schemeClr val="tx1"/>
                          </a:solidFill>
                          <a:effectLst/>
                          <a:latin typeface="Coptic1" pitchFamily="2" charset="0"/>
                          <a:ea typeface="+mn-ea"/>
                          <a:cs typeface="+mn-cs"/>
                        </a:rPr>
                        <a:t>nwou</a:t>
                      </a:r>
                      <a:r>
                        <a:rPr lang="fr-FR" sz="2900" kern="1200" dirty="0">
                          <a:solidFill>
                            <a:schemeClr val="tx1"/>
                          </a:solidFill>
                          <a:effectLst/>
                          <a:latin typeface="Coptic1" pitchFamily="2" charset="0"/>
                          <a:ea typeface="+mn-ea"/>
                          <a:cs typeface="+mn-cs"/>
                        </a:rPr>
                        <a:t> </a:t>
                      </a:r>
                      <a:r>
                        <a:rPr lang="fr-FR" sz="2900" kern="1200" dirty="0" err="1">
                          <a:solidFill>
                            <a:schemeClr val="tx1"/>
                          </a:solidFill>
                          <a:effectLst/>
                          <a:latin typeface="Coptic1" pitchFamily="2" charset="0"/>
                          <a:ea typeface="+mn-ea"/>
                          <a:cs typeface="+mn-cs"/>
                        </a:rPr>
                        <a:t>n~ouh~mot</a:t>
                      </a:r>
                      <a:r>
                        <a:rPr lang="fr-FR" sz="2900" kern="1200" dirty="0">
                          <a:solidFill>
                            <a:schemeClr val="tx1"/>
                          </a:solidFill>
                          <a:effectLst/>
                          <a:latin typeface="Coptic1" pitchFamily="2" charset="0"/>
                          <a:ea typeface="+mn-ea"/>
                          <a:cs typeface="+mn-cs"/>
                        </a:rPr>
                        <a:t> : moi </a:t>
                      </a:r>
                      <a:r>
                        <a:rPr lang="fr-FR" sz="2900" kern="1200" dirty="0" err="1">
                          <a:solidFill>
                            <a:schemeClr val="tx1"/>
                          </a:solidFill>
                          <a:effectLst/>
                          <a:latin typeface="Coptic1" pitchFamily="2" charset="0"/>
                          <a:ea typeface="+mn-ea"/>
                          <a:cs typeface="+mn-cs"/>
                        </a:rPr>
                        <a:t>nwou</a:t>
                      </a:r>
                      <a:r>
                        <a:rPr lang="fr-FR" sz="2900" kern="1200" dirty="0">
                          <a:solidFill>
                            <a:schemeClr val="tx1"/>
                          </a:solidFill>
                          <a:effectLst/>
                          <a:latin typeface="Coptic1" pitchFamily="2" charset="0"/>
                          <a:ea typeface="+mn-ea"/>
                          <a:cs typeface="+mn-cs"/>
                        </a:rPr>
                        <a:t> </a:t>
                      </a:r>
                      <a:r>
                        <a:rPr lang="fr-FR" sz="2900" kern="1200" dirty="0" err="1">
                          <a:solidFill>
                            <a:schemeClr val="tx1"/>
                          </a:solidFill>
                          <a:effectLst/>
                          <a:latin typeface="Coptic1" pitchFamily="2" charset="0"/>
                          <a:ea typeface="+mn-ea"/>
                          <a:cs typeface="+mn-cs"/>
                        </a:rPr>
                        <a:t>n~oubo</a:t>
                      </a:r>
                      <a:r>
                        <a:rPr lang="fr-FR" sz="2900" kern="1200" dirty="0">
                          <a:solidFill>
                            <a:schemeClr val="tx1"/>
                          </a:solidFill>
                          <a:effectLst/>
                          <a:latin typeface="Coptic1" pitchFamily="2" charset="0"/>
                          <a:ea typeface="+mn-ea"/>
                          <a:cs typeface="+mn-cs"/>
                        </a:rPr>
                        <a:t>/~</a:t>
                      </a:r>
                      <a:r>
                        <a:rPr lang="fr-FR" sz="2900" kern="1200" dirty="0" err="1">
                          <a:solidFill>
                            <a:schemeClr val="tx1"/>
                          </a:solidFill>
                          <a:effectLst/>
                          <a:latin typeface="Coptic1" pitchFamily="2" charset="0"/>
                          <a:ea typeface="+mn-ea"/>
                          <a:cs typeface="+mn-cs"/>
                        </a:rPr>
                        <a:t>yia</a:t>
                      </a:r>
                      <a:r>
                        <a:rPr lang="fr-FR" sz="2900" kern="1200" dirty="0">
                          <a:solidFill>
                            <a:schemeClr val="tx1"/>
                          </a:solidFill>
                          <a:effectLst/>
                          <a:latin typeface="Coptic1" pitchFamily="2" charset="0"/>
                          <a:ea typeface="+mn-ea"/>
                          <a:cs typeface="+mn-cs"/>
                        </a:rPr>
                        <a:t>~ : moi </a:t>
                      </a:r>
                      <a:r>
                        <a:rPr lang="fr-FR" sz="2900" kern="1200" dirty="0" err="1">
                          <a:solidFill>
                            <a:schemeClr val="tx1"/>
                          </a:solidFill>
                          <a:effectLst/>
                          <a:latin typeface="Coptic1" pitchFamily="2" charset="0"/>
                          <a:ea typeface="+mn-ea"/>
                          <a:cs typeface="+mn-cs"/>
                        </a:rPr>
                        <a:t>nwou</a:t>
                      </a:r>
                      <a:r>
                        <a:rPr lang="fr-FR" sz="2900" kern="1200" dirty="0">
                          <a:solidFill>
                            <a:schemeClr val="tx1"/>
                          </a:solidFill>
                          <a:effectLst/>
                          <a:latin typeface="Coptic1" pitchFamily="2" charset="0"/>
                          <a:ea typeface="+mn-ea"/>
                          <a:cs typeface="+mn-cs"/>
                        </a:rPr>
                        <a:t> </a:t>
                      </a:r>
                      <a:r>
                        <a:rPr lang="fr-FR" sz="2900" kern="1200" dirty="0" err="1">
                          <a:solidFill>
                            <a:schemeClr val="tx1"/>
                          </a:solidFill>
                          <a:effectLst/>
                          <a:latin typeface="Coptic1" pitchFamily="2" charset="0"/>
                          <a:ea typeface="+mn-ea"/>
                          <a:cs typeface="+mn-cs"/>
                        </a:rPr>
                        <a:t>n~Cwt</a:t>
                      </a:r>
                      <a:r>
                        <a:rPr lang="fr-FR" sz="2900" kern="1200" dirty="0">
                          <a:solidFill>
                            <a:schemeClr val="tx1"/>
                          </a:solidFill>
                          <a:effectLst/>
                          <a:latin typeface="Coptic1" pitchFamily="2" charset="0"/>
                          <a:ea typeface="+mn-ea"/>
                          <a:cs typeface="+mn-cs"/>
                        </a:rPr>
                        <a:t>/ria~ : moi </a:t>
                      </a:r>
                      <a:r>
                        <a:rPr lang="fr-FR" sz="2900" kern="1200" dirty="0" err="1">
                          <a:solidFill>
                            <a:schemeClr val="tx1"/>
                          </a:solidFill>
                          <a:effectLst/>
                          <a:latin typeface="Coptic1" pitchFamily="2" charset="0"/>
                          <a:ea typeface="+mn-ea"/>
                          <a:cs typeface="+mn-cs"/>
                        </a:rPr>
                        <a:t>nwou</a:t>
                      </a:r>
                      <a:r>
                        <a:rPr lang="fr-FR" sz="2900" kern="1200" dirty="0">
                          <a:solidFill>
                            <a:schemeClr val="tx1"/>
                          </a:solidFill>
                          <a:effectLst/>
                          <a:latin typeface="Coptic1" pitchFamily="2" charset="0"/>
                          <a:ea typeface="+mn-ea"/>
                          <a:cs typeface="+mn-cs"/>
                        </a:rPr>
                        <a:t> </a:t>
                      </a:r>
                      <a:r>
                        <a:rPr lang="fr-FR" sz="2900" kern="1200" dirty="0" err="1">
                          <a:solidFill>
                            <a:schemeClr val="tx1"/>
                          </a:solidFill>
                          <a:effectLst/>
                          <a:latin typeface="Coptic1" pitchFamily="2" charset="0"/>
                          <a:ea typeface="+mn-ea"/>
                          <a:cs typeface="+mn-cs"/>
                        </a:rPr>
                        <a:t>n~oumetref,w</a:t>
                      </a:r>
                      <a:r>
                        <a:rPr lang="fr-FR" sz="2900" kern="1200" dirty="0">
                          <a:solidFill>
                            <a:schemeClr val="tx1"/>
                          </a:solidFill>
                          <a:effectLst/>
                          <a:latin typeface="Coptic1" pitchFamily="2" charset="0"/>
                          <a:ea typeface="+mn-ea"/>
                          <a:cs typeface="+mn-cs"/>
                        </a:rPr>
                        <a:t> </a:t>
                      </a:r>
                      <a:r>
                        <a:rPr lang="fr-FR" sz="2900" kern="1200" dirty="0" err="1">
                          <a:solidFill>
                            <a:schemeClr val="tx1"/>
                          </a:solidFill>
                          <a:effectLst/>
                          <a:latin typeface="Coptic1" pitchFamily="2" charset="0"/>
                          <a:ea typeface="+mn-ea"/>
                          <a:cs typeface="+mn-cs"/>
                        </a:rPr>
                        <a:t>e~bol</a:t>
                      </a:r>
                      <a:r>
                        <a:rPr lang="fr-FR" sz="2900" kern="1200" dirty="0">
                          <a:solidFill>
                            <a:schemeClr val="tx1"/>
                          </a:solidFill>
                          <a:effectLst/>
                          <a:latin typeface="Coptic1" pitchFamily="2" charset="0"/>
                          <a:ea typeface="+mn-ea"/>
                          <a:cs typeface="+mn-cs"/>
                        </a:rPr>
                        <a:t> </a:t>
                      </a:r>
                      <a:r>
                        <a:rPr lang="fr-FR" sz="2900" kern="1200" dirty="0" err="1">
                          <a:solidFill>
                            <a:schemeClr val="tx1"/>
                          </a:solidFill>
                          <a:effectLst/>
                          <a:latin typeface="Coptic1" pitchFamily="2" charset="0"/>
                          <a:ea typeface="+mn-ea"/>
                          <a:cs typeface="+mn-cs"/>
                        </a:rPr>
                        <a:t>n~te</a:t>
                      </a:r>
                      <a:r>
                        <a:rPr lang="fr-FR" sz="2900" kern="1200" dirty="0">
                          <a:solidFill>
                            <a:schemeClr val="tx1"/>
                          </a:solidFill>
                          <a:effectLst/>
                          <a:latin typeface="Coptic1" pitchFamily="2" charset="0"/>
                          <a:ea typeface="+mn-ea"/>
                          <a:cs typeface="+mn-cs"/>
                        </a:rPr>
                        <a:t> </a:t>
                      </a:r>
                      <a:r>
                        <a:rPr lang="fr-FR" sz="2900" kern="1200" dirty="0" err="1">
                          <a:solidFill>
                            <a:schemeClr val="tx1"/>
                          </a:solidFill>
                          <a:effectLst/>
                          <a:latin typeface="Coptic1" pitchFamily="2" charset="0"/>
                          <a:ea typeface="+mn-ea"/>
                          <a:cs typeface="+mn-cs"/>
                        </a:rPr>
                        <a:t>nounobi</a:t>
                      </a:r>
                      <a:r>
                        <a:rPr lang="fr-FR" sz="2900" kern="1200" dirty="0">
                          <a:solidFill>
                            <a:schemeClr val="tx1"/>
                          </a:solidFill>
                          <a:effectLst/>
                          <a:latin typeface="Coptic1" pitchFamily="2" charset="0"/>
                          <a:ea typeface="+mn-ea"/>
                          <a:cs typeface="+mn-cs"/>
                        </a:rPr>
                        <a:t> nem </a:t>
                      </a:r>
                      <a:r>
                        <a:rPr lang="fr-FR" sz="2900" kern="1200" dirty="0" err="1">
                          <a:solidFill>
                            <a:schemeClr val="tx1"/>
                          </a:solidFill>
                          <a:effectLst/>
                          <a:latin typeface="Coptic1" pitchFamily="2" charset="0"/>
                          <a:ea typeface="+mn-ea"/>
                          <a:cs typeface="+mn-cs"/>
                        </a:rPr>
                        <a:t>noua~nomia</a:t>
                      </a:r>
                      <a:r>
                        <a:rPr lang="fr-FR" sz="2900" kern="1200" dirty="0">
                          <a:solidFill>
                            <a:schemeClr val="tx1"/>
                          </a:solidFill>
                          <a:effectLst/>
                          <a:latin typeface="Coptic1" pitchFamily="2" charset="0"/>
                          <a:ea typeface="+mn-ea"/>
                          <a:cs typeface="+mn-cs"/>
                        </a:rPr>
                        <a:t>~.</a:t>
                      </a:r>
                      <a:endParaRPr kumimoji="0" lang="en-CA" sz="29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200" kern="1200" dirty="0">
                          <a:solidFill>
                            <a:schemeClr val="tx1"/>
                          </a:solidFill>
                          <a:effectLst/>
                          <a:latin typeface="+mn-lt"/>
                          <a:ea typeface="+mn-ea"/>
                          <a:cs typeface="+mn-cs"/>
                        </a:rPr>
                        <a:t>Les âmes tourmentées et captives, Seigneur, aie pitié d’elles. Donne-leur le repos et la fraîcheur. Donne-leur la grâce. Secours-les, donne-leur le Salut, accorde-leur le pardon de leurs péchés et de leurs iniquités. </a:t>
                      </a:r>
                      <a:endParaRPr kumimoji="0" lang="fr-CA" sz="5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ميناء الذين في العاصف. </a:t>
                      </a:r>
                      <a:r>
                        <a:rPr kumimoji="0" lang="ar-SA" sz="4300" b="0" i="0" u="none" strike="noStrike" cap="none" normalizeH="0" baseline="0" dirty="0">
                          <a:ln>
                            <a:noFill/>
                          </a:ln>
                          <a:solidFill>
                            <a:schemeClr val="tx1"/>
                          </a:solidFill>
                          <a:effectLst/>
                          <a:latin typeface="Arial" charset="0"/>
                          <a:cs typeface="Arial" charset="0"/>
                        </a:rPr>
                        <a:t>أعطها يَا رب رحمة أعطها نياحا أعطها برودة أعطها نعمة أعطها معونة أعطها خلاصاً أعطها غفران خطاياها وآثامها</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50180550"/>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16022" name="Group 22"/>
          <p:cNvGraphicFramePr>
            <a:graphicFrameLocks noGrp="1"/>
          </p:cNvGraphicFramePr>
          <p:nvPr>
            <p:ph/>
          </p:nvPr>
        </p:nvGraphicFramePr>
        <p:xfrm>
          <a:off x="0" y="0"/>
          <a:ext cx="12192000" cy="5955792"/>
        </p:xfrm>
        <a:graphic>
          <a:graphicData uri="http://schemas.openxmlformats.org/drawingml/2006/table">
            <a:tbl>
              <a:tblPr/>
              <a:tblGrid>
                <a:gridCol w="4275667">
                  <a:extLst>
                    <a:ext uri="{9D8B030D-6E8A-4147-A177-3AD203B41FA5}">
                      <a16:colId xmlns:a16="http://schemas.microsoft.com/office/drawing/2014/main" val="20000"/>
                    </a:ext>
                  </a:extLst>
                </a:gridCol>
                <a:gridCol w="4411133">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59436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err="1">
                          <a:ln>
                            <a:noFill/>
                          </a:ln>
                          <a:solidFill>
                            <a:schemeClr val="tx1"/>
                          </a:solidFill>
                          <a:effectLst/>
                          <a:latin typeface="Coptic1" pitchFamily="2" charset="0"/>
                          <a:cs typeface="Arial" charset="0"/>
                        </a:rPr>
                        <a:t>A~non</a:t>
                      </a:r>
                      <a:r>
                        <a:rPr kumimoji="0" lang="en-US" sz="2700" b="0" i="0" u="none" strike="noStrike" cap="none" normalizeH="0" baseline="0" dirty="0">
                          <a:ln>
                            <a:noFill/>
                          </a:ln>
                          <a:solidFill>
                            <a:schemeClr val="tx1"/>
                          </a:solidFill>
                          <a:effectLst/>
                          <a:latin typeface="Coptic1" pitchFamily="2" charset="0"/>
                          <a:cs typeface="Arial" charset="0"/>
                        </a:rPr>
                        <a:t> de </a:t>
                      </a:r>
                      <a:r>
                        <a:rPr kumimoji="0" lang="en-US" sz="2700" b="0" i="0" u="none" strike="noStrike" cap="none" normalizeH="0" baseline="0" dirty="0" err="1">
                          <a:ln>
                            <a:noFill/>
                          </a:ln>
                          <a:solidFill>
                            <a:schemeClr val="tx1"/>
                          </a:solidFill>
                          <a:effectLst/>
                          <a:latin typeface="Coptic1" pitchFamily="2" charset="0"/>
                          <a:cs typeface="Arial" charset="0"/>
                        </a:rPr>
                        <a:t>hwn</a:t>
                      </a:r>
                      <a:r>
                        <a:rPr kumimoji="0" lang="en-US" sz="2700" b="0" i="0" u="none" strike="noStrike" cap="none" normalizeH="0" baseline="0" dirty="0">
                          <a:ln>
                            <a:noFill/>
                          </a:ln>
                          <a:solidFill>
                            <a:schemeClr val="tx1"/>
                          </a:solidFill>
                          <a:effectLst/>
                          <a:latin typeface="Coptic1" pitchFamily="2" charset="0"/>
                          <a:cs typeface="Arial" charset="0"/>
                        </a:rPr>
                        <a:t> p~{</a:t>
                      </a:r>
                      <a:r>
                        <a:rPr kumimoji="0" lang="en-US" sz="2700" b="0" i="0" u="none" strike="noStrike" cap="none" normalizeH="0" baseline="0" dirty="0" err="1">
                          <a:ln>
                            <a:noFill/>
                          </a:ln>
                          <a:solidFill>
                            <a:schemeClr val="tx1"/>
                          </a:solidFill>
                          <a:effectLst/>
                          <a:latin typeface="Coptic1" pitchFamily="2" charset="0"/>
                          <a:cs typeface="Arial" charset="0"/>
                        </a:rPr>
                        <a:t>oic</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niswni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n~te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nen</a:t>
                      </a:r>
                      <a:r>
                        <a:rPr kumimoji="0" lang="en-US" sz="2700" b="0" i="0" u="none" strike="noStrike" cap="none" normalizeH="0" baseline="0" dirty="0" err="1">
                          <a:ln>
                            <a:noFill/>
                          </a:ln>
                          <a:solidFill>
                            <a:schemeClr val="tx1"/>
                          </a:solidFill>
                          <a:effectLst/>
                          <a:latin typeface="Coptic1" pitchFamily="2" charset="0"/>
                          <a:cs typeface="Arial" charset="0"/>
                          <a:sym typeface="Symbol" pitchFamily="18" charset="2"/>
                        </a:rPr>
                        <a:t>'</a:t>
                      </a:r>
                      <a:r>
                        <a:rPr kumimoji="0" lang="en-US" sz="2700" b="0" i="0" u="none" strike="noStrike" cap="none" normalizeH="0" baseline="0" dirty="0" err="1">
                          <a:ln>
                            <a:noFill/>
                          </a:ln>
                          <a:solidFill>
                            <a:schemeClr val="tx1"/>
                          </a:solidFill>
                          <a:effectLst/>
                          <a:latin typeface="Coptic1" pitchFamily="2" charset="0"/>
                          <a:cs typeface="Arial" charset="0"/>
                        </a:rPr>
                        <a:t>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matal</a:t>
                      </a:r>
                      <a:r>
                        <a:rPr kumimoji="0" lang="en-US" sz="2700" b="0" i="0" u="none" strike="noStrike" cap="none" normalizeH="0" baseline="0" dirty="0">
                          <a:ln>
                            <a:noFill/>
                          </a:ln>
                          <a:solidFill>
                            <a:schemeClr val="tx1"/>
                          </a:solidFill>
                          <a:effectLst/>
                          <a:latin typeface="Coptic1" pitchFamily="2" charset="0"/>
                          <a:cs typeface="Arial" charset="0"/>
                        </a:rPr>
                        <a:t>[</a:t>
                      </a:r>
                      <a:r>
                        <a:rPr kumimoji="0" lang="en-US" sz="2700" b="0" i="0" u="none" strike="noStrike" cap="none" normalizeH="0" baseline="0" dirty="0" err="1">
                          <a:ln>
                            <a:noFill/>
                          </a:ln>
                          <a:solidFill>
                            <a:schemeClr val="tx1"/>
                          </a:solidFill>
                          <a:effectLst/>
                          <a:latin typeface="Coptic1" pitchFamily="2" charset="0"/>
                          <a:cs typeface="Arial" charset="0"/>
                        </a:rPr>
                        <a:t>wou</a:t>
                      </a:r>
                      <a:r>
                        <a:rPr kumimoji="0" lang="en-US" sz="2700" b="0" i="0" u="none" strike="noStrike" cap="none" normalizeH="0" baseline="0" dirty="0">
                          <a:ln>
                            <a:noFill/>
                          </a:ln>
                          <a:solidFill>
                            <a:schemeClr val="tx1"/>
                          </a:solidFill>
                          <a:effectLst/>
                          <a:latin typeface="Coptic1" pitchFamily="2" charset="0"/>
                          <a:cs typeface="Arial" charset="0"/>
                        </a:rPr>
                        <a:t> : </a:t>
                      </a:r>
                      <a:r>
                        <a:rPr kumimoji="0" lang="en-US" sz="2700" b="0" i="0" u="none" strike="noStrike" cap="none" normalizeH="0" baseline="0" dirty="0" err="1">
                          <a:ln>
                            <a:noFill/>
                          </a:ln>
                          <a:solidFill>
                            <a:schemeClr val="tx1"/>
                          </a:solidFill>
                          <a:effectLst/>
                          <a:latin typeface="Coptic1" pitchFamily="2" charset="0"/>
                          <a:cs typeface="Arial" charset="0"/>
                        </a:rPr>
                        <a:t>ouoh</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nanenkecwma</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a~rivaqri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erwou</a:t>
                      </a:r>
                      <a:r>
                        <a:rPr kumimoji="0" lang="en-US" sz="2700" b="0" i="0" u="none" strike="noStrike" cap="none" normalizeH="0" baseline="0" dirty="0">
                          <a:ln>
                            <a:noFill/>
                          </a:ln>
                          <a:solidFill>
                            <a:schemeClr val="tx1"/>
                          </a:solidFill>
                          <a:effectLst/>
                          <a:latin typeface="Coptic1" pitchFamily="2" charset="0"/>
                          <a:cs typeface="Arial" charset="0"/>
                        </a:rPr>
                        <a:t>. Pic/</a:t>
                      </a:r>
                      <a:r>
                        <a:rPr kumimoji="0" lang="en-US" sz="2700" b="0" i="0" u="none" strike="noStrike" cap="none" normalizeH="0" baseline="0" dirty="0" err="1">
                          <a:ln>
                            <a:noFill/>
                          </a:ln>
                          <a:solidFill>
                            <a:schemeClr val="tx1"/>
                          </a:solidFill>
                          <a:effectLst/>
                          <a:latin typeface="Coptic1" pitchFamily="2" charset="0"/>
                          <a:cs typeface="Arial" charset="0"/>
                        </a:rPr>
                        <a:t>ini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m~m</a:t>
                      </a:r>
                      <a:r>
                        <a:rPr kumimoji="0" lang="en-US" sz="2700" b="0" i="0" u="none" strike="noStrike" cap="none" normalizeH="0" baseline="0" dirty="0">
                          <a:ln>
                            <a:noFill/>
                          </a:ln>
                          <a:solidFill>
                            <a:schemeClr val="tx1"/>
                          </a:solidFill>
                          <a:effectLst/>
                          <a:latin typeface="Coptic1" pitchFamily="2" charset="0"/>
                          <a:cs typeface="Arial" charset="0"/>
                        </a:rPr>
                        <a:t>/</a:t>
                      </a:r>
                      <a:r>
                        <a:rPr kumimoji="0" lang="en-US" sz="2700" b="0" i="0" u="none" strike="noStrike" cap="none" normalizeH="0" baseline="0" dirty="0" err="1">
                          <a:ln>
                            <a:noFill/>
                          </a:ln>
                          <a:solidFill>
                            <a:schemeClr val="tx1"/>
                          </a:solidFill>
                          <a:effectLst/>
                          <a:latin typeface="Coptic1" pitchFamily="2" charset="0"/>
                          <a:cs typeface="Arial" charset="0"/>
                        </a:rPr>
                        <a:t>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n~te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nen</a:t>
                      </a:r>
                      <a:r>
                        <a:rPr kumimoji="0" lang="en-US" sz="2700" b="0" i="0" u="none" strike="noStrike" cap="none" normalizeH="0" baseline="0" dirty="0" err="1">
                          <a:ln>
                            <a:noFill/>
                          </a:ln>
                          <a:solidFill>
                            <a:schemeClr val="tx1"/>
                          </a:solidFill>
                          <a:effectLst/>
                          <a:latin typeface="Coptic1" pitchFamily="2" charset="0"/>
                          <a:cs typeface="Arial" charset="0"/>
                          <a:sym typeface="Symbol" pitchFamily="18" charset="2"/>
                        </a:rPr>
                        <a:t>'</a:t>
                      </a:r>
                      <a:r>
                        <a:rPr kumimoji="0" lang="en-US" sz="2700" b="0" i="0" u="none" strike="noStrike" cap="none" normalizeH="0" baseline="0" dirty="0" err="1">
                          <a:ln>
                            <a:noFill/>
                          </a:ln>
                          <a:solidFill>
                            <a:schemeClr val="tx1"/>
                          </a:solidFill>
                          <a:effectLst/>
                          <a:latin typeface="Coptic1" pitchFamily="2" charset="0"/>
                          <a:cs typeface="Arial" charset="0"/>
                        </a:rPr>
                        <a:t>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nem</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nencwma</a:t>
                      </a:r>
                      <a:r>
                        <a:rPr kumimoji="0" lang="en-US" sz="2700" b="0" i="0" u="none" strike="noStrike" cap="none" normalizeH="0" baseline="0" dirty="0">
                          <a:ln>
                            <a:noFill/>
                          </a:ln>
                          <a:solidFill>
                            <a:schemeClr val="tx1"/>
                          </a:solidFill>
                          <a:effectLst/>
                          <a:latin typeface="Coptic1" pitchFamily="2" charset="0"/>
                          <a:cs typeface="Arial" charset="0"/>
                        </a:rPr>
                        <a:t> : </a:t>
                      </a:r>
                      <a:r>
                        <a:rPr kumimoji="0" lang="en-US" sz="2700" b="0" i="0" u="none" strike="noStrike" cap="none" normalizeH="0" baseline="0" dirty="0" err="1">
                          <a:ln>
                            <a:noFill/>
                          </a:ln>
                          <a:solidFill>
                            <a:schemeClr val="tx1"/>
                          </a:solidFill>
                          <a:effectLst/>
                          <a:latin typeface="Coptic1" pitchFamily="2" charset="0"/>
                          <a:cs typeface="Arial" charset="0"/>
                        </a:rPr>
                        <a:t>pie~pickopoc</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n~te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carx</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niben</a:t>
                      </a:r>
                      <a:r>
                        <a:rPr kumimoji="0" lang="en-US" sz="2700" b="0" i="0" u="none" strike="noStrike" cap="none" normalizeH="0" baseline="0" dirty="0">
                          <a:ln>
                            <a:noFill/>
                          </a:ln>
                          <a:solidFill>
                            <a:schemeClr val="tx1"/>
                          </a:solidFill>
                          <a:effectLst/>
                          <a:latin typeface="Coptic1" pitchFamily="2" charset="0"/>
                          <a:cs typeface="Arial" charset="0"/>
                        </a:rPr>
                        <a:t> : </a:t>
                      </a:r>
                      <a:br>
                        <a:rPr kumimoji="0" lang="en-US" sz="2700" b="0" i="0" u="none" strike="noStrike" cap="none" normalizeH="0" baseline="0" dirty="0">
                          <a:ln>
                            <a:noFill/>
                          </a:ln>
                          <a:solidFill>
                            <a:schemeClr val="tx1"/>
                          </a:solidFill>
                          <a:effectLst/>
                          <a:latin typeface="Coptic1" pitchFamily="2" charset="0"/>
                          <a:cs typeface="Arial" charset="0"/>
                        </a:rPr>
                      </a:br>
                      <a:r>
                        <a:rPr kumimoji="0" lang="en-US" sz="2700" b="0" i="0" u="none" strike="noStrike" cap="none" normalizeH="0" baseline="0" dirty="0" err="1">
                          <a:ln>
                            <a:noFill/>
                          </a:ln>
                          <a:solidFill>
                            <a:schemeClr val="tx1"/>
                          </a:solidFill>
                          <a:effectLst/>
                          <a:latin typeface="Coptic1" pitchFamily="2" charset="0"/>
                          <a:cs typeface="Arial" charset="0"/>
                        </a:rPr>
                        <a:t>jempensini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qen</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pekoujai</a:t>
                      </a:r>
                      <a:r>
                        <a:rPr kumimoji="0" lang="en-US" sz="27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Coptic1" pitchFamily="2"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4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400" b="0" i="0" u="sng" strike="noStrike" kern="1200" cap="none" spc="0" normalizeH="0" baseline="0" noProof="0" dirty="0">
                          <a:ln>
                            <a:noFill/>
                          </a:ln>
                          <a:solidFill>
                            <a:srgbClr val="FF9900"/>
                          </a:solidFill>
                          <a:effectLst/>
                          <a:uLnTx/>
                          <a:uFillTx/>
                          <a:latin typeface="Coptic1" pitchFamily="2" charset="0"/>
                          <a:ea typeface="+mn-ea"/>
                          <a:cs typeface="Arial" charset="0"/>
                        </a:rPr>
                        <a:t> : </a:t>
                      </a:r>
                      <a:endParaRPr kumimoji="0" lang="en-US" sz="27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a:ln>
                            <a:noFill/>
                          </a:ln>
                          <a:solidFill>
                            <a:schemeClr val="tx1"/>
                          </a:solidFill>
                          <a:effectLst/>
                          <a:latin typeface="Coptic1" pitchFamily="2" charset="0"/>
                          <a:cs typeface="Arial" charset="0"/>
                        </a:rPr>
                        <a:t>Kurie~ </a:t>
                      </a:r>
                      <a:r>
                        <a:rPr kumimoji="0" lang="en-US" sz="2700" b="0" i="0" u="none" strike="noStrike" cap="none" normalizeH="0" baseline="0" dirty="0" err="1">
                          <a:ln>
                            <a:noFill/>
                          </a:ln>
                          <a:solidFill>
                            <a:schemeClr val="tx1"/>
                          </a:solidFill>
                          <a:effectLst/>
                          <a:latin typeface="Coptic1" pitchFamily="2" charset="0"/>
                          <a:cs typeface="Arial" charset="0"/>
                        </a:rPr>
                        <a:t>e~le</a:t>
                      </a:r>
                      <a:r>
                        <a:rPr kumimoji="0" lang="en-US" sz="2700" b="0" i="0" u="none" strike="noStrike" cap="none" normalizeH="0" baseline="0" dirty="0">
                          <a:ln>
                            <a:noFill/>
                          </a:ln>
                          <a:solidFill>
                            <a:schemeClr val="tx1"/>
                          </a:solidFill>
                          <a:effectLst/>
                          <a:latin typeface="Coptic1" pitchFamily="2" charset="0"/>
                          <a:cs typeface="Arial" charset="0"/>
                        </a:rPr>
                        <a:t>/~con. </a:t>
                      </a:r>
                      <a:endParaRPr kumimoji="0" lang="en-CA" sz="2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Quant à nous, Seigneur, guéris les maladies de nos âmes et soigne celles de nos corps, Ô Médecin véritable de nos âmes et de nos corps, Maître de toute chair, accorde-nous Ton Salut. </a:t>
                      </a:r>
                      <a:endParaRPr kumimoji="0" lang="fr-CA" sz="13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 </a:t>
                      </a:r>
                      <a:endParaRPr kumimoji="0" lang="fr-CA"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err="1">
                          <a:ln>
                            <a:noFill/>
                          </a:ln>
                          <a:solidFill>
                            <a:schemeClr val="tx1"/>
                          </a:solidFill>
                          <a:effectLst/>
                          <a:latin typeface="Arial" charset="0"/>
                          <a:cs typeface="Arial" charset="0"/>
                        </a:rPr>
                        <a:t>Pitié</a:t>
                      </a:r>
                      <a:r>
                        <a:rPr kumimoji="0" lang="en-US" sz="2700" b="0" i="0" u="none" strike="noStrike" cap="none" normalizeH="0" baseline="0" dirty="0">
                          <a:ln>
                            <a:noFill/>
                          </a:ln>
                          <a:solidFill>
                            <a:schemeClr val="tx1"/>
                          </a:solidFill>
                          <a:effectLst/>
                          <a:latin typeface="Arial" charset="0"/>
                          <a:cs typeface="Arial" charset="0"/>
                        </a:rPr>
                        <a:t> Seigneur. </a:t>
                      </a:r>
                      <a:endParaRPr kumimoji="0" lang="fr-CA"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ونحن أيضاً يَا رب أمراض نفوسنا اشفها </a:t>
                      </a:r>
                      <a:r>
                        <a:rPr kumimoji="0" lang="ar-SA" sz="3700" b="0" i="0" u="none" strike="noStrike" cap="none" normalizeH="0" baseline="0" dirty="0" err="1">
                          <a:ln>
                            <a:noFill/>
                          </a:ln>
                          <a:solidFill>
                            <a:schemeClr val="tx1"/>
                          </a:solidFill>
                          <a:effectLst/>
                          <a:latin typeface="Arial" charset="0"/>
                          <a:cs typeface="Arial" charset="0"/>
                        </a:rPr>
                        <a:t>والتى</a:t>
                      </a:r>
                      <a:r>
                        <a:rPr kumimoji="0" lang="ar-SA" sz="3700" b="0" i="0" u="none" strike="noStrike" cap="none" normalizeH="0" baseline="0" dirty="0">
                          <a:ln>
                            <a:noFill/>
                          </a:ln>
                          <a:solidFill>
                            <a:schemeClr val="tx1"/>
                          </a:solidFill>
                          <a:effectLst/>
                          <a:latin typeface="Arial" charset="0"/>
                          <a:cs typeface="Arial" charset="0"/>
                        </a:rPr>
                        <a:t> لأجسادنا عافها. أيها الطبيب الحقيقي الذي لأنفسنا وأجسادنا يَا مُدبر كل جسد تعهدنا بخلاصك. </a:t>
                      </a:r>
                      <a:endParaRPr kumimoji="0" lang="en-US"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ar-EG"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none" strike="noStrike" cap="none" normalizeH="0" baseline="0" dirty="0">
                          <a:ln>
                            <a:noFill/>
                          </a:ln>
                          <a:solidFill>
                            <a:schemeClr val="tx1"/>
                          </a:solidFill>
                          <a:effectLst/>
                          <a:latin typeface="Arial" charset="0"/>
                          <a:cs typeface="Arial" charset="0"/>
                        </a:rPr>
                        <a:t>يَا رَبُّ ارْحَمْ.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77118182"/>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8290" name="Group 2"/>
          <p:cNvGraphicFramePr>
            <a:graphicFrameLocks noGrp="1"/>
          </p:cNvGraphicFramePr>
          <p:nvPr>
            <p:ph sz="half" idx="1"/>
          </p:nvPr>
        </p:nvGraphicFramePr>
        <p:xfrm>
          <a:off x="0" y="714248"/>
          <a:ext cx="12192000" cy="5163312"/>
        </p:xfrm>
        <a:graphic>
          <a:graphicData uri="http://schemas.openxmlformats.org/drawingml/2006/table">
            <a:tbl>
              <a:tblPr/>
              <a:tblGrid>
                <a:gridCol w="4207933">
                  <a:extLst>
                    <a:ext uri="{9D8B030D-6E8A-4147-A177-3AD203B41FA5}">
                      <a16:colId xmlns:a16="http://schemas.microsoft.com/office/drawing/2014/main" val="20000"/>
                    </a:ext>
                  </a:extLst>
                </a:gridCol>
                <a:gridCol w="4453467">
                  <a:extLst>
                    <a:ext uri="{9D8B030D-6E8A-4147-A177-3AD203B41FA5}">
                      <a16:colId xmlns:a16="http://schemas.microsoft.com/office/drawing/2014/main" val="20001"/>
                    </a:ext>
                  </a:extLst>
                </a:gridCol>
                <a:gridCol w="3530600">
                  <a:extLst>
                    <a:ext uri="{9D8B030D-6E8A-4147-A177-3AD203B41FA5}">
                      <a16:colId xmlns:a16="http://schemas.microsoft.com/office/drawing/2014/main" val="20002"/>
                    </a:ext>
                  </a:extLst>
                </a:gridCol>
              </a:tblGrid>
              <a:tr h="5163312">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7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 </a:t>
                      </a:r>
                      <a:endParaRPr kumimoji="0" lang="en-US" sz="3700" b="0" i="0" u="none" strike="noStrike" cap="none" normalizeH="0" baseline="0" dirty="0">
                        <a:ln>
                          <a:noFill/>
                        </a:ln>
                        <a:solidFill>
                          <a:schemeClr val="tx1"/>
                        </a:solidFill>
                        <a:effectLst/>
                        <a:latin typeface="Coptic1" pitchFamily="2" charset="0"/>
                        <a:cs typeface="Arial" pitchFamily="34"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pitchFamily="34" charset="0"/>
                        </a:rPr>
                        <a:t>Ten]ho </a:t>
                      </a:r>
                      <a:r>
                        <a:rPr kumimoji="0" lang="en-US" sz="3700" b="0" i="0" u="none" strike="noStrike" cap="none" normalizeH="0" baseline="0" dirty="0" err="1">
                          <a:ln>
                            <a:noFill/>
                          </a:ln>
                          <a:solidFill>
                            <a:schemeClr val="tx1"/>
                          </a:solidFill>
                          <a:effectLst/>
                          <a:latin typeface="Coptic1" pitchFamily="2" charset="0"/>
                          <a:cs typeface="Arial" pitchFamily="34" charset="0"/>
                        </a:rPr>
                        <a:t>ouoh</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tentwbh</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n~tekmeta~gayoc</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piMairwmi</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A~riv~meui</a:t>
                      </a:r>
                      <a:r>
                        <a:rPr kumimoji="0" lang="en-US" sz="3700" b="0" i="0" u="none" strike="noStrike" cap="none" normalizeH="0" baseline="0" dirty="0">
                          <a:ln>
                            <a:noFill/>
                          </a:ln>
                          <a:solidFill>
                            <a:schemeClr val="tx1"/>
                          </a:solidFill>
                          <a:effectLst/>
                          <a:latin typeface="Coptic1" pitchFamily="2" charset="0"/>
                          <a:cs typeface="Arial" pitchFamily="34" charset="0"/>
                        </a:rPr>
                        <a:t>~ p~{</a:t>
                      </a:r>
                      <a:r>
                        <a:rPr kumimoji="0" lang="en-US" sz="3700" b="0" i="0" u="none" strike="noStrike" cap="none" normalizeH="0" baseline="0" dirty="0" err="1">
                          <a:ln>
                            <a:noFill/>
                          </a:ln>
                          <a:solidFill>
                            <a:schemeClr val="tx1"/>
                          </a:solidFill>
                          <a:effectLst/>
                          <a:latin typeface="Coptic1" pitchFamily="2" charset="0"/>
                          <a:cs typeface="Arial" pitchFamily="34" charset="0"/>
                        </a:rPr>
                        <a:t>oic</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n~nenio</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nem</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nenc~n</a:t>
                      </a:r>
                      <a:r>
                        <a:rPr kumimoji="0" lang="en-US" sz="3700" b="0" i="0" u="none" strike="noStrike" cap="none" normalizeH="0" baseline="0" dirty="0">
                          <a:ln>
                            <a:noFill/>
                          </a:ln>
                          <a:solidFill>
                            <a:schemeClr val="tx1"/>
                          </a:solidFill>
                          <a:effectLst/>
                          <a:latin typeface="Coptic1" pitchFamily="2" charset="0"/>
                          <a:cs typeface="Arial" pitchFamily="34" charset="0"/>
                        </a:rPr>
                        <a:t>/</a:t>
                      </a:r>
                      <a:r>
                        <a:rPr kumimoji="0" lang="en-US" sz="3700" b="0" i="0" u="none" strike="noStrike" cap="none" normalizeH="0" baseline="0" dirty="0" err="1">
                          <a:ln>
                            <a:noFill/>
                          </a:ln>
                          <a:solidFill>
                            <a:schemeClr val="tx1"/>
                          </a:solidFill>
                          <a:effectLst/>
                          <a:latin typeface="Coptic1" pitchFamily="2" charset="0"/>
                          <a:cs typeface="Arial" pitchFamily="34" charset="0"/>
                        </a:rPr>
                        <a:t>ou</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e~tause</a:t>
                      </a:r>
                      <a:r>
                        <a:rPr kumimoji="0" lang="en-US" sz="3700" b="0" i="0" u="none" strike="noStrike" cap="none" normalizeH="0" baseline="0" dirty="0">
                          <a:ln>
                            <a:noFill/>
                          </a:ln>
                          <a:solidFill>
                            <a:schemeClr val="tx1"/>
                          </a:solidFill>
                          <a:effectLst/>
                          <a:latin typeface="Coptic1" pitchFamily="2" charset="0"/>
                          <a:cs typeface="Arial" pitchFamily="34"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pitchFamily="34" charset="0"/>
                        </a:rPr>
                        <a:t>e~p~semmo</a:t>
                      </a:r>
                      <a:r>
                        <a:rPr kumimoji="0" lang="en-US" sz="3700" b="0" i="0" u="none" strike="noStrike" cap="none" normalizeH="0" baseline="0" dirty="0">
                          <a:ln>
                            <a:noFill/>
                          </a:ln>
                          <a:solidFill>
                            <a:schemeClr val="tx1"/>
                          </a:solidFill>
                          <a:effectLst/>
                          <a:latin typeface="Coptic1" pitchFamily="2" charset="0"/>
                          <a:cs typeface="Arial" pitchFamily="34"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3700" kern="1200" dirty="0">
                          <a:solidFill>
                            <a:schemeClr val="tx1"/>
                          </a:solidFill>
                          <a:effectLst/>
                          <a:latin typeface="+mn-lt"/>
                          <a:ea typeface="+mn-ea"/>
                          <a:cs typeface="+mn-cs"/>
                        </a:rPr>
                        <a:t>Nous invoquons et nous supplions Ta bonté ô Ami du genre humain, Souviens-Toi Seigneur de nos pères et nos frères les voyageurs. </a:t>
                      </a:r>
                      <a:endParaRPr kumimoji="0" lang="en-US" sz="48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 </a:t>
                      </a:r>
                      <a:endParaRPr kumimoji="0" lang="fr-FR" sz="2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نسأل ونطلب من صلاحك يَا محب البشر</a:t>
                      </a:r>
                      <a:r>
                        <a:rPr kumimoji="0" lang="fr-FR"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أذكر يَا رب آباءنا وإخوتنا المسافرين. </a:t>
                      </a:r>
                      <a:endParaRPr kumimoji="0" lang="en-CA" sz="37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428305" name="Group 17"/>
          <p:cNvGraphicFramePr>
            <a:graphicFrameLocks noGrp="1"/>
          </p:cNvGraphicFramePr>
          <p:nvPr>
            <p:ph sz="half" idx="2"/>
          </p:nvPr>
        </p:nvGraphicFramePr>
        <p:xfrm>
          <a:off x="863600" y="11176"/>
          <a:ext cx="10464800" cy="579120"/>
        </p:xfrm>
        <a:graphic>
          <a:graphicData uri="http://schemas.openxmlformats.org/drawingml/2006/table">
            <a:tbl>
              <a:tblPr/>
              <a:tblGrid>
                <a:gridCol w="10464800">
                  <a:extLst>
                    <a:ext uri="{9D8B030D-6E8A-4147-A177-3AD203B41FA5}">
                      <a16:colId xmlns:a16="http://schemas.microsoft.com/office/drawing/2014/main" val="20000"/>
                    </a:ext>
                  </a:extLst>
                </a:gridCol>
              </a:tblGrid>
              <a:tr h="579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charset="0"/>
                        </a:rPr>
                        <a:t>Oraison pour les voyageurs -</a:t>
                      </a:r>
                      <a:r>
                        <a:rPr kumimoji="0" lang="ar-SA" sz="3200" b="0" i="0" u="none" strike="noStrike" cap="none" normalizeH="0" baseline="0" dirty="0" err="1">
                          <a:ln>
                            <a:noFill/>
                          </a:ln>
                          <a:solidFill>
                            <a:schemeClr val="tx1"/>
                          </a:solidFill>
                          <a:effectLst/>
                          <a:latin typeface="Arial" charset="0"/>
                          <a:cs typeface="Arial" charset="0"/>
                        </a:rPr>
                        <a:t>أوشية</a:t>
                      </a:r>
                      <a:r>
                        <a:rPr kumimoji="0" lang="ar-SA" sz="3200" b="0" i="0" u="none" strike="noStrike" cap="none" normalizeH="0" baseline="0" dirty="0">
                          <a:ln>
                            <a:noFill/>
                          </a:ln>
                          <a:solidFill>
                            <a:schemeClr val="tx1"/>
                          </a:solidFill>
                          <a:effectLst/>
                          <a:latin typeface="Arial" charset="0"/>
                          <a:cs typeface="Arial" charset="0"/>
                        </a:rPr>
                        <a:t> المسافرين </a:t>
                      </a:r>
                      <a:endParaRPr kumimoji="0" lang="en-CA" sz="32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62385978"/>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18050" name="Group 2"/>
          <p:cNvGraphicFramePr>
            <a:graphicFrameLocks noGrp="1"/>
          </p:cNvGraphicFramePr>
          <p:nvPr>
            <p:ph sz="half" idx="1"/>
          </p:nvPr>
        </p:nvGraphicFramePr>
        <p:xfrm>
          <a:off x="0" y="482600"/>
          <a:ext cx="12200466" cy="5257800"/>
        </p:xfrm>
        <a:graphic>
          <a:graphicData uri="http://schemas.openxmlformats.org/drawingml/2006/table">
            <a:tbl>
              <a:tblPr/>
              <a:tblGrid>
                <a:gridCol w="4292600">
                  <a:extLst>
                    <a:ext uri="{9D8B030D-6E8A-4147-A177-3AD203B41FA5}">
                      <a16:colId xmlns:a16="http://schemas.microsoft.com/office/drawing/2014/main" val="20000"/>
                    </a:ext>
                  </a:extLst>
                </a:gridCol>
                <a:gridCol w="4309533">
                  <a:extLst>
                    <a:ext uri="{9D8B030D-6E8A-4147-A177-3AD203B41FA5}">
                      <a16:colId xmlns:a16="http://schemas.microsoft.com/office/drawing/2014/main" val="20001"/>
                    </a:ext>
                  </a:extLst>
                </a:gridCol>
                <a:gridCol w="3598333">
                  <a:extLst>
                    <a:ext uri="{9D8B030D-6E8A-4147-A177-3AD203B41FA5}">
                      <a16:colId xmlns:a16="http://schemas.microsoft.com/office/drawing/2014/main" val="20002"/>
                    </a:ext>
                  </a:extLst>
                </a:gridCol>
              </a:tblGrid>
              <a:tr h="525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mn-cs"/>
                        </a:rPr>
                        <a:t>Pidia~kwn</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mn-cs"/>
                        </a:rPr>
                        <a:t> : </a:t>
                      </a:r>
                      <a:endParaRPr kumimoji="0" lang="en-US"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Twbh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e~jen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nenio</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nenc~n</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e~tause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e~p~semmo</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ie</a:t>
                      </a:r>
                      <a:r>
                        <a:rPr kumimoji="0" lang="en-US" sz="3700" b="0" i="0" u="none" strike="noStrike" cap="none" normalizeH="0" baseline="0" dirty="0">
                          <a:ln>
                            <a:noFill/>
                          </a:ln>
                          <a:solidFill>
                            <a:schemeClr val="tx1"/>
                          </a:solidFill>
                          <a:effectLst/>
                          <a:latin typeface="Coptic1" pitchFamily="2" charset="0"/>
                          <a:cs typeface="Arial" charset="0"/>
                        </a:rPr>
                        <a:t> n/</a:t>
                      </a:r>
                      <a:r>
                        <a:rPr kumimoji="0" lang="en-US" sz="3700" b="0" i="0" u="none" strike="noStrike" cap="none" normalizeH="0" baseline="0" dirty="0" err="1">
                          <a:ln>
                            <a:noFill/>
                          </a:ln>
                          <a:solidFill>
                            <a:schemeClr val="tx1"/>
                          </a:solidFill>
                          <a:effectLst/>
                          <a:latin typeface="Coptic1" pitchFamily="2" charset="0"/>
                          <a:cs typeface="Arial" charset="0"/>
                        </a:rPr>
                        <a:t>eymeui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e~se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mai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niben</a:t>
                      </a:r>
                      <a:r>
                        <a:rPr kumimoji="0" lang="en-US" sz="3700" b="0" i="0" u="none" strike="noStrike" cap="none" normalizeH="0" baseline="0" dirty="0">
                          <a:ln>
                            <a:noFill/>
                          </a:ln>
                          <a:solidFill>
                            <a:schemeClr val="tx1"/>
                          </a:solidFill>
                          <a:effectLst/>
                          <a:latin typeface="Coptic1" pitchFamily="2" charset="0"/>
                          <a:cs typeface="Arial" charset="0"/>
                        </a:rPr>
                        <a:t> :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Implorez pour nos pères et nos frères les voyageurs et ceux qui projettent de voyager en tout lieu,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الشَّمَّاسُ : </a:t>
                      </a:r>
                      <a:endParaRPr kumimoji="0" lang="fr-FR"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اطلبوا عن آبائنا وإخوتنا المُسافرين والذينَ يُضمرون السفر في كل موضع لكي يُسهل طرقهم أجمعين. </a:t>
                      </a:r>
                      <a:endParaRPr kumimoji="0" lang="en-CA" sz="37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03734288"/>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0098" name="Group 2"/>
          <p:cNvGraphicFramePr>
            <a:graphicFrameLocks noGrp="1"/>
          </p:cNvGraphicFramePr>
          <p:nvPr>
            <p:ph sz="half" idx="1"/>
          </p:nvPr>
        </p:nvGraphicFramePr>
        <p:xfrm>
          <a:off x="2" y="3048"/>
          <a:ext cx="12191998" cy="6809232"/>
        </p:xfrm>
        <a:graphic>
          <a:graphicData uri="http://schemas.openxmlformats.org/drawingml/2006/table">
            <a:tbl>
              <a:tblPr/>
              <a:tblGrid>
                <a:gridCol w="4326465">
                  <a:extLst>
                    <a:ext uri="{9D8B030D-6E8A-4147-A177-3AD203B41FA5}">
                      <a16:colId xmlns:a16="http://schemas.microsoft.com/office/drawing/2014/main" val="20000"/>
                    </a:ext>
                  </a:extLst>
                </a:gridCol>
                <a:gridCol w="4385733">
                  <a:extLst>
                    <a:ext uri="{9D8B030D-6E8A-4147-A177-3AD203B41FA5}">
                      <a16:colId xmlns:a16="http://schemas.microsoft.com/office/drawing/2014/main" val="20001"/>
                    </a:ext>
                  </a:extLst>
                </a:gridCol>
                <a:gridCol w="3479800">
                  <a:extLst>
                    <a:ext uri="{9D8B030D-6E8A-4147-A177-3AD203B41FA5}">
                      <a16:colId xmlns:a16="http://schemas.microsoft.com/office/drawing/2014/main" val="20002"/>
                    </a:ext>
                  </a:extLst>
                </a:gridCol>
              </a:tblGrid>
              <a:tr h="67970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err="1">
                          <a:ln>
                            <a:noFill/>
                          </a:ln>
                          <a:solidFill>
                            <a:schemeClr val="tx1"/>
                          </a:solidFill>
                          <a:effectLst/>
                          <a:latin typeface="Coptic1" pitchFamily="2" charset="0"/>
                          <a:cs typeface="Arial" charset="0"/>
                        </a:rPr>
                        <a:t>coutwn</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noumwit</a:t>
                      </a:r>
                      <a:r>
                        <a:rPr kumimoji="0" lang="en-US" sz="2700" b="0" i="0" u="none" strike="noStrike" cap="none" normalizeH="0" baseline="0" dirty="0">
                          <a:ln>
                            <a:noFill/>
                          </a:ln>
                          <a:solidFill>
                            <a:schemeClr val="tx1"/>
                          </a:solidFill>
                          <a:effectLst/>
                          <a:latin typeface="Coptic1" pitchFamily="2" charset="0"/>
                          <a:cs typeface="Arial" charset="0"/>
                        </a:rPr>
                        <a:t> t/</a:t>
                      </a:r>
                      <a:r>
                        <a:rPr kumimoji="0" lang="en-US" sz="2700" b="0" i="0" u="none" strike="noStrike" cap="none" normalizeH="0" baseline="0" dirty="0" err="1">
                          <a:ln>
                            <a:noFill/>
                          </a:ln>
                          <a:solidFill>
                            <a:schemeClr val="tx1"/>
                          </a:solidFill>
                          <a:effectLst/>
                          <a:latin typeface="Coptic1" pitchFamily="2" charset="0"/>
                          <a:cs typeface="Arial" charset="0"/>
                        </a:rPr>
                        <a:t>rou</a:t>
                      </a:r>
                      <a:r>
                        <a:rPr kumimoji="0" lang="en-US" sz="2700" b="0" i="0" u="none" strike="noStrike" cap="none" normalizeH="0" baseline="0" dirty="0">
                          <a:ln>
                            <a:noFill/>
                          </a:ln>
                          <a:solidFill>
                            <a:schemeClr val="tx1"/>
                          </a:solidFill>
                          <a:effectLst/>
                          <a:latin typeface="Coptic1" pitchFamily="2" charset="0"/>
                          <a:cs typeface="Arial" charset="0"/>
                        </a:rPr>
                        <a:t> : </a:t>
                      </a:r>
                      <a:r>
                        <a:rPr kumimoji="0" lang="en-US" sz="2700" b="0" i="0" u="none" strike="noStrike" cap="none" normalizeH="0" baseline="0" dirty="0" err="1">
                          <a:ln>
                            <a:noFill/>
                          </a:ln>
                          <a:solidFill>
                            <a:schemeClr val="tx1"/>
                          </a:solidFill>
                          <a:effectLst/>
                          <a:latin typeface="Coptic1" pitchFamily="2" charset="0"/>
                          <a:cs typeface="Arial" charset="0"/>
                        </a:rPr>
                        <a:t>i~te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e~bolhiten</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v~iom</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nia</a:t>
                      </a:r>
                      <a:r>
                        <a:rPr kumimoji="0" lang="en-US" sz="2700" b="0" i="0" u="none" strike="noStrike" cap="none" normalizeH="0" baseline="0" dirty="0">
                          <a:ln>
                            <a:noFill/>
                          </a:ln>
                          <a:solidFill>
                            <a:schemeClr val="tx1"/>
                          </a:solidFill>
                          <a:effectLst/>
                          <a:latin typeface="Coptic1" pitchFamily="2" charset="0"/>
                          <a:cs typeface="Arial" charset="0"/>
                        </a:rPr>
                        <a:t>~/r </a:t>
                      </a:r>
                      <a:r>
                        <a:rPr kumimoji="0" lang="en-US" sz="2700" b="0" i="0" u="none" strike="noStrike" cap="none" normalizeH="0" baseline="0" dirty="0" err="1">
                          <a:ln>
                            <a:noFill/>
                          </a:ln>
                          <a:solidFill>
                            <a:schemeClr val="tx1"/>
                          </a:solidFill>
                          <a:effectLst/>
                          <a:latin typeface="Coptic1" pitchFamily="2" charset="0"/>
                          <a:cs typeface="Arial" charset="0"/>
                        </a:rPr>
                        <a:t>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niiarwou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nilumn</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nimwit</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m~mosi</a:t>
                      </a:r>
                      <a:r>
                        <a:rPr kumimoji="0" lang="en-US" sz="2700" b="0" i="0" u="none" strike="noStrike" cap="none" normalizeH="0" baseline="0" dirty="0">
                          <a:ln>
                            <a:noFill/>
                          </a:ln>
                          <a:solidFill>
                            <a:schemeClr val="tx1"/>
                          </a:solidFill>
                          <a:effectLst/>
                          <a:latin typeface="Coptic1" pitchFamily="2" charset="0"/>
                          <a:cs typeface="Arial" charset="0"/>
                        </a:rPr>
                        <a:t> : </a:t>
                      </a:r>
                      <a:r>
                        <a:rPr kumimoji="0" lang="en-US" sz="2700" b="0" i="0" u="none" strike="noStrike" cap="none" normalizeH="0" baseline="0" dirty="0" err="1">
                          <a:ln>
                            <a:noFill/>
                          </a:ln>
                          <a:solidFill>
                            <a:schemeClr val="tx1"/>
                          </a:solidFill>
                          <a:effectLst/>
                          <a:latin typeface="Coptic1" pitchFamily="2" charset="0"/>
                          <a:cs typeface="Arial" charset="0"/>
                        </a:rPr>
                        <a:t>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eui~ri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m~poujinmosi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n~r</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niben</a:t>
                      </a:r>
                      <a:r>
                        <a:rPr kumimoji="0" lang="en-US" sz="2700" b="0" i="0" u="none" strike="noStrike" cap="none" normalizeH="0" baseline="0" dirty="0">
                          <a:ln>
                            <a:noFill/>
                          </a:ln>
                          <a:solidFill>
                            <a:schemeClr val="tx1"/>
                          </a:solidFill>
                          <a:effectLst/>
                          <a:latin typeface="Coptic1" pitchFamily="2" charset="0"/>
                          <a:cs typeface="Arial" charset="0"/>
                        </a:rPr>
                        <a:t> : </a:t>
                      </a:r>
                      <a:r>
                        <a:rPr kumimoji="0" lang="en-US" sz="2700" b="0" i="0" u="none" strike="noStrike" cap="none" normalizeH="0" baseline="0" dirty="0" err="1">
                          <a:ln>
                            <a:noFill/>
                          </a:ln>
                          <a:solidFill>
                            <a:schemeClr val="tx1"/>
                          </a:solidFill>
                          <a:effectLst/>
                          <a:latin typeface="Coptic1" pitchFamily="2" charset="0"/>
                          <a:cs typeface="Arial" charset="0"/>
                        </a:rPr>
                        <a:t>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eui~ri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m~poujinmosi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n~r</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niben</a:t>
                      </a:r>
                      <a:r>
                        <a:rPr kumimoji="0" lang="en-US" sz="2700" b="0" i="0" u="none" strike="noStrike" cap="none" normalizeH="0" baseline="0" dirty="0">
                          <a:ln>
                            <a:noFill/>
                          </a:ln>
                          <a:solidFill>
                            <a:schemeClr val="tx1"/>
                          </a:solidFill>
                          <a:effectLst/>
                          <a:latin typeface="Coptic1" pitchFamily="2" charset="0"/>
                          <a:cs typeface="Arial" charset="0"/>
                        </a:rPr>
                        <a:t> : </a:t>
                      </a:r>
                      <a:r>
                        <a:rPr kumimoji="0" lang="en-US" sz="2700" b="0" i="0" u="none" strike="noStrike" cap="none" normalizeH="0" baseline="0" dirty="0" err="1">
                          <a:ln>
                            <a:noFill/>
                          </a:ln>
                          <a:solidFill>
                            <a:schemeClr val="tx1"/>
                          </a:solidFill>
                          <a:effectLst/>
                          <a:latin typeface="Coptic1" pitchFamily="2" charset="0"/>
                          <a:cs typeface="Arial" charset="0"/>
                        </a:rPr>
                        <a:t>hina</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n~te</a:t>
                      </a:r>
                      <a:r>
                        <a:rPr kumimoji="0" lang="en-US" sz="2700" b="0" i="0" u="none" strike="noStrike" cap="none" normalizeH="0" baseline="0" dirty="0">
                          <a:ln>
                            <a:noFill/>
                          </a:ln>
                          <a:solidFill>
                            <a:schemeClr val="tx1"/>
                          </a:solidFill>
                          <a:effectLst/>
                          <a:latin typeface="Coptic1" pitchFamily="2" charset="0"/>
                          <a:cs typeface="Arial" charset="0"/>
                        </a:rPr>
                        <a:t> pi&lt;~</a:t>
                      </a:r>
                      <a:r>
                        <a:rPr kumimoji="0" lang="en-US" sz="2700" b="0" i="0" u="none" strike="noStrike" cap="none" normalizeH="0" baseline="0" dirty="0" err="1">
                          <a:ln>
                            <a:noFill/>
                          </a:ln>
                          <a:solidFill>
                            <a:schemeClr val="tx1"/>
                          </a:solidFill>
                          <a:effectLst/>
                          <a:latin typeface="Coptic1" pitchFamily="2" charset="0"/>
                          <a:cs typeface="Arial" charset="0"/>
                        </a:rPr>
                        <a:t>rictoc</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penNou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tacywou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e~n</a:t>
                      </a:r>
                      <a:r>
                        <a:rPr kumimoji="0" lang="en-US" sz="2700" b="0" i="0" u="none" strike="noStrike" cap="none" normalizeH="0" baseline="0" dirty="0">
                          <a:ln>
                            <a:noFill/>
                          </a:ln>
                          <a:solidFill>
                            <a:schemeClr val="tx1"/>
                          </a:solidFill>
                          <a:effectLst/>
                          <a:latin typeface="Coptic1" pitchFamily="2" charset="0"/>
                          <a:cs typeface="Arial" charset="0"/>
                        </a:rPr>
                        <a:t>/</a:t>
                      </a:r>
                      <a:r>
                        <a:rPr kumimoji="0" lang="en-US" sz="2700" b="0" i="0" u="none" strike="noStrike" cap="none" normalizeH="0" baseline="0" dirty="0" err="1">
                          <a:ln>
                            <a:noFill/>
                          </a:ln>
                          <a:solidFill>
                            <a:schemeClr val="tx1"/>
                          </a:solidFill>
                          <a:effectLst/>
                          <a:latin typeface="Coptic1" pitchFamily="2" charset="0"/>
                          <a:cs typeface="Arial" charset="0"/>
                        </a:rPr>
                        <a:t>e~te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nouou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m~man~swpi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qen</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ouhir</a:t>
                      </a:r>
                      <a:r>
                        <a:rPr kumimoji="0" lang="en-US" sz="2700" b="0" i="0" u="none" strike="noStrike" cap="none" normalizeH="0" baseline="0" dirty="0">
                          <a:ln>
                            <a:noFill/>
                          </a:ln>
                          <a:solidFill>
                            <a:schemeClr val="tx1"/>
                          </a:solidFill>
                          <a:effectLst/>
                          <a:latin typeface="Coptic1" pitchFamily="2" charset="0"/>
                          <a:cs typeface="Arial" charset="0"/>
                        </a:rPr>
                        <a:t>/n/ : </a:t>
                      </a:r>
                      <a:r>
                        <a:rPr kumimoji="0" lang="en-US" sz="2700" b="0" i="0" u="none" strike="noStrike" cap="none" normalizeH="0" baseline="0" dirty="0" err="1">
                          <a:ln>
                            <a:noFill/>
                          </a:ln>
                          <a:solidFill>
                            <a:schemeClr val="tx1"/>
                          </a:solidFill>
                          <a:effectLst/>
                          <a:latin typeface="Coptic1" pitchFamily="2" charset="0"/>
                          <a:cs typeface="Arial" charset="0"/>
                        </a:rPr>
                        <a:t>n~tef,a</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nennobi</a:t>
                      </a:r>
                      <a:r>
                        <a:rPr kumimoji="0" lang="en-US" sz="2700" b="0" i="0" u="none" strike="noStrike" cap="none" normalizeH="0" baseline="0" dirty="0">
                          <a:ln>
                            <a:noFill/>
                          </a:ln>
                          <a:solidFill>
                            <a:schemeClr val="tx1"/>
                          </a:solidFill>
                          <a:effectLst/>
                          <a:latin typeface="Coptic1" pitchFamily="2" charset="0"/>
                          <a:cs typeface="Arial" charset="0"/>
                        </a:rPr>
                        <a:t> nan </a:t>
                      </a:r>
                      <a:r>
                        <a:rPr kumimoji="0" lang="en-US" sz="2700" b="0" i="0" u="none" strike="noStrike" cap="none" normalizeH="0" baseline="0" dirty="0" err="1">
                          <a:ln>
                            <a:noFill/>
                          </a:ln>
                          <a:solidFill>
                            <a:schemeClr val="tx1"/>
                          </a:solidFill>
                          <a:effectLst/>
                          <a:latin typeface="Coptic1" pitchFamily="2" charset="0"/>
                          <a:cs typeface="Arial" charset="0"/>
                        </a:rPr>
                        <a:t>e~bol</a:t>
                      </a:r>
                      <a:r>
                        <a:rPr kumimoji="0" lang="en-US" sz="2700" b="0" i="0" u="none" strike="noStrike" cap="none" normalizeH="0" baseline="0" dirty="0">
                          <a:ln>
                            <a:noFill/>
                          </a:ln>
                          <a:solidFill>
                            <a:schemeClr val="tx1"/>
                          </a:solidFill>
                          <a:effectLst/>
                          <a:latin typeface="Coptic1" pitchFamily="2" charset="0"/>
                          <a:cs typeface="Arial" charset="0"/>
                        </a:rPr>
                        <a:t>. </a:t>
                      </a:r>
                      <a:endParaRPr kumimoji="0" lang="en-US"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Arial" charset="0"/>
                        </a:rPr>
                        <a:t> : </a:t>
                      </a:r>
                      <a:endParaRPr kumimoji="0" lang="ar-EG"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a:ln>
                            <a:noFill/>
                          </a:ln>
                          <a:solidFill>
                            <a:schemeClr val="tx1"/>
                          </a:solidFill>
                          <a:effectLst/>
                          <a:latin typeface="Coptic1" pitchFamily="2" charset="0"/>
                          <a:cs typeface="Arial" charset="0"/>
                        </a:rPr>
                        <a:t>Kurie~ </a:t>
                      </a:r>
                      <a:r>
                        <a:rPr kumimoji="0" lang="en-US" sz="2900" b="0" i="0" u="none" strike="noStrike" cap="none" normalizeH="0" baseline="0" dirty="0" err="1">
                          <a:ln>
                            <a:noFill/>
                          </a:ln>
                          <a:solidFill>
                            <a:schemeClr val="tx1"/>
                          </a:solidFill>
                          <a:effectLst/>
                          <a:latin typeface="Coptic1" pitchFamily="2" charset="0"/>
                          <a:cs typeface="Arial" charset="0"/>
                        </a:rPr>
                        <a:t>e~le</a:t>
                      </a:r>
                      <a:r>
                        <a:rPr kumimoji="0" lang="en-US" sz="2900" b="0" i="0" u="none" strike="noStrike" cap="none" normalizeH="0" baseline="0" dirty="0">
                          <a:ln>
                            <a:noFill/>
                          </a:ln>
                          <a:solidFill>
                            <a:schemeClr val="tx1"/>
                          </a:solidFill>
                          <a:effectLst/>
                          <a:latin typeface="Coptic1" pitchFamily="2" charset="0"/>
                          <a:cs typeface="Arial" charset="0"/>
                        </a:rPr>
                        <a:t>/~con</a:t>
                      </a:r>
                      <a:r>
                        <a:rPr kumimoji="0" lang="en-US" sz="29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Aplanis, Seigneur, leurs chemins, que ce soit sur mer, sur les fleuves, sur les lacs, dans les airs, sur terre ou par tout autre moyen. Que le Christ, notre Dieu les ramène sains et sauf à leur foyer et qu'Il nous pardonne nos péchés.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5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 </a:t>
                      </a:r>
                      <a:endParaRPr kumimoji="0" lang="fr-CA"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Arial" charset="0"/>
                          <a:cs typeface="Arial" charset="0"/>
                        </a:rPr>
                        <a:t>Pitié</a:t>
                      </a:r>
                      <a:r>
                        <a:rPr kumimoji="0" lang="en-US" sz="3200" b="0" i="0" u="none" strike="noStrike" cap="none" normalizeH="0" baseline="0" dirty="0">
                          <a:ln>
                            <a:noFill/>
                          </a:ln>
                          <a:solidFill>
                            <a:schemeClr val="tx1"/>
                          </a:solidFill>
                          <a:effectLst/>
                          <a:latin typeface="Arial" charset="0"/>
                          <a:cs typeface="Arial" charset="0"/>
                        </a:rPr>
                        <a:t> Seigneur.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إن كان في الهواء </a:t>
                      </a:r>
                      <a:r>
                        <a:rPr kumimoji="0" lang="ar-SA" sz="3700" b="0" i="0" u="none" strike="noStrike" cap="none" normalizeH="0" baseline="0" dirty="0" err="1">
                          <a:ln>
                            <a:noFill/>
                          </a:ln>
                          <a:solidFill>
                            <a:schemeClr val="tx1"/>
                          </a:solidFill>
                          <a:effectLst/>
                          <a:latin typeface="Arial" charset="0"/>
                          <a:cs typeface="Arial" charset="0"/>
                        </a:rPr>
                        <a:t>أوالبحر</a:t>
                      </a:r>
                      <a:r>
                        <a:rPr kumimoji="0" lang="ar-EG"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err="1">
                          <a:ln>
                            <a:noFill/>
                          </a:ln>
                          <a:solidFill>
                            <a:schemeClr val="tx1"/>
                          </a:solidFill>
                          <a:effectLst/>
                          <a:latin typeface="Arial" charset="0"/>
                          <a:cs typeface="Arial" charset="0"/>
                        </a:rPr>
                        <a:t>أوالبحيرات</a:t>
                      </a:r>
                      <a:r>
                        <a:rPr kumimoji="0" lang="ar-SA"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err="1">
                          <a:ln>
                            <a:noFill/>
                          </a:ln>
                          <a:solidFill>
                            <a:schemeClr val="tx1"/>
                          </a:solidFill>
                          <a:effectLst/>
                          <a:latin typeface="Arial" charset="0"/>
                          <a:cs typeface="Arial" charset="0"/>
                        </a:rPr>
                        <a:t>أوالطرق</a:t>
                      </a:r>
                      <a:r>
                        <a:rPr kumimoji="0" lang="ar-SA" sz="3700" b="0" i="0" u="none" strike="noStrike" cap="none" normalizeH="0" baseline="0" dirty="0">
                          <a:ln>
                            <a:noFill/>
                          </a:ln>
                          <a:solidFill>
                            <a:schemeClr val="tx1"/>
                          </a:solidFill>
                          <a:effectLst/>
                          <a:latin typeface="Arial" charset="0"/>
                          <a:cs typeface="Arial" charset="0"/>
                        </a:rPr>
                        <a:t> المسلوكة </a:t>
                      </a:r>
                      <a:r>
                        <a:rPr kumimoji="0" lang="ar-SA" sz="3700" b="0" i="0" u="none" strike="noStrike" cap="none" normalizeH="0" baseline="0" dirty="0" err="1">
                          <a:ln>
                            <a:noFill/>
                          </a:ln>
                          <a:solidFill>
                            <a:schemeClr val="tx1"/>
                          </a:solidFill>
                          <a:effectLst/>
                          <a:latin typeface="Arial" charset="0"/>
                          <a:cs typeface="Arial" charset="0"/>
                        </a:rPr>
                        <a:t>أوالمسافرين</a:t>
                      </a:r>
                      <a:r>
                        <a:rPr kumimoji="0" lang="ar-SA" sz="3700" b="0" i="0" u="none" strike="noStrike" cap="none" normalizeH="0" baseline="0" dirty="0">
                          <a:ln>
                            <a:noFill/>
                          </a:ln>
                          <a:solidFill>
                            <a:schemeClr val="tx1"/>
                          </a:solidFill>
                          <a:effectLst/>
                          <a:latin typeface="Arial" charset="0"/>
                          <a:cs typeface="Arial" charset="0"/>
                        </a:rPr>
                        <a:t> بكل نوع لكي المسيح إلهنا يردّهم إلى مساكنهم سالمين ويغفر لنا خطايانا</a:t>
                      </a:r>
                      <a:r>
                        <a:rPr kumimoji="0" lang="ar-SA" sz="3700" b="0" i="0" u="none" strike="noStrike" cap="none" normalizeH="0" baseline="0" dirty="0">
                          <a:ln>
                            <a:noFill/>
                          </a:ln>
                          <a:solidFill>
                            <a:schemeClr val="tx1"/>
                          </a:solidFill>
                          <a:effectLst/>
                          <a:latin typeface="Arial" charset="0"/>
                          <a:cs typeface="Arial" pitchFamily="34" charset="0"/>
                        </a:rPr>
                        <a:t>. </a:t>
                      </a: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ar-EG"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chemeClr val="tx1"/>
                          </a:solidFill>
                          <a:effectLst/>
                          <a:latin typeface="Arial" charset="0"/>
                          <a:cs typeface="Arial" charset="0"/>
                        </a:rPr>
                        <a:t>يَا رَبُّ ارْحَمْ. </a:t>
                      </a:r>
                      <a:endParaRPr kumimoji="0" lang="en-CA" sz="24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36803046"/>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2146" name="Group 2"/>
          <p:cNvGraphicFramePr>
            <a:graphicFrameLocks noGrp="1"/>
          </p:cNvGraphicFramePr>
          <p:nvPr>
            <p:ph sz="half" idx="1"/>
          </p:nvPr>
        </p:nvGraphicFramePr>
        <p:xfrm>
          <a:off x="0" y="0"/>
          <a:ext cx="12192000" cy="6483096"/>
        </p:xfrm>
        <a:graphic>
          <a:graphicData uri="http://schemas.openxmlformats.org/drawingml/2006/table">
            <a:tbl>
              <a:tblPr/>
              <a:tblGrid>
                <a:gridCol w="4368800">
                  <a:extLst>
                    <a:ext uri="{9D8B030D-6E8A-4147-A177-3AD203B41FA5}">
                      <a16:colId xmlns:a16="http://schemas.microsoft.com/office/drawing/2014/main" val="20000"/>
                    </a:ext>
                  </a:extLst>
                </a:gridCol>
                <a:gridCol w="4224275">
                  <a:extLst>
                    <a:ext uri="{9D8B030D-6E8A-4147-A177-3AD203B41FA5}">
                      <a16:colId xmlns:a16="http://schemas.microsoft.com/office/drawing/2014/main" val="20001"/>
                    </a:ext>
                  </a:extLst>
                </a:gridCol>
                <a:gridCol w="3598925">
                  <a:extLst>
                    <a:ext uri="{9D8B030D-6E8A-4147-A177-3AD203B41FA5}">
                      <a16:colId xmlns:a16="http://schemas.microsoft.com/office/drawing/2014/main" val="20002"/>
                    </a:ext>
                  </a:extLst>
                </a:gridCol>
              </a:tblGrid>
              <a:tr h="6478016">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7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 </a:t>
                      </a:r>
                      <a:endParaRPr kumimoji="0" lang="en-US" sz="2100" b="0" i="0" u="none" strike="noStrike" cap="none" normalizeH="0" baseline="0" dirty="0">
                        <a:ln>
                          <a:noFill/>
                        </a:ln>
                        <a:solidFill>
                          <a:schemeClr val="tx1"/>
                        </a:solidFill>
                        <a:effectLst/>
                        <a:latin typeface="Coptic1" pitchFamily="2" charset="0"/>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a:ln>
                            <a:noFill/>
                          </a:ln>
                          <a:solidFill>
                            <a:schemeClr val="tx1"/>
                          </a:solidFill>
                          <a:effectLst/>
                          <a:latin typeface="Coptic1" pitchFamily="2" charset="0"/>
                          <a:cs typeface="Arial" charset="0"/>
                        </a:rPr>
                        <a:t>Ie n/</a:t>
                      </a:r>
                      <a:r>
                        <a:rPr kumimoji="0" lang="en-US" sz="2900" b="0" i="0" u="none" strike="noStrike" cap="none" normalizeH="0" baseline="0" dirty="0" err="1">
                          <a:ln>
                            <a:noFill/>
                          </a:ln>
                          <a:solidFill>
                            <a:schemeClr val="tx1"/>
                          </a:solidFill>
                          <a:effectLst/>
                          <a:latin typeface="Coptic1" pitchFamily="2" charset="0"/>
                          <a:cs typeface="Arial" charset="0"/>
                        </a:rPr>
                        <a:t>eymeui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e~se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qen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mai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niben</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coutwn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noumwit</a:t>
                      </a:r>
                      <a:r>
                        <a:rPr kumimoji="0" lang="en-US" sz="2900" b="0" i="0" u="none" strike="noStrike" cap="none" normalizeH="0" baseline="0" dirty="0">
                          <a:ln>
                            <a:noFill/>
                          </a:ln>
                          <a:solidFill>
                            <a:schemeClr val="tx1"/>
                          </a:solidFill>
                          <a:effectLst/>
                          <a:latin typeface="Coptic1" pitchFamily="2" charset="0"/>
                          <a:cs typeface="Arial" charset="0"/>
                        </a:rPr>
                        <a:t> t/</a:t>
                      </a:r>
                      <a:r>
                        <a:rPr kumimoji="0" lang="en-US" sz="2900" b="0" i="0" u="none" strike="noStrike" cap="none" normalizeH="0" baseline="0" dirty="0" err="1">
                          <a:ln>
                            <a:noFill/>
                          </a:ln>
                          <a:solidFill>
                            <a:schemeClr val="tx1"/>
                          </a:solidFill>
                          <a:effectLst/>
                          <a:latin typeface="Coptic1" pitchFamily="2" charset="0"/>
                          <a:cs typeface="Arial" charset="0"/>
                        </a:rPr>
                        <a:t>rou</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i~te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e~bolhiten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v~iom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ie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nia</a:t>
                      </a:r>
                      <a:r>
                        <a:rPr kumimoji="0" lang="en-US" sz="2900" b="0" i="0" u="none" strike="noStrike" cap="none" normalizeH="0" baseline="0" dirty="0">
                          <a:ln>
                            <a:noFill/>
                          </a:ln>
                          <a:solidFill>
                            <a:schemeClr val="tx1"/>
                          </a:solidFill>
                          <a:effectLst/>
                          <a:latin typeface="Coptic1" pitchFamily="2" charset="0"/>
                          <a:cs typeface="Arial" charset="0"/>
                        </a:rPr>
                        <a:t>~/r </a:t>
                      </a:r>
                      <a:r>
                        <a:rPr kumimoji="0" lang="en-US" sz="2900" b="0" i="0" u="none" strike="noStrike" cap="none" normalizeH="0" baseline="0" dirty="0" err="1">
                          <a:ln>
                            <a:noFill/>
                          </a:ln>
                          <a:solidFill>
                            <a:schemeClr val="tx1"/>
                          </a:solidFill>
                          <a:effectLst/>
                          <a:latin typeface="Coptic1" pitchFamily="2" charset="0"/>
                          <a:cs typeface="Arial" charset="0"/>
                        </a:rPr>
                        <a:t>ie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niiarwou</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ie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nilumn</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ie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nimwit</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m~mosi</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ie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eui~ri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m~poujinmosi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n~r</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niben</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ouon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niben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etqen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mai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niben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mat~vwou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e~qoun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e~oulum</a:t>
                      </a:r>
                      <a:r>
                        <a:rPr kumimoji="0" lang="en-US" sz="2900" b="0" i="0" u="none" strike="noStrike" cap="none" normalizeH="0" baseline="0" dirty="0">
                          <a:ln>
                            <a:noFill/>
                          </a:ln>
                          <a:solidFill>
                            <a:schemeClr val="tx1"/>
                          </a:solidFill>
                          <a:effectLst/>
                          <a:latin typeface="Coptic1" pitchFamily="2" charset="0"/>
                          <a:cs typeface="Arial" charset="0"/>
                        </a:rPr>
                        <a:t>/n </a:t>
                      </a:r>
                      <a:r>
                        <a:rPr kumimoji="0" lang="en-US" sz="2900" b="0" i="0" u="none" strike="noStrike" cap="none" normalizeH="0" baseline="0" dirty="0" err="1">
                          <a:ln>
                            <a:noFill/>
                          </a:ln>
                          <a:solidFill>
                            <a:schemeClr val="tx1"/>
                          </a:solidFill>
                          <a:effectLst/>
                          <a:latin typeface="Coptic1" pitchFamily="2" charset="0"/>
                          <a:cs typeface="Arial" charset="0"/>
                        </a:rPr>
                        <a:t>n~jam</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pt-BR" sz="2900" b="0" i="0" u="none" strike="noStrike" cap="none" normalizeH="0" baseline="0" dirty="0">
                          <a:ln>
                            <a:noFill/>
                          </a:ln>
                          <a:solidFill>
                            <a:schemeClr val="tx1"/>
                          </a:solidFill>
                          <a:effectLst/>
                          <a:latin typeface="Coptic1" pitchFamily="2" charset="0"/>
                          <a:cs typeface="Arial" charset="0"/>
                        </a:rPr>
                        <a:t>e~oulum/n n~te pioujai. </a:t>
                      </a:r>
                      <a:endParaRPr kumimoji="0" lang="en-US" sz="2900" b="0" i="0" u="none" strike="noStrike" cap="none" normalizeH="0" baseline="0" dirty="0">
                        <a:ln>
                          <a:noFill/>
                        </a:ln>
                        <a:solidFill>
                          <a:schemeClr val="tx1"/>
                        </a:solidFill>
                        <a:effectLst/>
                        <a:latin typeface="Arial"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Et ceux qui projettent de voyager en tout lieu, aplanis leurs chemins, qu’ils soient sur mer, sur les fleuves, sur les lacs, dans les airs, sur terre ou par tout autre moyen, chacun là où il est. Ramène-les à bon port, le port du Salut.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 </a:t>
                      </a:r>
                      <a:endParaRPr kumimoji="0" lang="ar-EG" sz="2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cs typeface="Arial" charset="0"/>
                        </a:rPr>
                        <a:t>والذين يُضمرون السفر في كل مكان سهل طرقهم أجمعين. إن كان في الهواء </a:t>
                      </a:r>
                      <a:r>
                        <a:rPr kumimoji="0" lang="ar-SA" sz="3600" b="0" i="0" u="none" strike="noStrike" cap="none" normalizeH="0" baseline="0" dirty="0" err="1">
                          <a:ln>
                            <a:noFill/>
                          </a:ln>
                          <a:solidFill>
                            <a:schemeClr val="tx1"/>
                          </a:solidFill>
                          <a:effectLst/>
                          <a:latin typeface="Arial" charset="0"/>
                          <a:cs typeface="Arial" charset="0"/>
                        </a:rPr>
                        <a:t>أوالبحر</a:t>
                      </a:r>
                      <a:r>
                        <a:rPr kumimoji="0" lang="ar-SA" sz="3600" b="0" i="0" u="none" strike="noStrike" cap="none" normalizeH="0" baseline="0" dirty="0">
                          <a:ln>
                            <a:noFill/>
                          </a:ln>
                          <a:solidFill>
                            <a:schemeClr val="tx1"/>
                          </a:solidFill>
                          <a:effectLst/>
                          <a:latin typeface="Arial" charset="0"/>
                          <a:cs typeface="Arial" charset="0"/>
                        </a:rPr>
                        <a:t> </a:t>
                      </a:r>
                      <a:r>
                        <a:rPr kumimoji="0" lang="ar-SA" sz="3600" b="0" i="0" u="none" strike="noStrike" cap="none" normalizeH="0" baseline="0" dirty="0" err="1">
                          <a:ln>
                            <a:noFill/>
                          </a:ln>
                          <a:solidFill>
                            <a:schemeClr val="tx1"/>
                          </a:solidFill>
                          <a:effectLst/>
                          <a:latin typeface="Arial" charset="0"/>
                          <a:cs typeface="Arial" charset="0"/>
                        </a:rPr>
                        <a:t>أوالأنهار</a:t>
                      </a:r>
                      <a:r>
                        <a:rPr kumimoji="0" lang="ar-SA" sz="3600" b="0" i="0" u="none" strike="noStrike" cap="none" normalizeH="0" baseline="0" dirty="0">
                          <a:ln>
                            <a:noFill/>
                          </a:ln>
                          <a:solidFill>
                            <a:schemeClr val="tx1"/>
                          </a:solidFill>
                          <a:effectLst/>
                          <a:latin typeface="Arial" charset="0"/>
                          <a:cs typeface="Arial" charset="0"/>
                        </a:rPr>
                        <a:t> </a:t>
                      </a:r>
                      <a:r>
                        <a:rPr kumimoji="0" lang="ar-SA" sz="3600" b="0" i="0" u="none" strike="noStrike" cap="none" normalizeH="0" baseline="0" dirty="0" err="1">
                          <a:ln>
                            <a:noFill/>
                          </a:ln>
                          <a:solidFill>
                            <a:schemeClr val="tx1"/>
                          </a:solidFill>
                          <a:effectLst/>
                          <a:latin typeface="Arial" charset="0"/>
                          <a:cs typeface="Arial" charset="0"/>
                        </a:rPr>
                        <a:t>أوالبحيرات</a:t>
                      </a:r>
                      <a:r>
                        <a:rPr kumimoji="0" lang="ar-SA" sz="3600" b="0" i="0" u="none" strike="noStrike" cap="none" normalizeH="0" baseline="0" dirty="0">
                          <a:ln>
                            <a:noFill/>
                          </a:ln>
                          <a:solidFill>
                            <a:schemeClr val="tx1"/>
                          </a:solidFill>
                          <a:effectLst/>
                          <a:latin typeface="Arial" charset="0"/>
                          <a:cs typeface="Arial" charset="0"/>
                        </a:rPr>
                        <a:t> </a:t>
                      </a:r>
                      <a:r>
                        <a:rPr kumimoji="0" lang="ar-SA" sz="3600" b="0" i="0" u="none" strike="noStrike" cap="none" normalizeH="0" baseline="0" dirty="0" err="1">
                          <a:ln>
                            <a:noFill/>
                          </a:ln>
                          <a:solidFill>
                            <a:schemeClr val="tx1"/>
                          </a:solidFill>
                          <a:effectLst/>
                          <a:latin typeface="Arial" charset="0"/>
                          <a:cs typeface="Arial" charset="0"/>
                        </a:rPr>
                        <a:t>أوالطرق</a:t>
                      </a:r>
                      <a:r>
                        <a:rPr kumimoji="0" lang="ar-SA" sz="3600" b="0" i="0" u="none" strike="noStrike" cap="none" normalizeH="0" baseline="0" dirty="0">
                          <a:ln>
                            <a:noFill/>
                          </a:ln>
                          <a:solidFill>
                            <a:schemeClr val="tx1"/>
                          </a:solidFill>
                          <a:effectLst/>
                          <a:latin typeface="Arial" charset="0"/>
                          <a:cs typeface="Arial" charset="0"/>
                        </a:rPr>
                        <a:t> المسلوكة </a:t>
                      </a:r>
                      <a:r>
                        <a:rPr kumimoji="0" lang="ar-SA" sz="3600" b="0" i="0" u="none" strike="noStrike" cap="none" normalizeH="0" baseline="0" dirty="0" err="1">
                          <a:ln>
                            <a:noFill/>
                          </a:ln>
                          <a:solidFill>
                            <a:schemeClr val="tx1"/>
                          </a:solidFill>
                          <a:effectLst/>
                          <a:latin typeface="Arial" charset="0"/>
                          <a:cs typeface="Arial" charset="0"/>
                        </a:rPr>
                        <a:t>أوالسالكين</a:t>
                      </a:r>
                      <a:r>
                        <a:rPr kumimoji="0" lang="ar-SA" sz="3600" b="0" i="0" u="none" strike="noStrike" cap="none" normalizeH="0" baseline="0" dirty="0">
                          <a:ln>
                            <a:noFill/>
                          </a:ln>
                          <a:solidFill>
                            <a:schemeClr val="tx1"/>
                          </a:solidFill>
                          <a:effectLst/>
                          <a:latin typeface="Arial" charset="0"/>
                          <a:cs typeface="Arial" charset="0"/>
                        </a:rPr>
                        <a:t> بكل نوع كل أحدٍ بكل موضع ردّهم إلى ميناء هادئة، ميناء الخلاص. </a:t>
                      </a:r>
                      <a:endParaRPr kumimoji="0" lang="en-CA" sz="3600" b="0" i="0" u="none" strike="noStrike" cap="none" normalizeH="0" baseline="0" dirty="0">
                        <a:ln>
                          <a:noFill/>
                        </a:ln>
                        <a:solidFill>
                          <a:schemeClr val="tx1"/>
                        </a:solidFill>
                        <a:effectLst/>
                        <a:latin typeface="Arial"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53905926"/>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4194" name="Group 2"/>
          <p:cNvGraphicFramePr>
            <a:graphicFrameLocks noGrp="1"/>
          </p:cNvGraphicFramePr>
          <p:nvPr>
            <p:ph sz="half" idx="1"/>
          </p:nvPr>
        </p:nvGraphicFramePr>
        <p:xfrm>
          <a:off x="0" y="152400"/>
          <a:ext cx="12192000" cy="6644640"/>
        </p:xfrm>
        <a:graphic>
          <a:graphicData uri="http://schemas.openxmlformats.org/drawingml/2006/table">
            <a:tbl>
              <a:tblPr/>
              <a:tblGrid>
                <a:gridCol w="4436533">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gridCol w="3412067">
                  <a:extLst>
                    <a:ext uri="{9D8B030D-6E8A-4147-A177-3AD203B41FA5}">
                      <a16:colId xmlns:a16="http://schemas.microsoft.com/office/drawing/2014/main" val="20002"/>
                    </a:ext>
                  </a:extLst>
                </a:gridCol>
              </a:tblGrid>
              <a:tr h="635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A~rikataxioin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a~ris~v</a:t>
                      </a:r>
                      <a:r>
                        <a:rPr kumimoji="0" lang="en-US" sz="3700" b="0" i="0" u="none" strike="noStrike" cap="none" normalizeH="0" baseline="0" dirty="0">
                          <a:ln>
                            <a:noFill/>
                          </a:ln>
                          <a:solidFill>
                            <a:schemeClr val="tx1"/>
                          </a:solidFill>
                          <a:effectLst/>
                          <a:latin typeface="Coptic1" pitchFamily="2" charset="0"/>
                          <a:cs typeface="Arial" charset="0"/>
                        </a:rPr>
                        <a:t>/r </a:t>
                      </a:r>
                      <a:r>
                        <a:rPr kumimoji="0" lang="en-US" sz="3700" b="0" i="0" u="none" strike="noStrike" cap="none" normalizeH="0" baseline="0" dirty="0" err="1">
                          <a:ln>
                            <a:noFill/>
                          </a:ln>
                          <a:solidFill>
                            <a:schemeClr val="tx1"/>
                          </a:solidFill>
                          <a:effectLst/>
                          <a:latin typeface="Coptic1" pitchFamily="2" charset="0"/>
                          <a:cs typeface="Arial" charset="0"/>
                        </a:rPr>
                        <a:t>n~s</a:t>
                      </a:r>
                      <a:r>
                        <a:rPr kumimoji="0" lang="en-US" sz="3700" b="0" i="0" u="none" strike="noStrike" cap="none" normalizeH="0" baseline="0" dirty="0">
                          <a:ln>
                            <a:noFill/>
                          </a:ln>
                          <a:solidFill>
                            <a:schemeClr val="tx1"/>
                          </a:solidFill>
                          <a:effectLst/>
                          <a:latin typeface="Coptic1" pitchFamily="2" charset="0"/>
                          <a:cs typeface="Arial" charset="0"/>
                        </a:rPr>
                        <a:t>~[/r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s~v</a:t>
                      </a:r>
                      <a:r>
                        <a:rPr kumimoji="0" lang="en-US" sz="3700" b="0" i="0" u="none" strike="noStrike" cap="none" normalizeH="0" baseline="0" dirty="0">
                          <a:ln>
                            <a:noFill/>
                          </a:ln>
                          <a:solidFill>
                            <a:schemeClr val="tx1"/>
                          </a:solidFill>
                          <a:effectLst/>
                          <a:latin typeface="Coptic1" pitchFamily="2" charset="0"/>
                          <a:cs typeface="Arial" charset="0"/>
                        </a:rPr>
                        <a:t>/r </a:t>
                      </a:r>
                      <a:r>
                        <a:rPr kumimoji="0" lang="en-US" sz="3700" b="0" i="0" u="none" strike="noStrike" cap="none" normalizeH="0" baseline="0" dirty="0" err="1">
                          <a:ln>
                            <a:noFill/>
                          </a:ln>
                          <a:solidFill>
                            <a:schemeClr val="tx1"/>
                          </a:solidFill>
                          <a:effectLst/>
                          <a:latin typeface="Coptic1" pitchFamily="2" charset="0"/>
                          <a:cs typeface="Arial" charset="0"/>
                        </a:rPr>
                        <a:t>m~mosi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nemwou</a:t>
                      </a:r>
                      <a:r>
                        <a:rPr kumimoji="0" lang="en-US" sz="3700" b="0" i="0" u="none" strike="noStrike" cap="none" normalizeH="0" baseline="0" dirty="0">
                          <a:ln>
                            <a:noFill/>
                          </a:ln>
                          <a:solidFill>
                            <a:schemeClr val="tx1"/>
                          </a:solidFill>
                          <a:effectLst/>
                          <a:latin typeface="Coptic1" pitchFamily="2" charset="0"/>
                          <a:cs typeface="Arial" charset="0"/>
                        </a:rPr>
                        <a:t>. M/</a:t>
                      </a:r>
                      <a:r>
                        <a:rPr kumimoji="0" lang="en-US" sz="3700" b="0" i="0" u="none" strike="noStrike" cap="none" normalizeH="0" baseline="0" dirty="0" err="1">
                          <a:ln>
                            <a:noFill/>
                          </a:ln>
                          <a:solidFill>
                            <a:schemeClr val="tx1"/>
                          </a:solidFill>
                          <a:effectLst/>
                          <a:latin typeface="Coptic1" pitchFamily="2" charset="0"/>
                          <a:cs typeface="Arial" charset="0"/>
                        </a:rPr>
                        <a:t>itou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e~n</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e~te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nouou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ourasi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outoujo</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eutouj</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ou~t</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A~ris~v</a:t>
                      </a:r>
                      <a:r>
                        <a:rPr kumimoji="0" lang="en-US" sz="3700" b="0" i="0" u="none" strike="noStrike" cap="none" normalizeH="0" baseline="0" dirty="0">
                          <a:ln>
                            <a:noFill/>
                          </a:ln>
                          <a:solidFill>
                            <a:schemeClr val="tx1"/>
                          </a:solidFill>
                          <a:effectLst/>
                          <a:latin typeface="Coptic1" pitchFamily="2" charset="0"/>
                          <a:cs typeface="Arial" charset="0"/>
                        </a:rPr>
                        <a:t>/r </a:t>
                      </a:r>
                      <a:r>
                        <a:rPr kumimoji="0" lang="en-US" sz="3700" b="0" i="0" u="none" strike="noStrike" cap="none" normalizeH="0" baseline="0" dirty="0" err="1">
                          <a:ln>
                            <a:noFill/>
                          </a:ln>
                          <a:solidFill>
                            <a:schemeClr val="tx1"/>
                          </a:solidFill>
                          <a:effectLst/>
                          <a:latin typeface="Coptic1" pitchFamily="2" charset="0"/>
                          <a:cs typeface="Arial" charset="0"/>
                        </a:rPr>
                        <a:t>n~erhwb</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neke~biaik</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hwb</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niben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n~a~gayon</a:t>
                      </a:r>
                      <a:r>
                        <a:rPr kumimoji="0" lang="en-US" sz="3700" b="0" i="0" u="none" strike="noStrike" cap="none" normalizeH="0" baseline="0" dirty="0">
                          <a:ln>
                            <a:noFill/>
                          </a:ln>
                          <a:solidFill>
                            <a:schemeClr val="tx1"/>
                          </a:solidFill>
                          <a:effectLst/>
                          <a:latin typeface="Coptic1" pitchFamily="2" charset="0"/>
                          <a:cs typeface="Arial" charset="0"/>
                        </a:rPr>
                        <a:t>.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Daigne les accompagner au départ et en chemin. </a:t>
                      </a:r>
                      <a:r>
                        <a:rPr lang="fr-FR" sz="3700" kern="1200" dirty="0">
                          <a:solidFill>
                            <a:schemeClr val="tx1"/>
                          </a:solidFill>
                          <a:effectLst/>
                          <a:latin typeface="+mn-lt"/>
                          <a:ea typeface="+mn-ea"/>
                          <a:cs typeface="+mn-cs"/>
                        </a:rPr>
                        <a:t>Ramène-les à leur foyer plein de joie et en bonne santé. Participe avec tes serviteurs à toutes leurs bonnes œuvres</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تفضّل أصحبهم في الإقلاع واصحبهم في المسير. رُدّهم إلى منازلهم بالفرح فرحين وبالعافية مُعافين. اشترك في العمل مع عبيدك في كل عملٍ صالح </a:t>
                      </a: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3224847"/>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6242" name="Group 2"/>
          <p:cNvGraphicFramePr>
            <a:graphicFrameLocks noGrp="1"/>
          </p:cNvGraphicFramePr>
          <p:nvPr>
            <p:ph sz="half" idx="1"/>
          </p:nvPr>
        </p:nvGraphicFramePr>
        <p:xfrm>
          <a:off x="0" y="10329"/>
          <a:ext cx="12192000" cy="6202680"/>
        </p:xfrm>
        <a:graphic>
          <a:graphicData uri="http://schemas.openxmlformats.org/drawingml/2006/table">
            <a:tbl>
              <a:tblPr/>
              <a:tblGrid>
                <a:gridCol w="4419600">
                  <a:extLst>
                    <a:ext uri="{9D8B030D-6E8A-4147-A177-3AD203B41FA5}">
                      <a16:colId xmlns:a16="http://schemas.microsoft.com/office/drawing/2014/main" val="20000"/>
                    </a:ext>
                  </a:extLst>
                </a:gridCol>
                <a:gridCol w="4309533">
                  <a:extLst>
                    <a:ext uri="{9D8B030D-6E8A-4147-A177-3AD203B41FA5}">
                      <a16:colId xmlns:a16="http://schemas.microsoft.com/office/drawing/2014/main" val="20001"/>
                    </a:ext>
                  </a:extLst>
                </a:gridCol>
                <a:gridCol w="3462867">
                  <a:extLst>
                    <a:ext uri="{9D8B030D-6E8A-4147-A177-3AD203B41FA5}">
                      <a16:colId xmlns:a16="http://schemas.microsoft.com/office/drawing/2014/main" val="20002"/>
                    </a:ext>
                  </a:extLst>
                </a:gridCol>
              </a:tblGrid>
              <a:tr h="61468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500" b="0" i="0" u="none" strike="noStrike" cap="none" normalizeH="0" baseline="0" dirty="0" err="1">
                          <a:ln>
                            <a:noFill/>
                          </a:ln>
                          <a:solidFill>
                            <a:schemeClr val="tx1"/>
                          </a:solidFill>
                          <a:effectLst/>
                          <a:latin typeface="Coptic1" pitchFamily="2" charset="0"/>
                          <a:cs typeface="Arial" charset="0"/>
                        </a:rPr>
                        <a:t>A~non</a:t>
                      </a:r>
                      <a:r>
                        <a:rPr kumimoji="0" lang="en-US" sz="3500" b="0" i="0" u="none" strike="noStrike" cap="none" normalizeH="0" baseline="0" dirty="0">
                          <a:ln>
                            <a:noFill/>
                          </a:ln>
                          <a:solidFill>
                            <a:schemeClr val="tx1"/>
                          </a:solidFill>
                          <a:effectLst/>
                          <a:latin typeface="Coptic1" pitchFamily="2" charset="0"/>
                          <a:cs typeface="Arial" charset="0"/>
                        </a:rPr>
                        <a:t> de </a:t>
                      </a:r>
                      <a:r>
                        <a:rPr kumimoji="0" lang="en-US" sz="3500" b="0" i="0" u="none" strike="noStrike" cap="none" normalizeH="0" baseline="0" dirty="0" err="1">
                          <a:ln>
                            <a:noFill/>
                          </a:ln>
                          <a:solidFill>
                            <a:schemeClr val="tx1"/>
                          </a:solidFill>
                          <a:effectLst/>
                          <a:latin typeface="Coptic1" pitchFamily="2" charset="0"/>
                          <a:cs typeface="Arial" charset="0"/>
                        </a:rPr>
                        <a:t>hwn</a:t>
                      </a:r>
                      <a:r>
                        <a:rPr kumimoji="0" lang="en-US" sz="3500" b="0" i="0" u="none" strike="noStrike" cap="none" normalizeH="0" baseline="0" dirty="0">
                          <a:ln>
                            <a:noFill/>
                          </a:ln>
                          <a:solidFill>
                            <a:schemeClr val="tx1"/>
                          </a:solidFill>
                          <a:effectLst/>
                          <a:latin typeface="Coptic1" pitchFamily="2" charset="0"/>
                          <a:cs typeface="Arial" charset="0"/>
                        </a:rPr>
                        <a:t> p~{</a:t>
                      </a:r>
                      <a:r>
                        <a:rPr kumimoji="0" lang="en-US" sz="3500" b="0" i="0" u="none" strike="noStrike" cap="none" normalizeH="0" baseline="0" dirty="0" err="1">
                          <a:ln>
                            <a:noFill/>
                          </a:ln>
                          <a:solidFill>
                            <a:schemeClr val="tx1"/>
                          </a:solidFill>
                          <a:effectLst/>
                          <a:latin typeface="Coptic1" pitchFamily="2" charset="0"/>
                          <a:cs typeface="Arial" charset="0"/>
                        </a:rPr>
                        <a:t>oic</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tenmetremn~jwili</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etqen</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paibioc</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vai</a:t>
                      </a:r>
                      <a:r>
                        <a:rPr kumimoji="0" lang="en-US" sz="3500" b="0" i="0" u="none" strike="noStrike" cap="none" normalizeH="0" baseline="0" dirty="0">
                          <a:ln>
                            <a:noFill/>
                          </a:ln>
                          <a:solidFill>
                            <a:schemeClr val="tx1"/>
                          </a:solidFill>
                          <a:effectLst/>
                          <a:latin typeface="Coptic1" pitchFamily="2" charset="0"/>
                          <a:cs typeface="Arial" charset="0"/>
                        </a:rPr>
                        <a:t> : </a:t>
                      </a:r>
                      <a:br>
                        <a:rPr kumimoji="0" lang="en-US" sz="3500" b="0" i="0" u="none" strike="noStrike" cap="none" normalizeH="0" baseline="0" dirty="0">
                          <a:ln>
                            <a:noFill/>
                          </a:ln>
                          <a:solidFill>
                            <a:schemeClr val="tx1"/>
                          </a:solidFill>
                          <a:effectLst/>
                          <a:latin typeface="Coptic1" pitchFamily="2" charset="0"/>
                          <a:cs typeface="Arial" charset="0"/>
                        </a:rPr>
                      </a:br>
                      <a:r>
                        <a:rPr kumimoji="0" lang="en-US" sz="3500" b="0" i="0" u="none" strike="noStrike" cap="none" normalizeH="0" baseline="0" dirty="0" err="1">
                          <a:ln>
                            <a:noFill/>
                          </a:ln>
                          <a:solidFill>
                            <a:schemeClr val="tx1"/>
                          </a:solidFill>
                          <a:effectLst/>
                          <a:latin typeface="Coptic1" pitchFamily="2" charset="0"/>
                          <a:cs typeface="Arial" charset="0"/>
                        </a:rPr>
                        <a:t>a~reh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e~roc</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n~ateblab</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n~at,imwn</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n~ats~yorter</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sa</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e~bol</a:t>
                      </a:r>
                      <a:r>
                        <a:rPr kumimoji="0" lang="en-US" sz="35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Arial" charset="0"/>
                        </a:rPr>
                        <a:t> : </a:t>
                      </a:r>
                      <a:endParaRPr kumimoji="0" lang="en-CA" sz="19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Kurie~ </a:t>
                      </a:r>
                      <a:r>
                        <a:rPr kumimoji="0" lang="en-US" sz="3200" b="0" i="0" u="none" strike="noStrike" cap="none" normalizeH="0" baseline="0" dirty="0" err="1">
                          <a:ln>
                            <a:noFill/>
                          </a:ln>
                          <a:solidFill>
                            <a:schemeClr val="tx1"/>
                          </a:solidFill>
                          <a:effectLst/>
                          <a:latin typeface="Coptic1" pitchFamily="2" charset="0"/>
                          <a:cs typeface="Arial" charset="0"/>
                        </a:rPr>
                        <a:t>e~le</a:t>
                      </a:r>
                      <a:r>
                        <a:rPr kumimoji="0" lang="en-US" sz="3200" b="0" i="0" u="none" strike="noStrike" cap="none" normalizeH="0" baseline="0" dirty="0">
                          <a:ln>
                            <a:noFill/>
                          </a:ln>
                          <a:solidFill>
                            <a:schemeClr val="tx1"/>
                          </a:solidFill>
                          <a:effectLst/>
                          <a:latin typeface="Coptic1" pitchFamily="2" charset="0"/>
                          <a:cs typeface="Arial" charset="0"/>
                        </a:rPr>
                        <a:t>/~con</a:t>
                      </a:r>
                      <a:r>
                        <a:rPr kumimoji="0" lang="en-US" sz="43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Quant à nous, Seigneur, préserve notre exil en cette vie de toute embûche, tempête ou trouble jusqu’à la fin.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ar-EG" sz="19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 </a:t>
                      </a:r>
                      <a:endParaRPr kumimoji="0" lang="fr-CA"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Arial" charset="0"/>
                          <a:cs typeface="Arial" charset="0"/>
                        </a:rPr>
                        <a:t>Pitié</a:t>
                      </a:r>
                      <a:r>
                        <a:rPr kumimoji="0" lang="en-US" sz="3700" b="0" i="0" u="none" strike="noStrike" cap="none" normalizeH="0" baseline="0" dirty="0">
                          <a:ln>
                            <a:noFill/>
                          </a:ln>
                          <a:solidFill>
                            <a:schemeClr val="tx1"/>
                          </a:solidFill>
                          <a:effectLst/>
                          <a:latin typeface="Arial" charset="0"/>
                          <a:cs typeface="Arial" charset="0"/>
                        </a:rPr>
                        <a:t> Seigneur.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ونحن أيضاً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يَا رب غربتنا في هذا العمر احفظها بغير مضرةٍ ولا عاصفٍ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ولا قلق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إلى </a:t>
                      </a:r>
                      <a:r>
                        <a:rPr kumimoji="0" lang="ar-SA" sz="3700" b="0" i="0" u="none" strike="noStrike" cap="none" normalizeH="0" baseline="0" dirty="0" err="1">
                          <a:ln>
                            <a:noFill/>
                          </a:ln>
                          <a:solidFill>
                            <a:schemeClr val="tx1"/>
                          </a:solidFill>
                          <a:effectLst/>
                          <a:latin typeface="Arial" charset="0"/>
                          <a:cs typeface="Arial" charset="0"/>
                        </a:rPr>
                        <a:t>الإنقضاء</a:t>
                      </a:r>
                      <a:r>
                        <a:rPr kumimoji="0" lang="ar-SA" sz="3700" b="0" i="0" u="none" strike="noStrike" cap="none" normalizeH="0" baseline="0" dirty="0">
                          <a:ln>
                            <a:noFill/>
                          </a:ln>
                          <a:solidFill>
                            <a:schemeClr val="tx1"/>
                          </a:solidFill>
                          <a:effectLst/>
                          <a:latin typeface="Arial" charset="0"/>
                          <a:cs typeface="Arial" charset="0"/>
                        </a:rPr>
                        <a:t>. </a:t>
                      </a:r>
                      <a:endParaRPr kumimoji="0" lang="en-CA"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ar-EG"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يَا رَبُّ ارْحَمْ. </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59208825"/>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
            <a:extLst>
              <a:ext uri="{FF2B5EF4-FFF2-40B4-BE49-F238E27FC236}">
                <a16:creationId xmlns:a16="http://schemas.microsoft.com/office/drawing/2014/main" id="{47E363E0-0925-D77D-805C-F4ADA5D33BA4}"/>
              </a:ext>
            </a:extLst>
          </p:cNvPr>
          <p:cNvGraphicFramePr>
            <a:graphicFrameLocks/>
          </p:cNvGraphicFramePr>
          <p:nvPr/>
        </p:nvGraphicFramePr>
        <p:xfrm>
          <a:off x="0" y="76200"/>
          <a:ext cx="12192000" cy="5257800"/>
        </p:xfrm>
        <a:graphic>
          <a:graphicData uri="http://schemas.openxmlformats.org/drawingml/2006/table">
            <a:tbl>
              <a:tblPr/>
              <a:tblGrid>
                <a:gridCol w="4297464">
                  <a:extLst>
                    <a:ext uri="{9D8B030D-6E8A-4147-A177-3AD203B41FA5}">
                      <a16:colId xmlns:a16="http://schemas.microsoft.com/office/drawing/2014/main" val="20000"/>
                    </a:ext>
                  </a:extLst>
                </a:gridCol>
                <a:gridCol w="4409872">
                  <a:extLst>
                    <a:ext uri="{9D8B030D-6E8A-4147-A177-3AD203B41FA5}">
                      <a16:colId xmlns:a16="http://schemas.microsoft.com/office/drawing/2014/main" val="20001"/>
                    </a:ext>
                  </a:extLst>
                </a:gridCol>
                <a:gridCol w="3484664">
                  <a:extLst>
                    <a:ext uri="{9D8B030D-6E8A-4147-A177-3AD203B41FA5}">
                      <a16:colId xmlns:a16="http://schemas.microsoft.com/office/drawing/2014/main" val="20002"/>
                    </a:ext>
                  </a:extLst>
                </a:gridCol>
              </a:tblGrid>
              <a:tr h="5257800">
                <a:tc>
                  <a:txBody>
                    <a:bodyPr/>
                    <a:lstStyle/>
                    <a:p>
                      <a:pPr algn="just"/>
                      <a:r>
                        <a:rPr lang="fr-FR" sz="3700" b="0" i="0" u="sng" strike="noStrike" kern="1200" baseline="0" dirty="0">
                          <a:solidFill>
                            <a:srgbClr val="FF9900"/>
                          </a:solidFill>
                          <a:latin typeface="Coptic1" pitchFamily="2" charset="0"/>
                          <a:ea typeface="+mn-ea"/>
                          <a:cs typeface="+mn-cs"/>
                        </a:rPr>
                        <a:t>Piou/b : </a:t>
                      </a:r>
                    </a:p>
                    <a:p>
                      <a:pPr algn="just"/>
                      <a:r>
                        <a:rPr lang="fr-FR" sz="3200" b="0" i="0" u="none" strike="noStrike" kern="1200" baseline="0" dirty="0" err="1">
                          <a:solidFill>
                            <a:schemeClr val="tx1"/>
                          </a:solidFill>
                          <a:latin typeface="Coptic1" pitchFamily="2" charset="0"/>
                          <a:ea typeface="+mn-ea"/>
                          <a:cs typeface="+mn-cs"/>
                        </a:rPr>
                        <a:t>A~rikataxioin</a:t>
                      </a:r>
                      <a:r>
                        <a:rPr lang="fr-FR" sz="3200" b="0" i="0" u="none" strike="noStrike" kern="1200" baseline="0" dirty="0">
                          <a:solidFill>
                            <a:schemeClr val="tx1"/>
                          </a:solidFill>
                          <a:latin typeface="Coptic1" pitchFamily="2" charset="0"/>
                          <a:ea typeface="+mn-ea"/>
                          <a:cs typeface="+mn-cs"/>
                        </a:rPr>
                        <a:t> </a:t>
                      </a:r>
                      <a:r>
                        <a:rPr lang="fr-FR" sz="3200" b="0" i="0" u="none" strike="noStrike" kern="1200" baseline="0" dirty="0" err="1">
                          <a:solidFill>
                            <a:schemeClr val="tx1"/>
                          </a:solidFill>
                          <a:latin typeface="Coptic1" pitchFamily="2" charset="0"/>
                          <a:ea typeface="+mn-ea"/>
                          <a:cs typeface="+mn-cs"/>
                        </a:rPr>
                        <a:t>P~o#c</a:t>
                      </a:r>
                      <a:r>
                        <a:rPr lang="fr-FR" sz="3200" b="0" i="0" u="none" strike="noStrike" kern="1200" baseline="0" dirty="0">
                          <a:solidFill>
                            <a:schemeClr val="tx1"/>
                          </a:solidFill>
                          <a:latin typeface="Coptic1" pitchFamily="2" charset="0"/>
                          <a:ea typeface="+mn-ea"/>
                          <a:cs typeface="+mn-cs"/>
                        </a:rPr>
                        <a:t># nia~/r </a:t>
                      </a:r>
                      <a:r>
                        <a:rPr lang="fr-FR" sz="3200" b="0" i="0" u="none" strike="noStrike" kern="1200" baseline="0" dirty="0" err="1">
                          <a:solidFill>
                            <a:schemeClr val="tx1"/>
                          </a:solidFill>
                          <a:latin typeface="Coptic1" pitchFamily="2" charset="0"/>
                          <a:ea typeface="+mn-ea"/>
                          <a:cs typeface="+mn-cs"/>
                        </a:rPr>
                        <a:t>n~te</a:t>
                      </a:r>
                      <a:r>
                        <a:rPr lang="fr-FR" sz="3200" b="0" i="0" u="none" strike="noStrike" kern="1200" baseline="0" dirty="0">
                          <a:solidFill>
                            <a:schemeClr val="tx1"/>
                          </a:solidFill>
                          <a:latin typeface="Coptic1" pitchFamily="2" charset="0"/>
                          <a:ea typeface="+mn-ea"/>
                          <a:cs typeface="+mn-cs"/>
                        </a:rPr>
                        <a:t> </a:t>
                      </a:r>
                      <a:r>
                        <a:rPr lang="fr-FR" sz="3200" b="0" i="0" u="none" strike="noStrike" kern="1200" baseline="0" dirty="0" err="1">
                          <a:solidFill>
                            <a:schemeClr val="tx1"/>
                          </a:solidFill>
                          <a:latin typeface="Coptic1" pitchFamily="2" charset="0"/>
                          <a:ea typeface="+mn-ea"/>
                          <a:cs typeface="+mn-cs"/>
                        </a:rPr>
                        <a:t>t~ve</a:t>
                      </a:r>
                      <a:r>
                        <a:rPr lang="fr-FR" sz="3200" b="0" i="0" u="none" strike="noStrike" kern="1200" baseline="0" dirty="0">
                          <a:solidFill>
                            <a:schemeClr val="tx1"/>
                          </a:solidFill>
                          <a:latin typeface="Coptic1" pitchFamily="2" charset="0"/>
                          <a:ea typeface="+mn-ea"/>
                          <a:cs typeface="+mn-cs"/>
                        </a:rPr>
                        <a:t> nem </a:t>
                      </a:r>
                      <a:r>
                        <a:rPr lang="fr-FR" sz="3200" b="0" i="0" u="none" strike="noStrike" kern="1200" baseline="0" dirty="0" err="1">
                          <a:solidFill>
                            <a:schemeClr val="tx1"/>
                          </a:solidFill>
                          <a:latin typeface="Coptic1" pitchFamily="2" charset="0"/>
                          <a:ea typeface="+mn-ea"/>
                          <a:cs typeface="+mn-cs"/>
                        </a:rPr>
                        <a:t>nikarpoc</a:t>
                      </a:r>
                      <a:r>
                        <a:rPr lang="fr-FR" sz="3200" b="0" i="0" u="none" strike="noStrike" kern="1200" baseline="0" dirty="0">
                          <a:solidFill>
                            <a:schemeClr val="tx1"/>
                          </a:solidFill>
                          <a:latin typeface="Coptic1" pitchFamily="2" charset="0"/>
                          <a:ea typeface="+mn-ea"/>
                          <a:cs typeface="+mn-cs"/>
                        </a:rPr>
                        <a:t> </a:t>
                      </a:r>
                      <a:r>
                        <a:rPr lang="fr-FR" sz="3200" b="0" i="0" u="none" strike="noStrike" kern="1200" baseline="0" dirty="0" err="1">
                          <a:solidFill>
                            <a:schemeClr val="tx1"/>
                          </a:solidFill>
                          <a:latin typeface="Coptic1" pitchFamily="2" charset="0"/>
                          <a:ea typeface="+mn-ea"/>
                          <a:cs typeface="+mn-cs"/>
                        </a:rPr>
                        <a:t>n~te</a:t>
                      </a:r>
                      <a:r>
                        <a:rPr lang="fr-FR" sz="3200" b="0" i="0" u="none" strike="noStrike" kern="1200" baseline="0" dirty="0">
                          <a:solidFill>
                            <a:schemeClr val="tx1"/>
                          </a:solidFill>
                          <a:latin typeface="Coptic1" pitchFamily="2" charset="0"/>
                          <a:ea typeface="+mn-ea"/>
                          <a:cs typeface="+mn-cs"/>
                        </a:rPr>
                        <a:t> </a:t>
                      </a:r>
                      <a:r>
                        <a:rPr lang="fr-FR" sz="3200" b="0" i="0" u="none" strike="noStrike" kern="1200" baseline="0" dirty="0" err="1">
                          <a:solidFill>
                            <a:schemeClr val="tx1"/>
                          </a:solidFill>
                          <a:latin typeface="Coptic1" pitchFamily="2" charset="0"/>
                          <a:ea typeface="+mn-ea"/>
                          <a:cs typeface="+mn-cs"/>
                        </a:rPr>
                        <a:t>p~kahi</a:t>
                      </a:r>
                      <a:r>
                        <a:rPr lang="fr-FR" sz="3200" b="0" i="0" u="none" strike="noStrike" kern="1200" baseline="0" dirty="0">
                          <a:solidFill>
                            <a:schemeClr val="tx1"/>
                          </a:solidFill>
                          <a:latin typeface="Coptic1" pitchFamily="2" charset="0"/>
                          <a:ea typeface="+mn-ea"/>
                          <a:cs typeface="+mn-cs"/>
                        </a:rPr>
                        <a:t> : nem </a:t>
                      </a:r>
                      <a:r>
                        <a:rPr lang="fr-FR" sz="3200" b="0" i="0" u="none" strike="noStrike" kern="1200" baseline="0" dirty="0" err="1">
                          <a:solidFill>
                            <a:schemeClr val="tx1"/>
                          </a:solidFill>
                          <a:latin typeface="Coptic1" pitchFamily="2" charset="0"/>
                          <a:ea typeface="+mn-ea"/>
                          <a:cs typeface="+mn-cs"/>
                        </a:rPr>
                        <a:t>nimwou</a:t>
                      </a:r>
                      <a:r>
                        <a:rPr lang="fr-FR" sz="3200" b="0" i="0" u="none" strike="noStrike" kern="1200" baseline="0" dirty="0">
                          <a:solidFill>
                            <a:schemeClr val="tx1"/>
                          </a:solidFill>
                          <a:latin typeface="Coptic1" pitchFamily="2" charset="0"/>
                          <a:ea typeface="+mn-ea"/>
                          <a:cs typeface="+mn-cs"/>
                        </a:rPr>
                        <a:t> </a:t>
                      </a:r>
                      <a:r>
                        <a:rPr lang="fr-FR" sz="3200" b="0" i="0" u="none" strike="noStrike" kern="1200" baseline="0" dirty="0" err="1">
                          <a:solidFill>
                            <a:schemeClr val="tx1"/>
                          </a:solidFill>
                          <a:latin typeface="Coptic1" pitchFamily="2" charset="0"/>
                          <a:ea typeface="+mn-ea"/>
                          <a:cs typeface="+mn-cs"/>
                        </a:rPr>
                        <a:t>n~te</a:t>
                      </a:r>
                      <a:r>
                        <a:rPr lang="fr-FR" sz="3200" b="0" i="0" u="none" strike="noStrike" kern="1200" baseline="0" dirty="0">
                          <a:solidFill>
                            <a:schemeClr val="tx1"/>
                          </a:solidFill>
                          <a:latin typeface="Coptic1" pitchFamily="2" charset="0"/>
                          <a:ea typeface="+mn-ea"/>
                          <a:cs typeface="+mn-cs"/>
                        </a:rPr>
                        <a:t> </a:t>
                      </a:r>
                      <a:r>
                        <a:rPr lang="fr-FR" sz="3200" b="0" i="0" u="none" strike="noStrike" kern="1200" baseline="0" dirty="0" err="1">
                          <a:solidFill>
                            <a:schemeClr val="tx1"/>
                          </a:solidFill>
                          <a:latin typeface="Coptic1" pitchFamily="2" charset="0"/>
                          <a:ea typeface="+mn-ea"/>
                          <a:cs typeface="+mn-cs"/>
                        </a:rPr>
                        <a:t>v~iaro</a:t>
                      </a:r>
                      <a:r>
                        <a:rPr lang="fr-FR" sz="3200" b="0" i="0" u="none" strike="noStrike" kern="1200" baseline="0" dirty="0">
                          <a:solidFill>
                            <a:schemeClr val="tx1"/>
                          </a:solidFill>
                          <a:latin typeface="Coptic1" pitchFamily="2" charset="0"/>
                          <a:ea typeface="+mn-ea"/>
                          <a:cs typeface="+mn-cs"/>
                        </a:rPr>
                        <a:t> nem </a:t>
                      </a:r>
                      <a:r>
                        <a:rPr lang="fr-FR" sz="3200" b="0" i="0" u="none" strike="noStrike" kern="1200" baseline="0" dirty="0" err="1">
                          <a:solidFill>
                            <a:schemeClr val="tx1"/>
                          </a:solidFill>
                          <a:latin typeface="Coptic1" pitchFamily="2" charset="0"/>
                          <a:ea typeface="+mn-ea"/>
                          <a:cs typeface="+mn-cs"/>
                        </a:rPr>
                        <a:t>nici</a:t>
                      </a:r>
                      <a:r>
                        <a:rPr lang="fr-FR" sz="3200" b="0" i="0" u="none" strike="noStrike" kern="1200" baseline="0" dirty="0">
                          <a:solidFill>
                            <a:schemeClr val="tx1"/>
                          </a:solidFill>
                          <a:latin typeface="Coptic1" pitchFamily="2" charset="0"/>
                          <a:ea typeface="+mn-ea"/>
                          <a:cs typeface="+mn-cs"/>
                        </a:rPr>
                        <a:t>] nem </a:t>
                      </a:r>
                      <a:r>
                        <a:rPr lang="fr-FR" sz="3200" b="0" i="0" u="none" strike="noStrike" kern="1200" baseline="0" dirty="0" err="1">
                          <a:solidFill>
                            <a:schemeClr val="tx1"/>
                          </a:solidFill>
                          <a:latin typeface="Coptic1" pitchFamily="2" charset="0"/>
                          <a:ea typeface="+mn-ea"/>
                          <a:cs typeface="+mn-cs"/>
                        </a:rPr>
                        <a:t>nicim</a:t>
                      </a:r>
                      <a:r>
                        <a:rPr lang="fr-FR" sz="3200" b="0" i="0" u="none" strike="noStrike" kern="1200" baseline="0" dirty="0">
                          <a:solidFill>
                            <a:schemeClr val="tx1"/>
                          </a:solidFill>
                          <a:latin typeface="Coptic1" pitchFamily="2" charset="0"/>
                          <a:ea typeface="+mn-ea"/>
                          <a:cs typeface="+mn-cs"/>
                        </a:rPr>
                        <a:t> nem </a:t>
                      </a:r>
                      <a:r>
                        <a:rPr lang="fr-FR" sz="3200" b="0" i="0" u="none" strike="noStrike" kern="1200" baseline="0" dirty="0" err="1">
                          <a:solidFill>
                            <a:schemeClr val="tx1"/>
                          </a:solidFill>
                          <a:latin typeface="Coptic1" pitchFamily="2" charset="0"/>
                          <a:ea typeface="+mn-ea"/>
                          <a:cs typeface="+mn-cs"/>
                        </a:rPr>
                        <a:t>nirwt</a:t>
                      </a:r>
                      <a:r>
                        <a:rPr lang="fr-FR" sz="3200" b="0" i="0" u="none" strike="noStrike" kern="1200" baseline="0" dirty="0">
                          <a:solidFill>
                            <a:schemeClr val="tx1"/>
                          </a:solidFill>
                          <a:latin typeface="Coptic1" pitchFamily="2" charset="0"/>
                          <a:ea typeface="+mn-ea"/>
                          <a:cs typeface="+mn-cs"/>
                        </a:rPr>
                        <a:t> </a:t>
                      </a:r>
                      <a:r>
                        <a:rPr lang="fr-FR" sz="3200" b="0" i="0" u="none" strike="noStrike" kern="1200" baseline="0" dirty="0" err="1">
                          <a:solidFill>
                            <a:schemeClr val="tx1"/>
                          </a:solidFill>
                          <a:latin typeface="Coptic1" pitchFamily="2" charset="0"/>
                          <a:ea typeface="+mn-ea"/>
                          <a:cs typeface="+mn-cs"/>
                        </a:rPr>
                        <a:t>n~te</a:t>
                      </a:r>
                      <a:r>
                        <a:rPr lang="fr-FR" sz="3200" b="0" i="0" u="none" strike="noStrike" kern="1200" baseline="0" dirty="0">
                          <a:solidFill>
                            <a:schemeClr val="tx1"/>
                          </a:solidFill>
                          <a:latin typeface="Coptic1" pitchFamily="2" charset="0"/>
                          <a:ea typeface="+mn-ea"/>
                          <a:cs typeface="+mn-cs"/>
                        </a:rPr>
                        <a:t> </a:t>
                      </a:r>
                      <a:r>
                        <a:rPr lang="fr-FR" sz="3200" b="0" i="0" u="none" strike="noStrike" kern="1200" baseline="0" dirty="0" err="1">
                          <a:solidFill>
                            <a:schemeClr val="tx1"/>
                          </a:solidFill>
                          <a:latin typeface="Coptic1" pitchFamily="2" charset="0"/>
                          <a:ea typeface="+mn-ea"/>
                          <a:cs typeface="+mn-cs"/>
                        </a:rPr>
                        <a:t>t~koi</a:t>
                      </a:r>
                      <a:r>
                        <a:rPr lang="fr-FR" sz="3200" b="0" i="0" u="none" strike="noStrike" kern="1200" baseline="0" dirty="0">
                          <a:solidFill>
                            <a:schemeClr val="tx1"/>
                          </a:solidFill>
                          <a:latin typeface="Coptic1" pitchFamily="2" charset="0"/>
                          <a:ea typeface="+mn-ea"/>
                          <a:cs typeface="+mn-cs"/>
                        </a:rPr>
                        <a:t> : </a:t>
                      </a:r>
                      <a:r>
                        <a:rPr lang="fr-FR" sz="3200" b="0" i="0" u="none" strike="noStrike" kern="1200" baseline="0" dirty="0" err="1">
                          <a:solidFill>
                            <a:schemeClr val="tx1"/>
                          </a:solidFill>
                          <a:latin typeface="Coptic1" pitchFamily="2" charset="0"/>
                          <a:ea typeface="+mn-ea"/>
                          <a:cs typeface="+mn-cs"/>
                        </a:rPr>
                        <a:t>etqen</a:t>
                      </a:r>
                      <a:r>
                        <a:rPr lang="fr-FR" sz="3200" b="0" i="0" u="none" strike="noStrike" kern="1200" baseline="0" dirty="0">
                          <a:solidFill>
                            <a:schemeClr val="tx1"/>
                          </a:solidFill>
                          <a:latin typeface="Coptic1" pitchFamily="2" charset="0"/>
                          <a:ea typeface="+mn-ea"/>
                          <a:cs typeface="+mn-cs"/>
                        </a:rPr>
                        <a:t> </a:t>
                      </a:r>
                      <a:r>
                        <a:rPr lang="fr-FR" sz="3200" b="0" i="0" u="none" strike="noStrike" kern="1200" baseline="0" dirty="0" err="1">
                          <a:solidFill>
                            <a:schemeClr val="tx1"/>
                          </a:solidFill>
                          <a:latin typeface="Coptic1" pitchFamily="2" charset="0"/>
                          <a:ea typeface="+mn-ea"/>
                          <a:cs typeface="+mn-cs"/>
                        </a:rPr>
                        <a:t>tairompi</a:t>
                      </a:r>
                      <a:r>
                        <a:rPr lang="fr-FR" sz="3200" b="0" i="0" u="none" strike="noStrike" kern="1200" baseline="0" dirty="0">
                          <a:solidFill>
                            <a:schemeClr val="tx1"/>
                          </a:solidFill>
                          <a:latin typeface="Coptic1" pitchFamily="2" charset="0"/>
                          <a:ea typeface="+mn-ea"/>
                          <a:cs typeface="+mn-cs"/>
                        </a:rPr>
                        <a:t> </a:t>
                      </a:r>
                      <a:r>
                        <a:rPr lang="fr-FR" sz="3200" b="0" i="0" u="none" strike="noStrike" kern="1200" baseline="0" dirty="0" err="1">
                          <a:solidFill>
                            <a:schemeClr val="tx1"/>
                          </a:solidFill>
                          <a:latin typeface="Coptic1" pitchFamily="2" charset="0"/>
                          <a:ea typeface="+mn-ea"/>
                          <a:cs typeface="+mn-cs"/>
                        </a:rPr>
                        <a:t>yai</a:t>
                      </a:r>
                      <a:r>
                        <a:rPr lang="fr-FR" sz="3200" b="0" i="0" u="none" strike="noStrike" kern="1200" baseline="0" dirty="0">
                          <a:solidFill>
                            <a:schemeClr val="tx1"/>
                          </a:solidFill>
                          <a:latin typeface="Coptic1" pitchFamily="2" charset="0"/>
                          <a:ea typeface="+mn-ea"/>
                          <a:cs typeface="+mn-cs"/>
                        </a:rPr>
                        <a:t> : </a:t>
                      </a:r>
                      <a:r>
                        <a:rPr lang="fr-FR" sz="3200" b="0" i="0" u="none" strike="noStrike" kern="1200" baseline="0" dirty="0" err="1">
                          <a:solidFill>
                            <a:schemeClr val="tx1"/>
                          </a:solidFill>
                          <a:latin typeface="Coptic1" pitchFamily="2" charset="0"/>
                          <a:ea typeface="+mn-ea"/>
                          <a:cs typeface="+mn-cs"/>
                        </a:rPr>
                        <a:t>c~mou</a:t>
                      </a:r>
                      <a:r>
                        <a:rPr lang="fr-FR" sz="3200" b="0" i="0" u="none" strike="noStrike" kern="1200" baseline="0" dirty="0">
                          <a:solidFill>
                            <a:schemeClr val="tx1"/>
                          </a:solidFill>
                          <a:latin typeface="Coptic1" pitchFamily="2" charset="0"/>
                          <a:ea typeface="+mn-ea"/>
                          <a:cs typeface="+mn-cs"/>
                        </a:rPr>
                        <a:t> </a:t>
                      </a:r>
                      <a:r>
                        <a:rPr lang="fr-FR" sz="3200" b="0" i="0" u="none" strike="noStrike" kern="1200" baseline="0" dirty="0" err="1">
                          <a:solidFill>
                            <a:schemeClr val="tx1"/>
                          </a:solidFill>
                          <a:latin typeface="Coptic1" pitchFamily="2" charset="0"/>
                          <a:ea typeface="+mn-ea"/>
                          <a:cs typeface="+mn-cs"/>
                        </a:rPr>
                        <a:t>e~rwou</a:t>
                      </a:r>
                      <a:r>
                        <a:rPr lang="fr-FR" sz="3200" b="0" i="0" u="none" strike="noStrike" kern="1200" baseline="0" dirty="0">
                          <a:solidFill>
                            <a:schemeClr val="tx1"/>
                          </a:solidFill>
                          <a:latin typeface="Coptic1" pitchFamily="2" charset="0"/>
                          <a:ea typeface="+mn-ea"/>
                          <a:cs typeface="+mn-cs"/>
                        </a:rPr>
                        <a:t>. </a:t>
                      </a:r>
                      <a:endParaRPr kumimoji="0" lang="en-US" sz="3200" b="0" i="0" u="none" strike="noStrike" cap="none" normalizeH="0" baseline="0" dirty="0">
                        <a:ln>
                          <a:noFill/>
                        </a:ln>
                        <a:solidFill>
                          <a:schemeClr val="tx1"/>
                        </a:solidFill>
                        <a:effectLst/>
                        <a:latin typeface="Coptic1" pitchFamily="2" charset="0"/>
                        <a:cs typeface="Arial" charset="0"/>
                      </a:endParaRPr>
                    </a:p>
                  </a:txBody>
                  <a:tcPr marL="121920" marR="121920" marT="60960" marB="6096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altLang="zh-CN" sz="3200" b="0" i="0" u="none" strike="noStrike" cap="none" normalizeH="0" baseline="0" dirty="0">
                          <a:ln>
                            <a:noFill/>
                          </a:ln>
                          <a:solidFill>
                            <a:schemeClr val="tx1"/>
                          </a:solidFill>
                          <a:effectLst/>
                          <a:latin typeface="Arial" charset="0"/>
                          <a:ea typeface="SimSun" pitchFamily="2" charset="-122"/>
                          <a:cs typeface="Arial" charset="0"/>
                        </a:rPr>
                        <a:t>Daigne, Seigneur bénir les vents du ciel, les fruits de la terre, les eaux des fleuves, les semences, les fourrages et les produits des champs en cette année. </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تفضل يَا رب أهوية السَّماء وثمرات </a:t>
                      </a:r>
                      <a:r>
                        <a:rPr kumimoji="0" lang="ar-SA" sz="4300" b="0" i="0" u="none" strike="noStrike" cap="none" normalizeH="0" baseline="0" dirty="0" err="1">
                          <a:ln>
                            <a:noFill/>
                          </a:ln>
                          <a:solidFill>
                            <a:schemeClr val="tx1"/>
                          </a:solidFill>
                          <a:effectLst/>
                          <a:latin typeface="Arial" charset="0"/>
                          <a:cs typeface="Arial" charset="0"/>
                        </a:rPr>
                        <a:t>اﻷرض</a:t>
                      </a:r>
                      <a:r>
                        <a:rPr kumimoji="0" lang="ar-SA" sz="4300" b="0" i="0" u="none" strike="noStrike" cap="none" normalizeH="0" baseline="0" dirty="0">
                          <a:ln>
                            <a:noFill/>
                          </a:ln>
                          <a:solidFill>
                            <a:schemeClr val="tx1"/>
                          </a:solidFill>
                          <a:effectLst/>
                          <a:latin typeface="Arial" charset="0"/>
                          <a:cs typeface="Arial" charset="0"/>
                        </a:rPr>
                        <a:t> ومياه </a:t>
                      </a:r>
                      <a:r>
                        <a:rPr kumimoji="0" lang="ar-SA" sz="4300" b="0" i="0" u="none" strike="noStrike" cap="none" normalizeH="0" baseline="0" dirty="0" err="1">
                          <a:ln>
                            <a:noFill/>
                          </a:ln>
                          <a:solidFill>
                            <a:schemeClr val="tx1"/>
                          </a:solidFill>
                          <a:effectLst/>
                          <a:latin typeface="Arial" charset="0"/>
                          <a:cs typeface="Arial" charset="0"/>
                        </a:rPr>
                        <a:t>اﻷنهار</a:t>
                      </a:r>
                      <a:r>
                        <a:rPr kumimoji="0" lang="ar-SA" sz="4300" b="0" i="0" u="none" strike="noStrike" cap="none" normalizeH="0" baseline="0" dirty="0">
                          <a:ln>
                            <a:noFill/>
                          </a:ln>
                          <a:solidFill>
                            <a:schemeClr val="tx1"/>
                          </a:solidFill>
                          <a:effectLst/>
                          <a:latin typeface="Arial" charset="0"/>
                          <a:cs typeface="Arial" charset="0"/>
                        </a:rPr>
                        <a:t> والزروع والعشب ونبات الحقل في هذه السنة باركها. </a:t>
                      </a:r>
                      <a:endParaRPr kumimoji="0" lang="fr-CA" sz="4800" b="0" i="0" u="none" strike="noStrike" cap="none" normalizeH="0" baseline="0" dirty="0">
                        <a:ln>
                          <a:noFill/>
                        </a:ln>
                        <a:solidFill>
                          <a:schemeClr val="tx1"/>
                        </a:solidFill>
                        <a:effectLst/>
                        <a:latin typeface="Arial"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4"/>
            <a:ext cx="5164616" cy="3703834"/>
          </a:xfrm>
          <a:prstGeom prst="rect">
            <a:avLst/>
          </a:prstGeom>
        </p:spPr>
        <p:txBody>
          <a:bodyPr wrap="square">
            <a:spAutoFit/>
          </a:bodyPr>
          <a:lstStyle/>
          <a:p>
            <a:pPr algn="just" defTabSz="1219170" rtl="1"/>
            <a:r>
              <a:rPr lang="ar-EG" sz="5867" dirty="0">
                <a:solidFill>
                  <a:prstClr val="white"/>
                </a:solidFill>
                <a:latin typeface="Arial" panose="020B0604020202020204" pitchFamily="34" charset="0"/>
                <a:cs typeface="Arial"/>
              </a:rPr>
              <a:t>هللوا للرب الاله </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بالحق والرحمة </a:t>
            </a:r>
            <a:endParaRPr lang="fr-FR" sz="5867" dirty="0">
              <a:solidFill>
                <a:prstClr val="white"/>
              </a:solidFill>
              <a:latin typeface="Arial" panose="020B0604020202020204" pitchFamily="34" charset="0"/>
              <a:cs typeface="Arial"/>
            </a:endParaRPr>
          </a:p>
          <a:p>
            <a:pPr algn="just" defTabSz="1219170" rtl="1"/>
            <a:r>
              <a:rPr lang="ar-EG" sz="5867" dirty="0" err="1">
                <a:solidFill>
                  <a:prstClr val="white"/>
                </a:solidFill>
                <a:latin typeface="Arial" panose="020B0604020202020204" pitchFamily="34" charset="0"/>
                <a:cs typeface="Arial"/>
              </a:rPr>
              <a:t>لانه</a:t>
            </a:r>
            <a:r>
              <a:rPr lang="ar-EG" sz="5867" dirty="0">
                <a:solidFill>
                  <a:prstClr val="white"/>
                </a:solidFill>
                <a:latin typeface="Arial" panose="020B0604020202020204" pitchFamily="34" charset="0"/>
                <a:cs typeface="Arial"/>
              </a:rPr>
              <a:t> صعد الى السماء</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الروح ...</a:t>
            </a:r>
            <a:endParaRPr lang="fr-FR" sz="5867" dirty="0">
              <a:solidFill>
                <a:prstClr val="white"/>
              </a:solidFill>
              <a:latin typeface="Arial" panose="020B0604020202020204" pitchFamily="34" charset="0"/>
              <a:cs typeface="Arial"/>
            </a:endParaRPr>
          </a:p>
        </p:txBody>
      </p:sp>
      <p:sp>
        <p:nvSpPr>
          <p:cNvPr id="6" name="Rectangle 5"/>
          <p:cNvSpPr/>
          <p:nvPr/>
        </p:nvSpPr>
        <p:spPr>
          <a:xfrm>
            <a:off x="431371" y="332657"/>
            <a:ext cx="6240693" cy="3518592"/>
          </a:xfrm>
          <a:prstGeom prst="rect">
            <a:avLst/>
          </a:prstGeom>
        </p:spPr>
        <p:txBody>
          <a:bodyPr wrap="square">
            <a:spAutoFit/>
          </a:bodyPr>
          <a:lstStyle/>
          <a:p>
            <a:pPr algn="just" defTabSz="1219170"/>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elyl</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e`P</a:t>
            </a:r>
            <a:r>
              <a:rPr lang="fr-FR" sz="4533" dirty="0">
                <a:solidFill>
                  <a:prstClr val="white"/>
                </a:solidFill>
                <a:latin typeface="CS Avva Shenouda" pitchFamily="34" charset="0"/>
                <a:cs typeface="Arial"/>
              </a:rPr>
              <a:t>¡ `V} @ </a:t>
            </a:r>
            <a:r>
              <a:rPr lang="fr-FR" sz="4533" dirty="0" err="1">
                <a:solidFill>
                  <a:prstClr val="white"/>
                </a:solidFill>
                <a:latin typeface="CS Avva Shenouda" pitchFamily="34" charset="0"/>
                <a:cs typeface="Arial"/>
              </a:rPr>
              <a:t>qen</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oume;myi</a:t>
            </a:r>
            <a:r>
              <a:rPr lang="fr-FR" sz="4533" dirty="0">
                <a:solidFill>
                  <a:prstClr val="white"/>
                </a:solidFill>
                <a:latin typeface="CS Avva Shenouda" pitchFamily="34" charset="0"/>
                <a:cs typeface="Arial"/>
              </a:rPr>
              <a:t> nem </a:t>
            </a:r>
            <a:r>
              <a:rPr lang="fr-FR" sz="4533" dirty="0" err="1">
                <a:solidFill>
                  <a:prstClr val="white"/>
                </a:solidFill>
                <a:latin typeface="CS Avva Shenouda" pitchFamily="34" charset="0"/>
                <a:cs typeface="Arial"/>
              </a:rPr>
              <a:t>ounai</a:t>
            </a:r>
            <a:r>
              <a:rPr lang="fr-FR" sz="4533" dirty="0">
                <a:solidFill>
                  <a:prstClr val="white"/>
                </a:solidFill>
                <a:latin typeface="CS Avva Shenouda" pitchFamily="34" charset="0"/>
                <a:cs typeface="Arial"/>
              </a:rPr>
              <a:t> @ je </a:t>
            </a:r>
            <a:r>
              <a:rPr lang="fr-FR" sz="4533" dirty="0" err="1">
                <a:solidFill>
                  <a:prstClr val="white"/>
                </a:solidFill>
                <a:latin typeface="CS Avva Shenouda" pitchFamily="34" charset="0"/>
                <a:cs typeface="Arial"/>
              </a:rPr>
              <a:t>afsenaf</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e`pswi</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e`tve</a:t>
            </a:r>
            <a:r>
              <a:rPr lang="fr-FR" sz="4533" dirty="0">
                <a:solidFill>
                  <a:prstClr val="white"/>
                </a:solidFill>
                <a:latin typeface="CS Avva Shenouda" pitchFamily="34" charset="0"/>
                <a:cs typeface="Arial"/>
              </a:rPr>
              <a:t> @ </a:t>
            </a:r>
            <a:r>
              <a:rPr lang="fr-FR" sz="4133" dirty="0" err="1">
                <a:solidFill>
                  <a:prstClr val="white"/>
                </a:solidFill>
                <a:latin typeface="CS Avva Shenouda" pitchFamily="34" charset="0"/>
                <a:cs typeface="Arial"/>
              </a:rPr>
              <a:t>pi`Pneuma</a:t>
            </a:r>
            <a:r>
              <a:rPr lang="fr-FR" sz="4133" dirty="0">
                <a:solidFill>
                  <a:prstClr val="white"/>
                </a:solidFill>
                <a:latin typeface="CS Avva Shenouda" pitchFamily="34" charset="0"/>
                <a:cs typeface="Arial"/>
              </a:rPr>
              <a:t> `</a:t>
            </a:r>
            <a:r>
              <a:rPr lang="fr-FR" sz="4133" dirty="0" err="1">
                <a:solidFill>
                  <a:prstClr val="white"/>
                </a:solidFill>
                <a:latin typeface="CS Avva Shenouda" pitchFamily="34" charset="0"/>
                <a:cs typeface="Arial"/>
              </a:rPr>
              <a:t>mParaklyton</a:t>
            </a:r>
            <a:r>
              <a:rPr lang="fr-FR" sz="4133" dirty="0">
                <a:solidFill>
                  <a:prstClr val="white"/>
                </a:solidFill>
                <a:latin typeface="CS Avva Shenouda" pitchFamily="34" charset="0"/>
                <a:cs typeface="Arial"/>
              </a:rPr>
              <a:t>. </a:t>
            </a:r>
          </a:p>
        </p:txBody>
      </p:sp>
      <p:sp>
        <p:nvSpPr>
          <p:cNvPr id="7" name="Rectangle 6"/>
          <p:cNvSpPr/>
          <p:nvPr/>
        </p:nvSpPr>
        <p:spPr>
          <a:xfrm>
            <a:off x="623392" y="3751871"/>
            <a:ext cx="10561173"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Réjouissez-vous pour le Seigneur Dieu, avec vérité et miséricorde, </a:t>
            </a:r>
          </a:p>
          <a:p>
            <a:pPr algn="ctr" defTabSz="1219170"/>
            <a:r>
              <a:rPr lang="fr-FR" sz="4267" b="1" dirty="0">
                <a:solidFill>
                  <a:prstClr val="white"/>
                </a:solidFill>
                <a:latin typeface="Book Antiqua" pitchFamily="18" charset="0"/>
                <a:cs typeface="Arial"/>
              </a:rPr>
              <a:t>car Il est monté aux cieux, </a:t>
            </a:r>
          </a:p>
          <a:p>
            <a:pPr algn="ctr" defTabSz="1219170"/>
            <a:r>
              <a:rPr lang="fr-FR" sz="4267" b="1" dirty="0">
                <a:solidFill>
                  <a:prstClr val="white"/>
                </a:solidFill>
                <a:latin typeface="Book Antiqua" pitchFamily="18" charset="0"/>
                <a:cs typeface="Arial"/>
              </a:rPr>
              <a:t>l’Esprit Consolateur. </a:t>
            </a:r>
          </a:p>
        </p:txBody>
      </p:sp>
    </p:spTree>
    <p:extLst>
      <p:ext uri="{BB962C8B-B14F-4D97-AF65-F5344CB8AC3E}">
        <p14:creationId xmlns:p14="http://schemas.microsoft.com/office/powerpoint/2010/main" val="1243831896"/>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7"/>
          <p:cNvGraphicFramePr>
            <a:graphicFrameLocks/>
          </p:cNvGraphicFramePr>
          <p:nvPr/>
        </p:nvGraphicFramePr>
        <p:xfrm>
          <a:off x="-1" y="5053584"/>
          <a:ext cx="12188996" cy="1819656"/>
        </p:xfrm>
        <a:graphic>
          <a:graphicData uri="http://schemas.openxmlformats.org/drawingml/2006/table">
            <a:tbl>
              <a:tblPr/>
              <a:tblGrid>
                <a:gridCol w="4339413">
                  <a:extLst>
                    <a:ext uri="{9D8B030D-6E8A-4147-A177-3AD203B41FA5}">
                      <a16:colId xmlns:a16="http://schemas.microsoft.com/office/drawing/2014/main" val="20000"/>
                    </a:ext>
                  </a:extLst>
                </a:gridCol>
                <a:gridCol w="4802332">
                  <a:extLst>
                    <a:ext uri="{9D8B030D-6E8A-4147-A177-3AD203B41FA5}">
                      <a16:colId xmlns:a16="http://schemas.microsoft.com/office/drawing/2014/main" val="20001"/>
                    </a:ext>
                  </a:extLst>
                </a:gridCol>
                <a:gridCol w="3047251">
                  <a:extLst>
                    <a:ext uri="{9D8B030D-6E8A-4147-A177-3AD203B41FA5}">
                      <a16:colId xmlns:a16="http://schemas.microsoft.com/office/drawing/2014/main" val="20002"/>
                    </a:ext>
                  </a:extLst>
                </a:gridCol>
              </a:tblGrid>
              <a:tr h="1798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700" b="0" i="0" u="sng" strike="noStrike" cap="none" normalizeH="0" baseline="0" dirty="0" err="1">
                          <a:ln>
                            <a:noFill/>
                          </a:ln>
                          <a:solidFill>
                            <a:srgbClr val="FF9900"/>
                          </a:solidFill>
                          <a:effectLst/>
                          <a:latin typeface="Coptic1" pitchFamily="2" charset="0"/>
                          <a:cs typeface="Arial" charset="0"/>
                        </a:rPr>
                        <a:t>Pilaoc</a:t>
                      </a:r>
                      <a:r>
                        <a:rPr kumimoji="0" lang="fr-FR" sz="2700" b="0" i="0" u="sng" strike="noStrike" cap="none" normalizeH="0" baseline="0" dirty="0">
                          <a:ln>
                            <a:noFill/>
                          </a:ln>
                          <a:solidFill>
                            <a:srgbClr val="FF9900"/>
                          </a:solidFill>
                          <a:effectLst/>
                          <a:latin typeface="Coptic1" pitchFamily="2" charset="0"/>
                          <a:cs typeface="Arial" charset="0"/>
                        </a:rPr>
                        <a:t>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700" b="0" i="0" u="none" strike="noStrike" cap="none" normalizeH="0" baseline="0" dirty="0" err="1">
                          <a:ln>
                            <a:noFill/>
                          </a:ln>
                          <a:solidFill>
                            <a:schemeClr val="tx1"/>
                          </a:solidFill>
                          <a:effectLst/>
                          <a:latin typeface="Coptic1" pitchFamily="2" charset="0"/>
                          <a:cs typeface="Arial" charset="0"/>
                        </a:rPr>
                        <a:t>Kurie</a:t>
                      </a:r>
                      <a:r>
                        <a:rPr kumimoji="0" lang="fr-FR" sz="2700" b="0" i="0" u="none" strike="noStrike" cap="none" normalizeH="0" baseline="0" dirty="0">
                          <a:ln>
                            <a:noFill/>
                          </a:ln>
                          <a:solidFill>
                            <a:schemeClr val="tx1"/>
                          </a:solidFill>
                          <a:effectLst/>
                          <a:latin typeface="Coptic1" pitchFamily="2" charset="0"/>
                          <a:cs typeface="Arial" charset="0"/>
                        </a:rPr>
                        <a:t>~ </a:t>
                      </a:r>
                      <a:r>
                        <a:rPr kumimoji="0" lang="fr-FR" sz="2700" b="0" i="0" u="none" strike="noStrike" cap="none" normalizeH="0" baseline="0" dirty="0" err="1">
                          <a:ln>
                            <a:noFill/>
                          </a:ln>
                          <a:solidFill>
                            <a:schemeClr val="tx1"/>
                          </a:solidFill>
                          <a:effectLst/>
                          <a:latin typeface="Coptic1" pitchFamily="2" charset="0"/>
                          <a:cs typeface="Arial" charset="0"/>
                        </a:rPr>
                        <a:t>e~le</a:t>
                      </a:r>
                      <a:r>
                        <a:rPr kumimoji="0" lang="fr-FR" sz="2700" b="0" i="0" u="none" strike="noStrike" cap="none" normalizeH="0" baseline="0" dirty="0">
                          <a:ln>
                            <a:noFill/>
                          </a:ln>
                          <a:solidFill>
                            <a:schemeClr val="tx1"/>
                          </a:solidFill>
                          <a:effectLst/>
                          <a:latin typeface="Coptic1" pitchFamily="2" charset="0"/>
                          <a:cs typeface="Arial" charset="0"/>
                        </a:rPr>
                        <a:t>/~con : </a:t>
                      </a:r>
                      <a:r>
                        <a:rPr kumimoji="0" lang="fr-FR" sz="2700" b="0" i="0" u="none" strike="noStrike" cap="none" normalizeH="0" baseline="0" dirty="0" err="1">
                          <a:ln>
                            <a:noFill/>
                          </a:ln>
                          <a:solidFill>
                            <a:schemeClr val="tx1"/>
                          </a:solidFill>
                          <a:effectLst/>
                          <a:latin typeface="Coptic1" pitchFamily="2" charset="0"/>
                          <a:cs typeface="Arial" charset="0"/>
                        </a:rPr>
                        <a:t>Kurie</a:t>
                      </a:r>
                      <a:r>
                        <a:rPr kumimoji="0" lang="fr-FR" sz="2700" b="0" i="0" u="none" strike="noStrike" cap="none" normalizeH="0" baseline="0" dirty="0">
                          <a:ln>
                            <a:noFill/>
                          </a:ln>
                          <a:solidFill>
                            <a:schemeClr val="tx1"/>
                          </a:solidFill>
                          <a:effectLst/>
                          <a:latin typeface="Coptic1" pitchFamily="2" charset="0"/>
                          <a:cs typeface="Arial" charset="0"/>
                        </a:rPr>
                        <a:t>~ </a:t>
                      </a:r>
                      <a:r>
                        <a:rPr kumimoji="0" lang="fr-FR" sz="2700" b="0" i="0" u="none" strike="noStrike" cap="none" normalizeH="0" baseline="0" dirty="0" err="1">
                          <a:ln>
                            <a:noFill/>
                          </a:ln>
                          <a:solidFill>
                            <a:schemeClr val="tx1"/>
                          </a:solidFill>
                          <a:effectLst/>
                          <a:latin typeface="Coptic1" pitchFamily="2" charset="0"/>
                          <a:cs typeface="Arial" charset="0"/>
                        </a:rPr>
                        <a:t>e~le</a:t>
                      </a:r>
                      <a:r>
                        <a:rPr kumimoji="0" lang="fr-FR" sz="2700" b="0" i="0" u="none" strike="noStrike" cap="none" normalizeH="0" baseline="0" dirty="0">
                          <a:ln>
                            <a:noFill/>
                          </a:ln>
                          <a:solidFill>
                            <a:schemeClr val="tx1"/>
                          </a:solidFill>
                          <a:effectLst/>
                          <a:latin typeface="Coptic1" pitchFamily="2" charset="0"/>
                          <a:cs typeface="Arial" charset="0"/>
                        </a:rPr>
                        <a:t>/~con : </a:t>
                      </a:r>
                      <a:r>
                        <a:rPr kumimoji="0" lang="fr-FR" sz="2700" b="0" i="0" u="none" strike="noStrike" cap="none" normalizeH="0" baseline="0" dirty="0" err="1">
                          <a:ln>
                            <a:noFill/>
                          </a:ln>
                          <a:solidFill>
                            <a:schemeClr val="tx1"/>
                          </a:solidFill>
                          <a:effectLst/>
                          <a:latin typeface="Coptic1" pitchFamily="2" charset="0"/>
                          <a:cs typeface="Arial" charset="0"/>
                        </a:rPr>
                        <a:t>Kurie</a:t>
                      </a:r>
                      <a:r>
                        <a:rPr kumimoji="0" lang="fr-FR" sz="2700" b="0" i="0" u="none" strike="noStrike" cap="none" normalizeH="0" baseline="0" dirty="0">
                          <a:ln>
                            <a:noFill/>
                          </a:ln>
                          <a:solidFill>
                            <a:schemeClr val="tx1"/>
                          </a:solidFill>
                          <a:effectLst/>
                          <a:latin typeface="Coptic1" pitchFamily="2" charset="0"/>
                          <a:cs typeface="Arial" charset="0"/>
                        </a:rPr>
                        <a:t>~ </a:t>
                      </a:r>
                      <a:r>
                        <a:rPr kumimoji="0" lang="fr-FR" sz="2700" b="0" i="0" u="none" strike="noStrike" cap="none" normalizeH="0" baseline="0" dirty="0" err="1">
                          <a:ln>
                            <a:noFill/>
                          </a:ln>
                          <a:solidFill>
                            <a:schemeClr val="tx1"/>
                          </a:solidFill>
                          <a:effectLst/>
                          <a:latin typeface="Coptic1" pitchFamily="2" charset="0"/>
                          <a:cs typeface="Arial" charset="0"/>
                        </a:rPr>
                        <a:t>e~le</a:t>
                      </a:r>
                      <a:r>
                        <a:rPr kumimoji="0" lang="fr-FR" sz="2700" b="0" i="0" u="none" strike="noStrike" cap="none" normalizeH="0" baseline="0" dirty="0">
                          <a:ln>
                            <a:noFill/>
                          </a:ln>
                          <a:solidFill>
                            <a:schemeClr val="tx1"/>
                          </a:solidFill>
                          <a:effectLst/>
                          <a:latin typeface="Coptic1" pitchFamily="2" charset="0"/>
                          <a:cs typeface="Arial" charset="0"/>
                        </a:rPr>
                        <a:t>/~con. </a:t>
                      </a:r>
                      <a:endParaRPr kumimoji="0" lang="en-US" sz="2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peuple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700" b="0" i="0" u="none" strike="noStrike" cap="none" normalizeH="0" baseline="0" dirty="0">
                          <a:ln>
                            <a:noFill/>
                          </a:ln>
                          <a:solidFill>
                            <a:schemeClr val="tx1"/>
                          </a:solidFill>
                          <a:effectLst/>
                          <a:latin typeface="Arial" charset="0"/>
                          <a:cs typeface="Arial" charset="0"/>
                        </a:rPr>
                        <a:t>Pitié Seigneur, pitié Seigneur, pitié Seigneur.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Arial" charset="0"/>
                        </a:rPr>
                        <a:t>الشَّعْبُ :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none" strike="noStrike" cap="none" normalizeH="0" baseline="0" dirty="0">
                          <a:ln>
                            <a:noFill/>
                          </a:ln>
                          <a:solidFill>
                            <a:schemeClr val="tx1"/>
                          </a:solidFill>
                          <a:effectLst/>
                          <a:latin typeface="Arial" charset="0"/>
                          <a:cs typeface="Arial" charset="0"/>
                        </a:rPr>
                        <a:t>يَا رَبُّ ارْحَمْ، يَا رَبُّ ارْحَمْ، يَا رَبُّ ارْحَمْ.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719039" name="Group 127"/>
          <p:cNvGraphicFramePr>
            <a:graphicFrameLocks noGrp="1"/>
          </p:cNvGraphicFramePr>
          <p:nvPr>
            <p:ph/>
            <p:extLst>
              <p:ext uri="{D42A27DB-BD31-4B8C-83A1-F6EECF244321}">
                <p14:modId xmlns:p14="http://schemas.microsoft.com/office/powerpoint/2010/main" val="1822076088"/>
              </p:ext>
            </p:extLst>
          </p:nvPr>
        </p:nvGraphicFramePr>
        <p:xfrm>
          <a:off x="1" y="0"/>
          <a:ext cx="12188996" cy="5577840"/>
        </p:xfrm>
        <a:graphic>
          <a:graphicData uri="http://schemas.openxmlformats.org/drawingml/2006/table">
            <a:tbl>
              <a:tblPr/>
              <a:tblGrid>
                <a:gridCol w="4368800">
                  <a:extLst>
                    <a:ext uri="{9D8B030D-6E8A-4147-A177-3AD203B41FA5}">
                      <a16:colId xmlns:a16="http://schemas.microsoft.com/office/drawing/2014/main" val="20000"/>
                    </a:ext>
                  </a:extLst>
                </a:gridCol>
                <a:gridCol w="4258733">
                  <a:extLst>
                    <a:ext uri="{9D8B030D-6E8A-4147-A177-3AD203B41FA5}">
                      <a16:colId xmlns:a16="http://schemas.microsoft.com/office/drawing/2014/main" val="20001"/>
                    </a:ext>
                  </a:extLst>
                </a:gridCol>
                <a:gridCol w="3561463">
                  <a:extLst>
                    <a:ext uri="{9D8B030D-6E8A-4147-A177-3AD203B41FA5}">
                      <a16:colId xmlns:a16="http://schemas.microsoft.com/office/drawing/2014/main" val="20002"/>
                    </a:ext>
                  </a:extLst>
                </a:gridCol>
              </a:tblGrid>
              <a:tr h="5577840">
                <a:tc>
                  <a:txBody>
                    <a:bodyPr/>
                    <a:lstStyle/>
                    <a:p>
                      <a:pPr algn="just"/>
                      <a:r>
                        <a:rPr lang="fr-FR" sz="2700" b="0" i="0" u="sng" strike="noStrike" kern="1200" baseline="0" dirty="0" err="1">
                          <a:solidFill>
                            <a:srgbClr val="FF9900"/>
                          </a:solidFill>
                          <a:latin typeface="Coptic1" pitchFamily="2" charset="0"/>
                          <a:ea typeface="+mn-ea"/>
                          <a:cs typeface="+mn-cs"/>
                        </a:rPr>
                        <a:t>Pidia~kwn</a:t>
                      </a:r>
                      <a:r>
                        <a:rPr lang="fr-FR" sz="2700" b="0" i="0" u="sng" strike="noStrike" kern="1200" baseline="0" dirty="0">
                          <a:solidFill>
                            <a:srgbClr val="FF9900"/>
                          </a:solidFill>
                          <a:latin typeface="Coptic1" pitchFamily="2" charset="0"/>
                          <a:ea typeface="+mn-ea"/>
                          <a:cs typeface="+mn-cs"/>
                        </a:rPr>
                        <a:t> : </a:t>
                      </a:r>
                    </a:p>
                    <a:p>
                      <a:pPr algn="just"/>
                      <a:r>
                        <a:rPr lang="fr-FR" sz="2800" b="0" i="0" u="none" strike="noStrike" kern="1200" baseline="0" dirty="0" err="1">
                          <a:solidFill>
                            <a:schemeClr val="tx1"/>
                          </a:solidFill>
                          <a:latin typeface="Coptic1" pitchFamily="2" charset="0"/>
                          <a:ea typeface="+mn-ea"/>
                          <a:cs typeface="+mn-cs"/>
                        </a:rPr>
                        <a:t>Twbh</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e~jen</a:t>
                      </a:r>
                      <a:r>
                        <a:rPr lang="fr-FR" sz="2800" b="0" i="0" u="none" strike="noStrike" kern="1200" baseline="0" dirty="0">
                          <a:solidFill>
                            <a:schemeClr val="tx1"/>
                          </a:solidFill>
                          <a:latin typeface="Coptic1" pitchFamily="2" charset="0"/>
                          <a:ea typeface="+mn-ea"/>
                          <a:cs typeface="+mn-cs"/>
                        </a:rPr>
                        <a:t> nia~/r </a:t>
                      </a:r>
                      <a:r>
                        <a:rPr lang="fr-FR" sz="2800" b="0" i="0" u="none" strike="noStrike" kern="1200" baseline="0" dirty="0" err="1">
                          <a:solidFill>
                            <a:schemeClr val="tx1"/>
                          </a:solidFill>
                          <a:latin typeface="Coptic1" pitchFamily="2" charset="0"/>
                          <a:ea typeface="+mn-ea"/>
                          <a:cs typeface="+mn-cs"/>
                        </a:rPr>
                        <a:t>n~te</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t~ve</a:t>
                      </a:r>
                      <a:r>
                        <a:rPr lang="fr-FR" sz="2800" b="0" i="0" u="none" strike="noStrike" kern="1200" baseline="0" dirty="0">
                          <a:solidFill>
                            <a:schemeClr val="tx1"/>
                          </a:solidFill>
                          <a:latin typeface="Coptic1" pitchFamily="2" charset="0"/>
                          <a:ea typeface="+mn-ea"/>
                          <a:cs typeface="+mn-cs"/>
                        </a:rPr>
                        <a:t> nem </a:t>
                      </a:r>
                      <a:r>
                        <a:rPr lang="fr-FR" sz="2800" b="0" i="0" u="none" strike="noStrike" kern="1200" baseline="0" dirty="0" err="1">
                          <a:solidFill>
                            <a:schemeClr val="tx1"/>
                          </a:solidFill>
                          <a:latin typeface="Coptic1" pitchFamily="2" charset="0"/>
                          <a:ea typeface="+mn-ea"/>
                          <a:cs typeface="+mn-cs"/>
                        </a:rPr>
                        <a:t>nikarpoc</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n~te</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p~kahi</a:t>
                      </a:r>
                      <a:r>
                        <a:rPr lang="fr-FR" sz="2800" b="0" i="0" u="none" strike="noStrike" kern="1200" baseline="0" dirty="0">
                          <a:solidFill>
                            <a:schemeClr val="tx1"/>
                          </a:solidFill>
                          <a:latin typeface="Coptic1" pitchFamily="2" charset="0"/>
                          <a:ea typeface="+mn-ea"/>
                          <a:cs typeface="+mn-cs"/>
                        </a:rPr>
                        <a:t> : </a:t>
                      </a:r>
                      <a:r>
                        <a:rPr lang="fr-FR" sz="2800" b="0" i="0" u="none" strike="noStrike" kern="1200" baseline="0" dirty="0" err="1">
                          <a:solidFill>
                            <a:schemeClr val="tx1"/>
                          </a:solidFill>
                          <a:latin typeface="Coptic1" pitchFamily="2" charset="0"/>
                          <a:ea typeface="+mn-ea"/>
                          <a:cs typeface="+mn-cs"/>
                        </a:rPr>
                        <a:t>p~jinmosi</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e~p~swi</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n~te</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niiarwou</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m~mwou</a:t>
                      </a:r>
                      <a:r>
                        <a:rPr lang="fr-FR" sz="2800" b="0" i="0" u="none" strike="noStrike" kern="1200" baseline="0" dirty="0">
                          <a:solidFill>
                            <a:schemeClr val="tx1"/>
                          </a:solidFill>
                          <a:latin typeface="Coptic1" pitchFamily="2" charset="0"/>
                          <a:ea typeface="+mn-ea"/>
                          <a:cs typeface="+mn-cs"/>
                        </a:rPr>
                        <a:t> : </a:t>
                      </a:r>
                      <a:r>
                        <a:rPr lang="fr-FR" sz="2800" b="0" i="0" u="none" strike="noStrike" kern="1200" baseline="0" dirty="0" err="1">
                          <a:solidFill>
                            <a:schemeClr val="tx1"/>
                          </a:solidFill>
                          <a:latin typeface="Coptic1" pitchFamily="2" charset="0"/>
                          <a:ea typeface="+mn-ea"/>
                          <a:cs typeface="+mn-cs"/>
                        </a:rPr>
                        <a:t>nici</a:t>
                      </a:r>
                      <a:r>
                        <a:rPr lang="fr-FR" sz="2800" b="0" i="0" u="none" strike="noStrike" kern="1200" baseline="0" dirty="0">
                          <a:solidFill>
                            <a:schemeClr val="tx1"/>
                          </a:solidFill>
                          <a:latin typeface="Coptic1" pitchFamily="2" charset="0"/>
                          <a:ea typeface="+mn-ea"/>
                          <a:cs typeface="+mn-cs"/>
                        </a:rPr>
                        <a:t>] nem </a:t>
                      </a:r>
                      <a:r>
                        <a:rPr lang="fr-FR" sz="2800" b="0" i="0" u="none" strike="noStrike" kern="1200" baseline="0" dirty="0" err="1">
                          <a:solidFill>
                            <a:schemeClr val="tx1"/>
                          </a:solidFill>
                          <a:latin typeface="Coptic1" pitchFamily="2" charset="0"/>
                          <a:ea typeface="+mn-ea"/>
                          <a:cs typeface="+mn-cs"/>
                        </a:rPr>
                        <a:t>nicim</a:t>
                      </a:r>
                      <a:r>
                        <a:rPr lang="fr-FR" sz="2800" b="0" i="0" u="none" strike="noStrike" kern="1200" baseline="0" dirty="0">
                          <a:solidFill>
                            <a:schemeClr val="tx1"/>
                          </a:solidFill>
                          <a:latin typeface="Coptic1" pitchFamily="2" charset="0"/>
                          <a:ea typeface="+mn-ea"/>
                          <a:cs typeface="+mn-cs"/>
                        </a:rPr>
                        <a:t> nem </a:t>
                      </a:r>
                      <a:r>
                        <a:rPr lang="fr-FR" sz="2800" b="0" i="0" u="none" strike="noStrike" kern="1200" baseline="0" dirty="0" err="1">
                          <a:solidFill>
                            <a:schemeClr val="tx1"/>
                          </a:solidFill>
                          <a:latin typeface="Coptic1" pitchFamily="2" charset="0"/>
                          <a:ea typeface="+mn-ea"/>
                          <a:cs typeface="+mn-cs"/>
                        </a:rPr>
                        <a:t>nirwt</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n~te</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t~koi</a:t>
                      </a:r>
                      <a:r>
                        <a:rPr lang="fr-FR" sz="2800" b="0" i="0" u="none" strike="noStrike" kern="1200" baseline="0" dirty="0">
                          <a:solidFill>
                            <a:schemeClr val="tx1"/>
                          </a:solidFill>
                          <a:latin typeface="Coptic1" pitchFamily="2" charset="0"/>
                          <a:ea typeface="+mn-ea"/>
                          <a:cs typeface="+mn-cs"/>
                        </a:rPr>
                        <a:t> : </a:t>
                      </a:r>
                      <a:r>
                        <a:rPr lang="fr-FR" sz="2800" b="0" i="0" u="none" strike="noStrike" kern="1200" baseline="0" dirty="0" err="1">
                          <a:solidFill>
                            <a:schemeClr val="tx1"/>
                          </a:solidFill>
                          <a:latin typeface="Coptic1" pitchFamily="2" charset="0"/>
                          <a:ea typeface="+mn-ea"/>
                          <a:cs typeface="+mn-cs"/>
                        </a:rPr>
                        <a:t>hina</a:t>
                      </a:r>
                      <a:r>
                        <a:rPr lang="fr-FR" sz="2800" b="0" i="0" u="none" strike="noStrike" kern="1200" baseline="0" dirty="0">
                          <a:solidFill>
                            <a:schemeClr val="tx1"/>
                          </a:solidFill>
                          <a:latin typeface="Coptic1" pitchFamily="2" charset="0"/>
                          <a:ea typeface="+mn-ea"/>
                          <a:cs typeface="+mn-cs"/>
                        </a:rPr>
                        <a:t> </a:t>
                      </a:r>
                      <a:r>
                        <a:rPr lang="pt-BR" sz="2800" b="0" i="0" u="none" strike="noStrike" kern="1200" baseline="0" dirty="0">
                          <a:solidFill>
                            <a:schemeClr val="tx1"/>
                          </a:solidFill>
                          <a:latin typeface="Coptic1" pitchFamily="2" charset="0"/>
                          <a:ea typeface="+mn-ea"/>
                          <a:cs typeface="+mn-cs"/>
                        </a:rPr>
                        <a:t>n~te P,#c# penNou] c~mou </a:t>
                      </a:r>
                      <a:r>
                        <a:rPr lang="fr-FR" sz="2800" b="0" i="0" u="none" strike="noStrike" kern="1200" baseline="0" dirty="0" err="1">
                          <a:solidFill>
                            <a:schemeClr val="tx1"/>
                          </a:solidFill>
                          <a:latin typeface="Coptic1" pitchFamily="2" charset="0"/>
                          <a:ea typeface="+mn-ea"/>
                          <a:cs typeface="+mn-cs"/>
                        </a:rPr>
                        <a:t>e~rwou</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ouoh</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n~tefsenh</a:t>
                      </a:r>
                      <a:r>
                        <a:rPr lang="fr-FR" sz="2800" b="0" i="0" u="none" strike="noStrike" kern="1200" baseline="0" dirty="0">
                          <a:solidFill>
                            <a:schemeClr val="tx1"/>
                          </a:solidFill>
                          <a:latin typeface="Coptic1" pitchFamily="2" charset="0"/>
                          <a:ea typeface="+mn-ea"/>
                          <a:cs typeface="+mn-cs"/>
                        </a:rPr>
                        <a:t>/t </a:t>
                      </a:r>
                      <a:r>
                        <a:rPr lang="fr-FR" sz="2800" b="0" i="0" u="none" strike="noStrike" kern="1200" baseline="0" dirty="0" err="1">
                          <a:solidFill>
                            <a:schemeClr val="tx1"/>
                          </a:solidFill>
                          <a:latin typeface="Coptic1" pitchFamily="2" charset="0"/>
                          <a:ea typeface="+mn-ea"/>
                          <a:cs typeface="+mn-cs"/>
                        </a:rPr>
                        <a:t>qa</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pefp~lacma</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e~ta</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nefjij</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yamiof</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n~tef,a</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nennobi</a:t>
                      </a:r>
                      <a:r>
                        <a:rPr lang="fr-FR" sz="2800" b="0" i="0" u="none" strike="noStrike" kern="1200" baseline="0" dirty="0">
                          <a:solidFill>
                            <a:schemeClr val="tx1"/>
                          </a:solidFill>
                          <a:latin typeface="Coptic1" pitchFamily="2" charset="0"/>
                          <a:ea typeface="+mn-ea"/>
                          <a:cs typeface="+mn-cs"/>
                        </a:rPr>
                        <a:t> nan </a:t>
                      </a:r>
                      <a:r>
                        <a:rPr lang="fr-FR" sz="2800" b="0" i="0" u="none" strike="noStrike" kern="1200" baseline="0" dirty="0" err="1">
                          <a:solidFill>
                            <a:schemeClr val="tx1"/>
                          </a:solidFill>
                          <a:latin typeface="Coptic1" pitchFamily="2" charset="0"/>
                          <a:ea typeface="+mn-ea"/>
                          <a:cs typeface="+mn-cs"/>
                        </a:rPr>
                        <a:t>e~bol</a:t>
                      </a:r>
                      <a:r>
                        <a:rPr lang="fr-FR" sz="2800" b="0" i="0" u="none" strike="noStrike" kern="1200" baseline="0" dirty="0">
                          <a:solidFill>
                            <a:schemeClr val="tx1"/>
                          </a:solidFill>
                          <a:latin typeface="Coptic1" pitchFamily="2" charset="0"/>
                          <a:ea typeface="+mn-ea"/>
                          <a:cs typeface="+mn-cs"/>
                        </a:rPr>
                        <a:t>. </a:t>
                      </a:r>
                      <a:endParaRPr kumimoji="0" lang="en-US" sz="28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 </a:t>
                      </a:r>
                    </a:p>
                    <a:p>
                      <a:pPr algn="just"/>
                      <a:r>
                        <a:rPr lang="fr-FR" sz="2600" kern="1200" baseline="0" dirty="0">
                          <a:solidFill>
                            <a:schemeClr val="tx1"/>
                          </a:solidFill>
                          <a:latin typeface="+mn-lt"/>
                          <a:ea typeface="+mn-ea"/>
                          <a:cs typeface="+mn-cs"/>
                        </a:rPr>
                        <a:t>Implorez pour les vents du ciel et les fruits de la terre, la montée des eaux des fleuves, les semences, les fourrages et les produits des champs. Que le Christ notre Dieu les bénisse, et prenne en affection l’homme, œuvre de ses mains, et nous pardonne nos péchés. </a:t>
                      </a:r>
                      <a:endParaRPr kumimoji="0" lang="fr-CA" sz="26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Arial" charset="0"/>
                        </a:rPr>
                        <a:t>الشَّمَّاسُ : </a:t>
                      </a:r>
                      <a:endParaRPr kumimoji="0" lang="ar-SA" sz="28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اطلبوا عن أهوية السَّماء، وثمرات الأرض، ومياه الأنهار، والزروع، والعشب، ونبات الحقل في هذه السنة؛ لكي يُبَاركهَا المسيحُ إلهُنا، ويُكمّلها سالمة بغير آفة، ويغفر لنا خطايانا.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20038" name="Group 102"/>
          <p:cNvGraphicFramePr>
            <a:graphicFrameLocks noGrp="1"/>
          </p:cNvGraphicFramePr>
          <p:nvPr>
            <p:ph/>
          </p:nvPr>
        </p:nvGraphicFramePr>
        <p:xfrm>
          <a:off x="0" y="0"/>
          <a:ext cx="12191999" cy="6406896"/>
        </p:xfrm>
        <a:graphic>
          <a:graphicData uri="http://schemas.openxmlformats.org/drawingml/2006/table">
            <a:tbl>
              <a:tblPr/>
              <a:tblGrid>
                <a:gridCol w="4461933">
                  <a:extLst>
                    <a:ext uri="{9D8B030D-6E8A-4147-A177-3AD203B41FA5}">
                      <a16:colId xmlns:a16="http://schemas.microsoft.com/office/drawing/2014/main" val="20000"/>
                    </a:ext>
                  </a:extLst>
                </a:gridCol>
                <a:gridCol w="4207933">
                  <a:extLst>
                    <a:ext uri="{9D8B030D-6E8A-4147-A177-3AD203B41FA5}">
                      <a16:colId xmlns:a16="http://schemas.microsoft.com/office/drawing/2014/main" val="20001"/>
                    </a:ext>
                  </a:extLst>
                </a:gridCol>
                <a:gridCol w="3522133">
                  <a:extLst>
                    <a:ext uri="{9D8B030D-6E8A-4147-A177-3AD203B41FA5}">
                      <a16:colId xmlns:a16="http://schemas.microsoft.com/office/drawing/2014/main" val="20002"/>
                    </a:ext>
                  </a:extLst>
                </a:gridCol>
              </a:tblGrid>
              <a:tr h="640689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sng" strike="noStrike" cap="none" normalizeH="0" baseline="0" dirty="0">
                          <a:ln>
                            <a:noFill/>
                          </a:ln>
                          <a:solidFill>
                            <a:srgbClr val="FF9900"/>
                          </a:solidFill>
                          <a:effectLst/>
                          <a:latin typeface="Coptic1" pitchFamily="2" charset="0"/>
                          <a:cs typeface="Arial" charset="0"/>
                        </a:rPr>
                        <a:t>Piou/b : </a:t>
                      </a:r>
                      <a:endParaRPr kumimoji="0" lang="ar-EG" sz="2400" b="0" i="0" u="sng" strike="noStrike" cap="none" normalizeH="0" baseline="0" dirty="0">
                        <a:ln>
                          <a:noFill/>
                        </a:ln>
                        <a:solidFill>
                          <a:srgbClr val="FF9900"/>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Anitou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e~p~swi</a:t>
                      </a:r>
                      <a:r>
                        <a:rPr kumimoji="0" lang="en-US" sz="3200" b="0" i="0" u="none" strike="noStrike" cap="none" normalizeH="0" baseline="0" dirty="0">
                          <a:ln>
                            <a:noFill/>
                          </a:ln>
                          <a:solidFill>
                            <a:schemeClr val="tx1"/>
                          </a:solidFill>
                          <a:effectLst/>
                          <a:latin typeface="Coptic1" pitchFamily="2" charset="0"/>
                          <a:cs typeface="Arial" charset="0"/>
                        </a:rPr>
                        <a:t> kata </a:t>
                      </a:r>
                      <a:r>
                        <a:rPr kumimoji="0" lang="en-US" sz="3200" b="0" i="0" u="none" strike="noStrike" cap="none" normalizeH="0" baseline="0" dirty="0" err="1">
                          <a:ln>
                            <a:noFill/>
                          </a:ln>
                          <a:solidFill>
                            <a:schemeClr val="tx1"/>
                          </a:solidFill>
                          <a:effectLst/>
                          <a:latin typeface="Coptic1" pitchFamily="2" charset="0"/>
                          <a:cs typeface="Arial" charset="0"/>
                        </a:rPr>
                        <a:t>nousi</a:t>
                      </a:r>
                      <a:r>
                        <a:rPr kumimoji="0" lang="en-US" sz="3200" b="0" i="0" u="none" strike="noStrike" cap="none" normalizeH="0" baseline="0" dirty="0">
                          <a:ln>
                            <a:noFill/>
                          </a:ln>
                          <a:solidFill>
                            <a:schemeClr val="tx1"/>
                          </a:solidFill>
                          <a:effectLst/>
                          <a:latin typeface="Coptic1" pitchFamily="2" charset="0"/>
                          <a:cs typeface="Arial" charset="0"/>
                        </a:rPr>
                        <a:t> kata v/</a:t>
                      </a:r>
                      <a:r>
                        <a:rPr kumimoji="0" lang="en-US" sz="3200" b="0" i="0" u="none" strike="noStrike" cap="none" normalizeH="0" baseline="0" dirty="0" err="1">
                          <a:ln>
                            <a:noFill/>
                          </a:ln>
                          <a:solidFill>
                            <a:schemeClr val="tx1"/>
                          </a:solidFill>
                          <a:effectLst/>
                          <a:latin typeface="Coptic1" pitchFamily="2" charset="0"/>
                          <a:cs typeface="Arial" charset="0"/>
                        </a:rPr>
                        <a:t>e~te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vwk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n~h~mot</a:t>
                      </a:r>
                      <a:r>
                        <a:rPr kumimoji="0" lang="en-US" sz="3200" b="0" i="0" u="none" strike="noStrike" cap="none" normalizeH="0" baseline="0" dirty="0">
                          <a:ln>
                            <a:noFill/>
                          </a:ln>
                          <a:solidFill>
                            <a:schemeClr val="tx1"/>
                          </a:solidFill>
                          <a:effectLst/>
                          <a:latin typeface="Coptic1" pitchFamily="2" charset="0"/>
                          <a:cs typeface="Arial" charset="0"/>
                        </a:rPr>
                        <a:t> : ma </a:t>
                      </a:r>
                      <a:r>
                        <a:rPr kumimoji="0" lang="en-US" sz="3200" b="0" i="0" u="none" strike="noStrike" cap="none" normalizeH="0" baseline="0" dirty="0" err="1">
                          <a:ln>
                            <a:noFill/>
                          </a:ln>
                          <a:solidFill>
                            <a:schemeClr val="tx1"/>
                          </a:solidFill>
                          <a:effectLst/>
                          <a:latin typeface="Coptic1" pitchFamily="2" charset="0"/>
                          <a:cs typeface="Arial" charset="0"/>
                        </a:rPr>
                        <a:t>p~ounof</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m~p~ho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m~p~kahi</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marouyiqi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n~je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nefy~lwm</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maroua~sai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n~je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nefoutah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Cebtwtf</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e~ouj~roj</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ouwmq</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a~rioikonomin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m~penjinwnq</a:t>
                      </a:r>
                      <a:r>
                        <a:rPr kumimoji="0" lang="en-US" sz="3200" b="0" i="0" u="none" strike="noStrike" cap="none" normalizeH="0" baseline="0" dirty="0">
                          <a:ln>
                            <a:noFill/>
                          </a:ln>
                          <a:solidFill>
                            <a:schemeClr val="tx1"/>
                          </a:solidFill>
                          <a:effectLst/>
                          <a:latin typeface="Coptic1" pitchFamily="2" charset="0"/>
                          <a:cs typeface="Arial" charset="0"/>
                        </a:rPr>
                        <a:t> kata </a:t>
                      </a:r>
                      <a:r>
                        <a:rPr kumimoji="0" lang="en-US" sz="3200" b="0" i="0" u="none" strike="noStrike" cap="none" normalizeH="0" baseline="0" dirty="0" err="1">
                          <a:ln>
                            <a:noFill/>
                          </a:ln>
                          <a:solidFill>
                            <a:schemeClr val="tx1"/>
                          </a:solidFill>
                          <a:effectLst/>
                          <a:latin typeface="Coptic1" pitchFamily="2" charset="0"/>
                          <a:cs typeface="Arial" charset="0"/>
                        </a:rPr>
                        <a:t>peternofri</a:t>
                      </a:r>
                      <a:r>
                        <a:rPr kumimoji="0" lang="en-US" sz="3200" b="0" i="0" u="none" strike="noStrike" cap="none" normalizeH="0" baseline="0" dirty="0">
                          <a:ln>
                            <a:noFill/>
                          </a:ln>
                          <a:solidFill>
                            <a:schemeClr val="tx1"/>
                          </a:solidFill>
                          <a:effectLst/>
                          <a:latin typeface="Coptic1" pitchFamily="2" charset="0"/>
                          <a:cs typeface="Arial" charset="0"/>
                        </a:rPr>
                        <a:t>. </a:t>
                      </a:r>
                      <a:endParaRPr kumimoji="0" lang="fr-CA" sz="32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prêtre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Par ta grâce fais les parvenir à hauteur convenable. Réjouis la face de la terre, que ses sillons soient irrigués et ses fruits multipliés. Prépare-la aux semailles et à la moisson et conduit notre vie comme il convient.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Arial" charset="0"/>
                        </a:rPr>
                        <a:t>الْكَاهِنُ : </a:t>
                      </a:r>
                      <a:endParaRPr kumimoji="0" lang="en-CA" sz="28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اصعدها كمقدارها كنعمتك. </a:t>
                      </a:r>
                      <a:endParaRPr kumimoji="0" lang="ar-EG" sz="3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فرّح وجه الأرض </a:t>
                      </a:r>
                      <a:r>
                        <a:rPr kumimoji="0" lang="ar-SA" sz="3700" b="0" i="0" u="none" strike="noStrike" cap="none" normalizeH="0" baseline="0" dirty="0" err="1">
                          <a:ln>
                            <a:noFill/>
                          </a:ln>
                          <a:solidFill>
                            <a:schemeClr val="tx1"/>
                          </a:solidFill>
                          <a:effectLst/>
                          <a:latin typeface="Arial" charset="0"/>
                          <a:cs typeface="Arial" pitchFamily="34" charset="0"/>
                        </a:rPr>
                        <a:t>ليُرو</a:t>
                      </a:r>
                      <a:r>
                        <a:rPr kumimoji="0" lang="ar-SA" sz="3700" b="0" i="0" u="none" strike="noStrike" cap="none" normalizeH="0" baseline="0" dirty="0">
                          <a:ln>
                            <a:noFill/>
                          </a:ln>
                          <a:solidFill>
                            <a:schemeClr val="tx1"/>
                          </a:solidFill>
                          <a:effectLst/>
                          <a:latin typeface="Arial" charset="0"/>
                          <a:cs typeface="Arial" pitchFamily="34" charset="0"/>
                        </a:rPr>
                        <a:t> حرثها ولتكثر أثمارها. </a:t>
                      </a:r>
                      <a:r>
                        <a:rPr kumimoji="0" lang="ar-EG" sz="3700" b="0" i="0" u="none" strike="noStrike" cap="none" normalizeH="0" baseline="0" dirty="0">
                          <a:ln>
                            <a:noFill/>
                          </a:ln>
                          <a:solidFill>
                            <a:schemeClr val="tx1"/>
                          </a:solidFill>
                          <a:effectLst/>
                          <a:latin typeface="Arial" charset="0"/>
                          <a:cs typeface="Arial" pitchFamily="34" charset="0"/>
                        </a:rPr>
                        <a:t>أعدها </a:t>
                      </a:r>
                      <a:r>
                        <a:rPr kumimoji="0" lang="ar-SA" sz="3700" b="0" i="0" u="none" strike="noStrike" cap="none" normalizeH="0" baseline="0" dirty="0">
                          <a:ln>
                            <a:noFill/>
                          </a:ln>
                          <a:solidFill>
                            <a:schemeClr val="tx1"/>
                          </a:solidFill>
                          <a:effectLst/>
                          <a:latin typeface="Arial" charset="0"/>
                          <a:cs typeface="Arial" pitchFamily="34" charset="0"/>
                        </a:rPr>
                        <a:t>للزرع والحصاد</a:t>
                      </a:r>
                      <a:r>
                        <a:rPr kumimoji="0" lang="ar-EG"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ودبّر حياتنا كما يليق. </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00225" name="Group 33"/>
          <p:cNvGraphicFramePr>
            <a:graphicFrameLocks noGrp="1"/>
          </p:cNvGraphicFramePr>
          <p:nvPr>
            <p:ph/>
          </p:nvPr>
        </p:nvGraphicFramePr>
        <p:xfrm>
          <a:off x="1" y="257936"/>
          <a:ext cx="12192000" cy="6644640"/>
        </p:xfrm>
        <a:graphic>
          <a:graphicData uri="http://schemas.openxmlformats.org/drawingml/2006/table">
            <a:tbl>
              <a:tblPr/>
              <a:tblGrid>
                <a:gridCol w="4359184">
                  <a:extLst>
                    <a:ext uri="{9D8B030D-6E8A-4147-A177-3AD203B41FA5}">
                      <a16:colId xmlns:a16="http://schemas.microsoft.com/office/drawing/2014/main" val="20000"/>
                    </a:ext>
                  </a:extLst>
                </a:gridCol>
                <a:gridCol w="4331660">
                  <a:extLst>
                    <a:ext uri="{9D8B030D-6E8A-4147-A177-3AD203B41FA5}">
                      <a16:colId xmlns:a16="http://schemas.microsoft.com/office/drawing/2014/main" val="20001"/>
                    </a:ext>
                  </a:extLst>
                </a:gridCol>
                <a:gridCol w="3501156">
                  <a:extLst>
                    <a:ext uri="{9D8B030D-6E8A-4147-A177-3AD203B41FA5}">
                      <a16:colId xmlns:a16="http://schemas.microsoft.com/office/drawing/2014/main" val="20002"/>
                    </a:ext>
                  </a:extLst>
                </a:gridCol>
              </a:tblGrid>
              <a:tr h="6593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C~mou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e~pi</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lom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rompi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hiten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tekmet</a:t>
                      </a:r>
                      <a:r>
                        <a:rPr kumimoji="0" lang="en-US" sz="3200" b="0" i="0" u="none" strike="noStrike" cap="none" normalizeH="0" baseline="0" dirty="0">
                          <a:ln>
                            <a:noFill/>
                          </a:ln>
                          <a:solidFill>
                            <a:schemeClr val="tx1"/>
                          </a:solidFill>
                          <a:effectLst/>
                          <a:latin typeface="Coptic1" pitchFamily="2" charset="0"/>
                          <a:cs typeface="Arial" charset="0"/>
                        </a:rPr>
                        <a:t>,~r/</a:t>
                      </a:r>
                      <a:r>
                        <a:rPr kumimoji="0" lang="en-US" sz="3200" b="0" i="0" u="none" strike="noStrike" cap="none" normalizeH="0" baseline="0" dirty="0" err="1">
                          <a:ln>
                            <a:noFill/>
                          </a:ln>
                          <a:solidFill>
                            <a:schemeClr val="tx1"/>
                          </a:solidFill>
                          <a:effectLst/>
                          <a:latin typeface="Coptic1" pitchFamily="2" charset="0"/>
                          <a:cs typeface="Arial" charset="0"/>
                        </a:rPr>
                        <a:t>ctoc</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eybe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nih</a:t>
                      </a:r>
                      <a:r>
                        <a:rPr kumimoji="0" lang="en-US" sz="3200" b="0" i="0" u="none" strike="noStrike" cap="none" normalizeH="0" baseline="0" dirty="0">
                          <a:ln>
                            <a:noFill/>
                          </a:ln>
                          <a:solidFill>
                            <a:schemeClr val="tx1"/>
                          </a:solidFill>
                          <a:effectLst/>
                          <a:latin typeface="Coptic1" pitchFamily="2" charset="0"/>
                          <a:cs typeface="Arial" charset="0"/>
                        </a:rPr>
                        <a:t>/ki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peklaoc</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eybe</a:t>
                      </a:r>
                      <a:r>
                        <a:rPr kumimoji="0" lang="en-US" sz="3200" b="0" i="0" u="none" strike="noStrike" cap="none" normalizeH="0" baseline="0" dirty="0">
                          <a:ln>
                            <a:noFill/>
                          </a:ln>
                          <a:solidFill>
                            <a:schemeClr val="tx1"/>
                          </a:solidFill>
                          <a:effectLst/>
                          <a:latin typeface="Coptic1" pitchFamily="2" charset="0"/>
                          <a:cs typeface="Arial" charset="0"/>
                        </a:rPr>
                        <a:t> ],/ra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piorvanoc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pisemmo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piremn~jwili</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eyb</a:t>
                      </a:r>
                      <a:r>
                        <a:rPr kumimoji="0" lang="en-US" sz="3200" b="0" i="0" u="none" strike="noStrike" cap="none" normalizeH="0" baseline="0" dirty="0">
                          <a:ln>
                            <a:noFill/>
                          </a:ln>
                          <a:solidFill>
                            <a:schemeClr val="tx1"/>
                          </a:solidFill>
                          <a:effectLst/>
                          <a:latin typeface="Coptic1" pitchFamily="2" charset="0"/>
                          <a:cs typeface="Arial" charset="0"/>
                        </a:rPr>
                        <a:t>/ten t/ren </a:t>
                      </a:r>
                      <a:r>
                        <a:rPr kumimoji="0" lang="en-US" sz="3200" b="0" i="0" u="none" strike="noStrike" cap="none" normalizeH="0" baseline="0" dirty="0" err="1">
                          <a:ln>
                            <a:noFill/>
                          </a:ln>
                          <a:solidFill>
                            <a:schemeClr val="tx1"/>
                          </a:solidFill>
                          <a:effectLst/>
                          <a:latin typeface="Coptic1" pitchFamily="2" charset="0"/>
                          <a:cs typeface="Arial" charset="0"/>
                        </a:rPr>
                        <a:t>qa</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eterhelpic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e~rok</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ettwbh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m~PekRan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e~youab</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200" dirty="0"/>
                        <a:t>Par Ta bonté, bénis la couronne de l’année, pour les pauvres de Ton peuple, de la veuve et de l’orphelin, de l’étranger et du voyageur, ainsi que pour nous tous qui mettons en Toi notre confiance et invoquons Ton Saint Nom. </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بَارك إكليل السنة بصلاحِكَ من أجل فقراءِ شعبك. من أجل الأرملة، واليتيم، والغريب، والضيف. ومن أجلنا كلنا نحنُ الذينَ نرجوكَ ونطلب اسمِكَ القدوس</a:t>
                      </a:r>
                      <a:r>
                        <a:rPr kumimoji="0" lang="fr-FR" sz="4300" b="0" i="0" u="none" strike="noStrike" cap="none" normalizeH="0" baseline="0" dirty="0">
                          <a:ln>
                            <a:noFill/>
                          </a:ln>
                          <a:solidFill>
                            <a:schemeClr val="tx1"/>
                          </a:solidFill>
                          <a:effectLst/>
                          <a:latin typeface="Arial" charset="0"/>
                          <a:cs typeface="Arial" pitchFamily="34" charset="0"/>
                        </a:rPr>
                        <a:t>. </a:t>
                      </a:r>
                      <a:endParaRPr kumimoji="0" lang="fr-CA" sz="43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02261" name="Group 21"/>
          <p:cNvGraphicFramePr>
            <a:graphicFrameLocks noGrp="1"/>
          </p:cNvGraphicFramePr>
          <p:nvPr>
            <p:ph/>
          </p:nvPr>
        </p:nvGraphicFramePr>
        <p:xfrm>
          <a:off x="0" y="0"/>
          <a:ext cx="12192000" cy="6675120"/>
        </p:xfrm>
        <a:graphic>
          <a:graphicData uri="http://schemas.openxmlformats.org/drawingml/2006/table">
            <a:tbl>
              <a:tblPr/>
              <a:tblGrid>
                <a:gridCol w="4334933">
                  <a:extLst>
                    <a:ext uri="{9D8B030D-6E8A-4147-A177-3AD203B41FA5}">
                      <a16:colId xmlns:a16="http://schemas.microsoft.com/office/drawing/2014/main" val="20000"/>
                    </a:ext>
                  </a:extLst>
                </a:gridCol>
                <a:gridCol w="4521200">
                  <a:extLst>
                    <a:ext uri="{9D8B030D-6E8A-4147-A177-3AD203B41FA5}">
                      <a16:colId xmlns:a16="http://schemas.microsoft.com/office/drawing/2014/main" val="20001"/>
                    </a:ext>
                  </a:extLst>
                </a:gridCol>
                <a:gridCol w="3335867">
                  <a:extLst>
                    <a:ext uri="{9D8B030D-6E8A-4147-A177-3AD203B41FA5}">
                      <a16:colId xmlns:a16="http://schemas.microsoft.com/office/drawing/2014/main" val="20002"/>
                    </a:ext>
                  </a:extLst>
                </a:gridCol>
              </a:tblGrid>
              <a:tr h="6675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Coptic1" pitchFamily="2" charset="0"/>
                          <a:cs typeface="Arial" charset="0"/>
                        </a:rPr>
                        <a:t>Je </a:t>
                      </a:r>
                      <a:r>
                        <a:rPr kumimoji="0" lang="fr-FR" sz="3600" b="0" i="0" u="none" strike="noStrike" cap="none" normalizeH="0" baseline="0" dirty="0" err="1">
                          <a:ln>
                            <a:noFill/>
                          </a:ln>
                          <a:solidFill>
                            <a:schemeClr val="tx1"/>
                          </a:solidFill>
                          <a:effectLst/>
                          <a:latin typeface="Coptic1" pitchFamily="2" charset="0"/>
                          <a:cs typeface="Arial" charset="0"/>
                        </a:rPr>
                        <a:t>nenbal</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n~ouon</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niben</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ceerhelpic</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e~rok</a:t>
                      </a:r>
                      <a:r>
                        <a:rPr kumimoji="0" lang="fr-FR" sz="3600" b="0" i="0" u="none" strike="noStrike" cap="none" normalizeH="0" baseline="0" dirty="0">
                          <a:ln>
                            <a:noFill/>
                          </a:ln>
                          <a:solidFill>
                            <a:schemeClr val="tx1"/>
                          </a:solidFill>
                          <a:effectLst/>
                          <a:latin typeface="Coptic1" pitchFamily="2" charset="0"/>
                          <a:cs typeface="Arial" charset="0"/>
                        </a:rPr>
                        <a:t> : je </a:t>
                      </a:r>
                      <a:r>
                        <a:rPr kumimoji="0" lang="fr-FR" sz="3600" b="0" i="0" u="none" strike="noStrike" cap="none" normalizeH="0" baseline="0" dirty="0" err="1">
                          <a:ln>
                            <a:noFill/>
                          </a:ln>
                          <a:solidFill>
                            <a:schemeClr val="tx1"/>
                          </a:solidFill>
                          <a:effectLst/>
                          <a:latin typeface="Coptic1" pitchFamily="2" charset="0"/>
                          <a:cs typeface="Arial" charset="0"/>
                        </a:rPr>
                        <a:t>n~yok</a:t>
                      </a:r>
                      <a:r>
                        <a:rPr kumimoji="0" lang="fr-FR" sz="3600" b="0" i="0" u="none" strike="noStrike" cap="none" normalizeH="0" baseline="0" dirty="0">
                          <a:ln>
                            <a:noFill/>
                          </a:ln>
                          <a:solidFill>
                            <a:schemeClr val="tx1"/>
                          </a:solidFill>
                          <a:effectLst/>
                          <a:latin typeface="Coptic1" pitchFamily="2" charset="0"/>
                          <a:cs typeface="Arial" charset="0"/>
                        </a:rPr>
                        <a:t> et] </a:t>
                      </a:r>
                      <a:r>
                        <a:rPr kumimoji="0" lang="fr-FR" sz="3600" b="0" i="0" u="none" strike="noStrike" cap="none" normalizeH="0" baseline="0" dirty="0" err="1">
                          <a:ln>
                            <a:noFill/>
                          </a:ln>
                          <a:solidFill>
                            <a:schemeClr val="tx1"/>
                          </a:solidFill>
                          <a:effectLst/>
                          <a:latin typeface="Coptic1" pitchFamily="2" charset="0"/>
                          <a:cs typeface="Arial" charset="0"/>
                        </a:rPr>
                        <a:t>n~touq~re</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nwou</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qen</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ouc</a:t>
                      </a:r>
                      <a:r>
                        <a:rPr kumimoji="0" lang="fr-FR" sz="3600" b="0" i="0" u="none" strike="noStrike" cap="none" normalizeH="0" baseline="0" dirty="0">
                          <a:ln>
                            <a:noFill/>
                          </a:ln>
                          <a:solidFill>
                            <a:schemeClr val="tx1"/>
                          </a:solidFill>
                          <a:effectLst/>
                          <a:latin typeface="Coptic1" pitchFamily="2" charset="0"/>
                          <a:cs typeface="Arial" charset="0"/>
                        </a:rPr>
                        <a:t>/ou </a:t>
                      </a:r>
                      <a:r>
                        <a:rPr kumimoji="0" lang="fr-FR" sz="3600" b="0" i="0" u="none" strike="noStrike" cap="none" normalizeH="0" baseline="0" dirty="0" err="1">
                          <a:ln>
                            <a:noFill/>
                          </a:ln>
                          <a:solidFill>
                            <a:schemeClr val="tx1"/>
                          </a:solidFill>
                          <a:effectLst/>
                          <a:latin typeface="Coptic1" pitchFamily="2" charset="0"/>
                          <a:cs typeface="Arial" charset="0"/>
                        </a:rPr>
                        <a:t>e~nanef</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A~rioui</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neman</a:t>
                      </a:r>
                      <a:r>
                        <a:rPr kumimoji="0" lang="fr-FR" sz="3600" b="0" i="0" u="none" strike="noStrike" cap="none" normalizeH="0" baseline="0" dirty="0">
                          <a:ln>
                            <a:noFill/>
                          </a:ln>
                          <a:solidFill>
                            <a:schemeClr val="tx1"/>
                          </a:solidFill>
                          <a:effectLst/>
                          <a:latin typeface="Coptic1" pitchFamily="2" charset="0"/>
                          <a:cs typeface="Arial" charset="0"/>
                        </a:rPr>
                        <a:t> kata </a:t>
                      </a:r>
                      <a:r>
                        <a:rPr kumimoji="0" lang="fr-FR" sz="3600" b="0" i="0" u="none" strike="noStrike" cap="none" normalizeH="0" baseline="0" dirty="0" err="1">
                          <a:ln>
                            <a:noFill/>
                          </a:ln>
                          <a:solidFill>
                            <a:schemeClr val="tx1"/>
                          </a:solidFill>
                          <a:effectLst/>
                          <a:latin typeface="Coptic1" pitchFamily="2" charset="0"/>
                          <a:cs typeface="Arial" charset="0"/>
                        </a:rPr>
                        <a:t>tekmeta~gayoc</a:t>
                      </a:r>
                      <a:r>
                        <a:rPr kumimoji="0" lang="fr-FR" sz="3600" b="0" i="0" u="none" strike="noStrike" cap="none" normalizeH="0" baseline="0" dirty="0">
                          <a:ln>
                            <a:noFill/>
                          </a:ln>
                          <a:solidFill>
                            <a:schemeClr val="tx1"/>
                          </a:solidFill>
                          <a:effectLst/>
                          <a:latin typeface="Coptic1" pitchFamily="2" charset="0"/>
                          <a:cs typeface="Arial" charset="0"/>
                        </a:rPr>
                        <a:t> : v/et] </a:t>
                      </a:r>
                      <a:r>
                        <a:rPr kumimoji="0" lang="fr-FR" sz="3600" b="0" i="0" u="none" strike="noStrike" cap="none" normalizeH="0" baseline="0" dirty="0" err="1">
                          <a:ln>
                            <a:noFill/>
                          </a:ln>
                          <a:solidFill>
                            <a:schemeClr val="tx1"/>
                          </a:solidFill>
                          <a:effectLst/>
                          <a:latin typeface="Coptic1" pitchFamily="2" charset="0"/>
                          <a:cs typeface="Arial" charset="0"/>
                        </a:rPr>
                        <a:t>q~re</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n~carx</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niben</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moh</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n~nenh</a:t>
                      </a:r>
                      <a:r>
                        <a:rPr kumimoji="0" lang="fr-FR" sz="3600" b="0" i="0" u="none" strike="noStrike" cap="none" normalizeH="0" baseline="0" dirty="0">
                          <a:ln>
                            <a:noFill/>
                          </a:ln>
                          <a:solidFill>
                            <a:schemeClr val="tx1"/>
                          </a:solidFill>
                          <a:effectLst/>
                          <a:latin typeface="Coptic1" pitchFamily="2" charset="0"/>
                          <a:cs typeface="Arial" charset="0"/>
                        </a:rPr>
                        <a:t>/t </a:t>
                      </a:r>
                      <a:r>
                        <a:rPr kumimoji="0" lang="fr-FR" sz="3600" b="0" i="0" u="none" strike="noStrike" cap="none" normalizeH="0" baseline="0" dirty="0" err="1">
                          <a:ln>
                            <a:noFill/>
                          </a:ln>
                          <a:solidFill>
                            <a:schemeClr val="tx1"/>
                          </a:solidFill>
                          <a:effectLst/>
                          <a:latin typeface="Coptic1" pitchFamily="2" charset="0"/>
                          <a:cs typeface="Arial" charset="0"/>
                        </a:rPr>
                        <a:t>n~rasi</a:t>
                      </a:r>
                      <a:r>
                        <a:rPr kumimoji="0" lang="fr-FR" sz="3600" b="0" i="0" u="none" strike="noStrike" cap="none" normalizeH="0" baseline="0" dirty="0">
                          <a:ln>
                            <a:noFill/>
                          </a:ln>
                          <a:solidFill>
                            <a:schemeClr val="tx1"/>
                          </a:solidFill>
                          <a:effectLst/>
                          <a:latin typeface="Coptic1" pitchFamily="2" charset="0"/>
                          <a:cs typeface="Arial" charset="0"/>
                        </a:rPr>
                        <a:t> nem </a:t>
                      </a:r>
                      <a:r>
                        <a:rPr kumimoji="0" lang="fr-FR" sz="3600" b="0" i="0" u="none" strike="noStrike" cap="none" normalizeH="0" baseline="0" dirty="0" err="1">
                          <a:ln>
                            <a:noFill/>
                          </a:ln>
                          <a:solidFill>
                            <a:schemeClr val="tx1"/>
                          </a:solidFill>
                          <a:effectLst/>
                          <a:latin typeface="Coptic1" pitchFamily="2" charset="0"/>
                          <a:cs typeface="Arial" charset="0"/>
                        </a:rPr>
                        <a:t>ouounof</a:t>
                      </a:r>
                      <a:r>
                        <a:rPr kumimoji="0" lang="en-US" sz="36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700" dirty="0"/>
                        <a:t>Car les yeux de tous sont fixés sur Toi et c’est Toi Qui les nourris en temps convenable. Traite-nous selon Ta bonté, ô Toi Qui nourris toute chair. Remplis nos cœurs de joie et d’allégresse, </a:t>
                      </a:r>
                      <a:endParaRPr kumimoji="0" lang="en-US" sz="35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لأن أعين الكل تترجاكَ</a:t>
                      </a:r>
                      <a:r>
                        <a:rPr kumimoji="0" lang="fr-CA" sz="4300" b="0" i="0" u="none" strike="noStrike" cap="none" normalizeH="0" baseline="0" dirty="0">
                          <a:ln>
                            <a:noFill/>
                          </a:ln>
                          <a:solidFill>
                            <a:schemeClr val="tx1"/>
                          </a:solidFill>
                          <a:effectLst/>
                          <a:latin typeface="Arial" charset="0"/>
                          <a:cs typeface="Arial" pitchFamily="34" charset="0"/>
                        </a:rPr>
                        <a:t> </a:t>
                      </a:r>
                      <a:r>
                        <a:rPr kumimoji="0" lang="ar-SA" sz="4300" b="0" i="0" u="none" strike="noStrike" cap="none" normalizeH="0" baseline="0" dirty="0">
                          <a:ln>
                            <a:noFill/>
                          </a:ln>
                          <a:solidFill>
                            <a:schemeClr val="tx1"/>
                          </a:solidFill>
                          <a:effectLst/>
                          <a:latin typeface="Arial" charset="0"/>
                          <a:cs typeface="Arial" pitchFamily="34" charset="0"/>
                        </a:rPr>
                        <a:t>لأنكَ أنتَ الذي تعطيهم طعامَهم في حين حسن. اصنع معنا حَسَب صلاحك يَا معطياً طعاماً لكل جسد. املأ قلوبنا فرحاً ونعيماً</a:t>
                      </a:r>
                      <a:r>
                        <a:rPr kumimoji="0" lang="fr-FR" sz="4300" b="0" i="0" u="none" strike="noStrike" cap="none" normalizeH="0" baseline="0" dirty="0">
                          <a:ln>
                            <a:noFill/>
                          </a:ln>
                          <a:solidFill>
                            <a:schemeClr val="tx1"/>
                          </a:solidFill>
                          <a:effectLst/>
                          <a:latin typeface="Arial" charset="0"/>
                          <a:cs typeface="Arial" pitchFamily="34" charset="0"/>
                        </a:rPr>
                        <a:t>. </a:t>
                      </a:r>
                      <a:endParaRPr kumimoji="0" lang="fr-CA" sz="43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24526" name="Group 110"/>
          <p:cNvGraphicFramePr>
            <a:graphicFrameLocks noGrp="1"/>
          </p:cNvGraphicFramePr>
          <p:nvPr>
            <p:ph/>
          </p:nvPr>
        </p:nvGraphicFramePr>
        <p:xfrm>
          <a:off x="0" y="0"/>
          <a:ext cx="12192000" cy="6370320"/>
        </p:xfrm>
        <a:graphic>
          <a:graphicData uri="http://schemas.openxmlformats.org/drawingml/2006/table">
            <a:tbl>
              <a:tblPr/>
              <a:tblGrid>
                <a:gridCol w="4233333">
                  <a:extLst>
                    <a:ext uri="{9D8B030D-6E8A-4147-A177-3AD203B41FA5}">
                      <a16:colId xmlns:a16="http://schemas.microsoft.com/office/drawing/2014/main" val="20000"/>
                    </a:ext>
                  </a:extLst>
                </a:gridCol>
                <a:gridCol w="4682067">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637032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3700" b="0" i="0" u="none" strike="noStrike" cap="none" normalizeH="0" baseline="0" dirty="0" err="1">
                          <a:ln>
                            <a:noFill/>
                          </a:ln>
                          <a:solidFill>
                            <a:schemeClr val="tx1"/>
                          </a:solidFill>
                          <a:effectLst/>
                          <a:latin typeface="Coptic1" pitchFamily="2" charset="0"/>
                          <a:cs typeface="Arial" charset="0"/>
                        </a:rPr>
                        <a:t>hina</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a~non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hwn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e~re</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v~rwsi</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n~toten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qen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hwb</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niben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n~c</a:t>
                      </a:r>
                      <a:r>
                        <a:rPr kumimoji="0" lang="fr-FR" sz="3700" b="0" i="0" u="none" strike="noStrike" cap="none" normalizeH="0" baseline="0" dirty="0">
                          <a:ln>
                            <a:noFill/>
                          </a:ln>
                          <a:solidFill>
                            <a:schemeClr val="tx1"/>
                          </a:solidFill>
                          <a:effectLst/>
                          <a:latin typeface="Coptic1" pitchFamily="2" charset="0"/>
                          <a:cs typeface="Arial" charset="0"/>
                        </a:rPr>
                        <a:t>/ou </a:t>
                      </a:r>
                      <a:r>
                        <a:rPr kumimoji="0" lang="fr-FR" sz="3700" b="0" i="0" u="none" strike="noStrike" cap="none" normalizeH="0" baseline="0" dirty="0" err="1">
                          <a:ln>
                            <a:noFill/>
                          </a:ln>
                          <a:solidFill>
                            <a:schemeClr val="tx1"/>
                          </a:solidFill>
                          <a:effectLst/>
                          <a:latin typeface="Coptic1" pitchFamily="2" charset="0"/>
                          <a:cs typeface="Arial" charset="0"/>
                        </a:rPr>
                        <a:t>niben</a:t>
                      </a:r>
                      <a:r>
                        <a:rPr kumimoji="0" lang="fr-FR" sz="3700" b="0" i="0" u="none" strike="noStrike" cap="none" normalizeH="0" baseline="0" dirty="0">
                          <a:ln>
                            <a:noFill/>
                          </a:ln>
                          <a:solidFill>
                            <a:schemeClr val="tx1"/>
                          </a:solidFill>
                          <a:effectLst/>
                          <a:latin typeface="Coptic1" pitchFamily="2" charset="0"/>
                          <a:cs typeface="Arial" charset="0"/>
                        </a:rPr>
                        <a:t> : </a:t>
                      </a:r>
                      <a:r>
                        <a:rPr kumimoji="0" lang="fr-FR" sz="3700" b="0" i="0" u="none" strike="noStrike" cap="none" normalizeH="0" baseline="0" dirty="0" err="1">
                          <a:ln>
                            <a:noFill/>
                          </a:ln>
                          <a:solidFill>
                            <a:schemeClr val="tx1"/>
                          </a:solidFill>
                          <a:effectLst/>
                          <a:latin typeface="Coptic1" pitchFamily="2" charset="0"/>
                          <a:cs typeface="Arial" charset="0"/>
                        </a:rPr>
                        <a:t>n~tenerhouo</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qen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hwb</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niben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n~a~gayon</a:t>
                      </a:r>
                      <a:r>
                        <a:rPr kumimoji="0" lang="fr-FR" sz="37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Pilaoc</a:t>
                      </a:r>
                      <a:r>
                        <a:rPr kumimoji="0" lang="en-US" sz="3200" b="0" i="0" u="sng" strike="noStrike" cap="none" normalizeH="0" baseline="0" dirty="0">
                          <a:ln>
                            <a:noFill/>
                          </a:ln>
                          <a:solidFill>
                            <a:srgbClr val="FF9900"/>
                          </a:solidFill>
                          <a:effectLst/>
                          <a:latin typeface="Coptic1" pitchFamily="2" charset="0"/>
                          <a:cs typeface="Arial" charset="0"/>
                        </a:rPr>
                        <a:t> :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Kurie~ </a:t>
                      </a:r>
                      <a:r>
                        <a:rPr kumimoji="0" lang="en-US" sz="3700" b="0" i="0" u="none" strike="noStrike" cap="none" normalizeH="0" baseline="0" dirty="0" err="1">
                          <a:ln>
                            <a:noFill/>
                          </a:ln>
                          <a:solidFill>
                            <a:schemeClr val="tx1"/>
                          </a:solidFill>
                          <a:effectLst/>
                          <a:latin typeface="Coptic1" pitchFamily="2" charset="0"/>
                          <a:cs typeface="Arial" charset="0"/>
                        </a:rPr>
                        <a:t>e~le</a:t>
                      </a:r>
                      <a:r>
                        <a:rPr kumimoji="0" lang="en-US" sz="3700" b="0" i="0" u="none" strike="noStrike" cap="none" normalizeH="0" baseline="0" dirty="0">
                          <a:ln>
                            <a:noFill/>
                          </a:ln>
                          <a:solidFill>
                            <a:schemeClr val="tx1"/>
                          </a:solidFill>
                          <a:effectLst/>
                          <a:latin typeface="Coptic1" pitchFamily="2" charset="0"/>
                          <a:cs typeface="Arial" charset="0"/>
                        </a:rPr>
                        <a:t>/~con</a:t>
                      </a:r>
                      <a:r>
                        <a:rPr kumimoji="0" lang="en-US" sz="37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700" dirty="0"/>
                        <a:t>afin que, pourvus du nécessaire en toute chose et en tout temps, nous abondions en toute œuvre sainte.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59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Pitié Seigneur.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لكي نحنُ أيضاً</a:t>
                      </a:r>
                      <a:r>
                        <a:rPr kumimoji="0" lang="fr-CA"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إذ يكون لنا الكفافُ في كل </a:t>
                      </a:r>
                      <a:r>
                        <a:rPr kumimoji="0" lang="ar-SA" sz="3700" b="0" i="0" u="none" strike="noStrike" cap="none" normalizeH="0" baseline="0" dirty="0" err="1">
                          <a:ln>
                            <a:noFill/>
                          </a:ln>
                          <a:solidFill>
                            <a:schemeClr val="tx1"/>
                          </a:solidFill>
                          <a:effectLst/>
                          <a:latin typeface="Arial" charset="0"/>
                          <a:cs typeface="Arial" pitchFamily="34" charset="0"/>
                        </a:rPr>
                        <a:t>شىء</a:t>
                      </a:r>
                      <a:r>
                        <a:rPr kumimoji="0" lang="ar-SA" sz="3700" b="0" i="0" u="none" strike="noStrike" cap="none" normalizeH="0" baseline="0" dirty="0">
                          <a:ln>
                            <a:noFill/>
                          </a:ln>
                          <a:solidFill>
                            <a:schemeClr val="tx1"/>
                          </a:solidFill>
                          <a:effectLst/>
                          <a:latin typeface="Arial" charset="0"/>
                          <a:cs typeface="Arial" pitchFamily="34" charset="0"/>
                        </a:rPr>
                        <a:t>، كل حين نزدَادَ في كل عملٍ صالح. </a:t>
                      </a:r>
                      <a:endParaRPr kumimoji="0" lang="ar-EG" sz="4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2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4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33"/>
                          </a:solidFill>
                          <a:effectLst/>
                          <a:latin typeface="Arial" charset="0"/>
                          <a:cs typeface="Times New Roman" pitchFamily="18" charset="0"/>
                        </a:rPr>
                        <a:t>الشَّعْبُ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يَا رَبُّ ارْحَمْ.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23756" name="Group 12"/>
          <p:cNvGraphicFramePr>
            <a:graphicFrameLocks noGrp="1"/>
          </p:cNvGraphicFramePr>
          <p:nvPr>
            <p:ph/>
          </p:nvPr>
        </p:nvGraphicFramePr>
        <p:xfrm>
          <a:off x="1" y="0"/>
          <a:ext cx="12191999" cy="5732272"/>
        </p:xfrm>
        <a:graphic>
          <a:graphicData uri="http://schemas.openxmlformats.org/drawingml/2006/table">
            <a:tbl>
              <a:tblPr/>
              <a:tblGrid>
                <a:gridCol w="4453107">
                  <a:extLst>
                    <a:ext uri="{9D8B030D-6E8A-4147-A177-3AD203B41FA5}">
                      <a16:colId xmlns:a16="http://schemas.microsoft.com/office/drawing/2014/main" val="341624736"/>
                    </a:ext>
                  </a:extLst>
                </a:gridCol>
                <a:gridCol w="4297464">
                  <a:extLst>
                    <a:ext uri="{9D8B030D-6E8A-4147-A177-3AD203B41FA5}">
                      <a16:colId xmlns:a16="http://schemas.microsoft.com/office/drawing/2014/main" val="20000"/>
                    </a:ext>
                  </a:extLst>
                </a:gridCol>
                <a:gridCol w="3441428">
                  <a:extLst>
                    <a:ext uri="{9D8B030D-6E8A-4147-A177-3AD203B41FA5}">
                      <a16:colId xmlns:a16="http://schemas.microsoft.com/office/drawing/2014/main" val="20001"/>
                    </a:ext>
                  </a:extLst>
                </a:gridCol>
              </a:tblGrid>
              <a:tr h="573227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it-IT" sz="3700" u="sng" kern="1200" dirty="0">
                          <a:solidFill>
                            <a:srgbClr val="FF9900"/>
                          </a:solidFill>
                          <a:effectLst/>
                          <a:latin typeface="Coptic1" pitchFamily="2" charset="0"/>
                          <a:ea typeface="+mn-ea"/>
                          <a:cs typeface="+mn-cs"/>
                        </a:rPr>
                        <a:t>Piou/b : </a:t>
                      </a:r>
                    </a:p>
                    <a:p>
                      <a:pPr marL="0" marR="0" lvl="0" indent="0" algn="just" defTabSz="914400" rtl="0" eaLnBrk="1" fontAlgn="base" latinLnBrk="0" hangingPunct="1">
                        <a:lnSpc>
                          <a:spcPct val="100000"/>
                        </a:lnSpc>
                        <a:spcBef>
                          <a:spcPct val="20000"/>
                        </a:spcBef>
                        <a:spcAft>
                          <a:spcPct val="0"/>
                        </a:spcAft>
                        <a:buClrTx/>
                        <a:buSzTx/>
                        <a:buFontTx/>
                        <a:buNone/>
                        <a:tabLst/>
                      </a:pPr>
                      <a:r>
                        <a:rPr lang="it-IT" sz="3700" kern="1200" dirty="0">
                          <a:solidFill>
                            <a:schemeClr val="tx1"/>
                          </a:solidFill>
                          <a:effectLst/>
                          <a:latin typeface="Coptic1" pitchFamily="2" charset="0"/>
                          <a:ea typeface="+mn-ea"/>
                          <a:cs typeface="+mn-cs"/>
                        </a:rPr>
                        <a:t>A~riv~meui~ P~o#c# n~t~Cwt/ria~ m~paitopoc e~youab n~tak vai Nem topoc niben : nem monact/rion niben n~te nenio] n~oryodoxoc. </a:t>
                      </a:r>
                      <a:endParaRPr kumimoji="0" lang="fr-CA"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700" b="0" i="0" u="sng" strike="noStrike" cap="none" normalizeH="0" baseline="0" dirty="0">
                          <a:ln>
                            <a:noFill/>
                          </a:ln>
                          <a:solidFill>
                            <a:srgbClr val="FF9900"/>
                          </a:solidFill>
                          <a:effectLst/>
                          <a:latin typeface="Arial" charset="0"/>
                          <a:cs typeface="Arial" charset="0"/>
                        </a:rPr>
                        <a:t>Le prêtre : </a:t>
                      </a:r>
                      <a:endParaRPr kumimoji="0" lang="fr-FR"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Souviens-Toi Seigneur du Salut de ce lieu saint qui est à Toi, de tous les lieux qui Te sont consacrés et des monastères de nos pères orthodoxes. </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700" b="0" i="0" u="sng" strike="noStrike" cap="none" normalizeH="0" baseline="0" dirty="0">
                          <a:ln>
                            <a:noFill/>
                          </a:ln>
                          <a:solidFill>
                            <a:srgbClr val="FF9900"/>
                          </a:solidFill>
                          <a:effectLst/>
                          <a:latin typeface="Arial" charset="0"/>
                          <a:cs typeface="Arial" charset="0"/>
                        </a:rPr>
                        <a:t>الْكَاهِنُ : </a:t>
                      </a:r>
                      <a:endParaRPr lang="fr-FR" sz="2700"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lang="ar-SA" sz="4300" kern="1200" dirty="0">
                          <a:solidFill>
                            <a:schemeClr val="tx1"/>
                          </a:solidFill>
                          <a:effectLst/>
                          <a:latin typeface="+mn-lt"/>
                          <a:ea typeface="+mn-ea"/>
                          <a:cs typeface="+mn-cs"/>
                        </a:rPr>
                        <a:t>اذكر يَا رب خَلاص هذا المَوضع المُقدس الذي لكَ</a:t>
                      </a:r>
                      <a:r>
                        <a:rPr lang="fr-FR" sz="4300" kern="1200" dirty="0">
                          <a:solidFill>
                            <a:schemeClr val="tx1"/>
                          </a:solidFill>
                          <a:effectLst/>
                          <a:latin typeface="+mn-lt"/>
                          <a:ea typeface="+mn-ea"/>
                          <a:cs typeface="+mn-cs"/>
                        </a:rPr>
                        <a:t> </a:t>
                      </a:r>
                      <a:r>
                        <a:rPr lang="ar-EG" sz="4300" kern="1200" dirty="0">
                          <a:solidFill>
                            <a:schemeClr val="tx1"/>
                          </a:solidFill>
                          <a:effectLst/>
                          <a:latin typeface="+mn-lt"/>
                          <a:ea typeface="+mn-ea"/>
                          <a:cs typeface="+mn-cs"/>
                        </a:rPr>
                        <a:t>وكل المواضع وكل أديرة آبائنا الأرثوذكسيين. </a:t>
                      </a:r>
                      <a:endParaRPr kumimoji="0" lang="ar-EG"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37352828"/>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08792" name="Group 120"/>
          <p:cNvGraphicFramePr>
            <a:graphicFrameLocks noGrp="1"/>
          </p:cNvGraphicFramePr>
          <p:nvPr>
            <p:ph/>
          </p:nvPr>
        </p:nvGraphicFramePr>
        <p:xfrm>
          <a:off x="0" y="76200"/>
          <a:ext cx="12191999" cy="6019800"/>
        </p:xfrm>
        <a:graphic>
          <a:graphicData uri="http://schemas.openxmlformats.org/drawingml/2006/table">
            <a:tbl>
              <a:tblPr/>
              <a:tblGrid>
                <a:gridCol w="4401225">
                  <a:extLst>
                    <a:ext uri="{9D8B030D-6E8A-4147-A177-3AD203B41FA5}">
                      <a16:colId xmlns:a16="http://schemas.microsoft.com/office/drawing/2014/main" val="20000"/>
                    </a:ext>
                  </a:extLst>
                </a:gridCol>
                <a:gridCol w="4262877">
                  <a:extLst>
                    <a:ext uri="{9D8B030D-6E8A-4147-A177-3AD203B41FA5}">
                      <a16:colId xmlns:a16="http://schemas.microsoft.com/office/drawing/2014/main" val="20001"/>
                    </a:ext>
                  </a:extLst>
                </a:gridCol>
                <a:gridCol w="3527897">
                  <a:extLst>
                    <a:ext uri="{9D8B030D-6E8A-4147-A177-3AD203B41FA5}">
                      <a16:colId xmlns:a16="http://schemas.microsoft.com/office/drawing/2014/main" val="20002"/>
                    </a:ext>
                  </a:extLst>
                </a:gridCol>
              </a:tblGrid>
              <a:tr h="600862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700" b="0" i="0" u="sng" strike="noStrike" cap="none" normalizeH="0" baseline="0" dirty="0" err="1">
                          <a:ln>
                            <a:noFill/>
                          </a:ln>
                          <a:solidFill>
                            <a:srgbClr val="FF9900"/>
                          </a:solidFill>
                          <a:effectLst/>
                          <a:latin typeface="Coptic1" pitchFamily="2" charset="0"/>
                          <a:cs typeface="Arial" charset="0"/>
                        </a:rPr>
                        <a:t>Pidia~kwn</a:t>
                      </a:r>
                      <a:r>
                        <a:rPr kumimoji="0" lang="fr-FR" sz="2700" b="0" i="0" u="sng" strike="noStrike" cap="none" normalizeH="0" baseline="0" dirty="0">
                          <a:ln>
                            <a:noFill/>
                          </a:ln>
                          <a:solidFill>
                            <a:srgbClr val="FF9900"/>
                          </a:solidFill>
                          <a:effectLst/>
                          <a:latin typeface="Coptic1" pitchFamily="2" charset="0"/>
                          <a:cs typeface="Arial" charset="0"/>
                        </a:rPr>
                        <a:t> : </a:t>
                      </a:r>
                      <a:endParaRPr kumimoji="0" lang="ar-EG" sz="2700" b="0" i="0" u="sng" strike="noStrike" cap="none" normalizeH="0" baseline="0" dirty="0">
                        <a:ln>
                          <a:noFill/>
                        </a:ln>
                        <a:solidFill>
                          <a:srgbClr val="FF9900"/>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P~roceuxacye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u~per</a:t>
                      </a:r>
                      <a:r>
                        <a:rPr kumimoji="0" lang="en-US" sz="3200" b="0" i="0" u="none" strike="noStrike" cap="none" normalizeH="0" baseline="0" dirty="0">
                          <a:ln>
                            <a:noFill/>
                          </a:ln>
                          <a:solidFill>
                            <a:schemeClr val="tx1"/>
                          </a:solidFill>
                          <a:effectLst/>
                          <a:latin typeface="Coptic1" pitchFamily="2" charset="0"/>
                          <a:cs typeface="Arial" charset="0"/>
                        </a:rPr>
                        <a:t> t/c Cwt/</a:t>
                      </a:r>
                      <a:r>
                        <a:rPr kumimoji="0" lang="en-US" sz="3200" b="0" i="0" u="none" strike="noStrike" cap="none" normalizeH="0" baseline="0" dirty="0" err="1">
                          <a:ln>
                            <a:noFill/>
                          </a:ln>
                          <a:solidFill>
                            <a:schemeClr val="tx1"/>
                          </a:solidFill>
                          <a:effectLst/>
                          <a:latin typeface="Coptic1" pitchFamily="2" charset="0"/>
                          <a:cs typeface="Arial" charset="0"/>
                        </a:rPr>
                        <a:t>riac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kocmou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ke</a:t>
                      </a:r>
                      <a:r>
                        <a:rPr kumimoji="0" lang="en-US" sz="3200" b="0" i="0" u="none" strike="noStrike" cap="none" normalizeH="0" baseline="0" dirty="0">
                          <a:ln>
                            <a:noFill/>
                          </a:ln>
                          <a:solidFill>
                            <a:schemeClr val="tx1"/>
                          </a:solidFill>
                          <a:effectLst/>
                          <a:latin typeface="Coptic1" pitchFamily="2" charset="0"/>
                          <a:cs typeface="Arial" charset="0"/>
                        </a:rPr>
                        <a:t> t/c </a:t>
                      </a:r>
                      <a:r>
                        <a:rPr kumimoji="0" lang="en-US" sz="3200" b="0" i="0" u="none" strike="noStrike" cap="none" normalizeH="0" baseline="0" dirty="0" err="1">
                          <a:ln>
                            <a:noFill/>
                          </a:ln>
                          <a:solidFill>
                            <a:schemeClr val="tx1"/>
                          </a:solidFill>
                          <a:effectLst/>
                          <a:latin typeface="Coptic1" pitchFamily="2" charset="0"/>
                          <a:cs typeface="Arial" charset="0"/>
                        </a:rPr>
                        <a:t>polewc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mwn</a:t>
                      </a:r>
                      <a:r>
                        <a:rPr kumimoji="0" lang="en-US" sz="3200" b="0" i="0" u="none" strike="noStrike" cap="none" normalizeH="0" baseline="0" dirty="0">
                          <a:ln>
                            <a:noFill/>
                          </a:ln>
                          <a:solidFill>
                            <a:schemeClr val="tx1"/>
                          </a:solidFill>
                          <a:effectLst/>
                          <a:latin typeface="Coptic1" pitchFamily="2" charset="0"/>
                          <a:cs typeface="Arial" charset="0"/>
                        </a:rPr>
                        <a:t> taut/c </a:t>
                      </a:r>
                      <a:r>
                        <a:rPr kumimoji="0" lang="en-US" sz="3200" b="0" i="0" u="none" strike="noStrike" cap="none" normalizeH="0" baseline="0" dirty="0" err="1">
                          <a:ln>
                            <a:noFill/>
                          </a:ln>
                          <a:solidFill>
                            <a:schemeClr val="tx1"/>
                          </a:solidFill>
                          <a:effectLst/>
                          <a:latin typeface="Coptic1" pitchFamily="2" charset="0"/>
                          <a:cs typeface="Arial" charset="0"/>
                        </a:rPr>
                        <a:t>ke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pacwn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polewn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ke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twn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wrwn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ke</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cwn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ke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monact</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riwn</a:t>
                      </a:r>
                      <a:r>
                        <a:rPr kumimoji="0" lang="en-US" sz="3200" b="0" i="0" u="none" strike="noStrike" cap="none" normalizeH="0" baseline="0" dirty="0">
                          <a:ln>
                            <a:noFill/>
                          </a:ln>
                          <a:solidFill>
                            <a:schemeClr val="tx1"/>
                          </a:solidFill>
                          <a:effectLst/>
                          <a:latin typeface="Coptic1" pitchFamily="2" charset="0"/>
                          <a:cs typeface="Arial" charset="0"/>
                        </a:rPr>
                        <a:t>. </a:t>
                      </a:r>
                      <a:endParaRPr kumimoji="0" lang="fr-FR"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700" b="0" i="0" u="sng" strike="noStrike" cap="none" normalizeH="0" baseline="0" dirty="0" err="1">
                          <a:ln>
                            <a:noFill/>
                          </a:ln>
                          <a:solidFill>
                            <a:srgbClr val="FF9900"/>
                          </a:solidFill>
                          <a:effectLst/>
                          <a:latin typeface="Coptic1" pitchFamily="2" charset="0"/>
                          <a:cs typeface="Arial" charset="0"/>
                        </a:rPr>
                        <a:t>Pilaoc</a:t>
                      </a:r>
                      <a:r>
                        <a:rPr kumimoji="0" lang="fr-FR" sz="2700" b="0" i="0" u="sng" strike="noStrike" cap="none" normalizeH="0" baseline="0" dirty="0">
                          <a:ln>
                            <a:noFill/>
                          </a:ln>
                          <a:solidFill>
                            <a:srgbClr val="FF9900"/>
                          </a:solidFill>
                          <a:effectLst/>
                          <a:latin typeface="Coptic1" pitchFamily="2" charset="0"/>
                          <a:cs typeface="Arial" charset="0"/>
                        </a:rPr>
                        <a:t> : </a:t>
                      </a:r>
                      <a:endParaRPr kumimoji="0" lang="fr-FR" sz="2100" b="0" i="0" u="sng" strike="noStrike" cap="none" normalizeH="0" baseline="0" dirty="0">
                        <a:ln>
                          <a:noFill/>
                        </a:ln>
                        <a:solidFill>
                          <a:srgbClr val="FF9900"/>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0" i="0" u="none" strike="noStrike" cap="none" normalizeH="0" baseline="0" dirty="0" err="1">
                          <a:ln>
                            <a:noFill/>
                          </a:ln>
                          <a:solidFill>
                            <a:schemeClr val="tx1"/>
                          </a:solidFill>
                          <a:effectLst/>
                          <a:latin typeface="Coptic1" pitchFamily="2" charset="0"/>
                          <a:cs typeface="Arial" charset="0"/>
                        </a:rPr>
                        <a:t>Kurie</a:t>
                      </a:r>
                      <a:r>
                        <a:rPr kumimoji="0" lang="fr-FR" sz="3200" b="0" i="0" u="none" strike="noStrike" cap="none" normalizeH="0" baseline="0" dirty="0">
                          <a:ln>
                            <a:noFill/>
                          </a:ln>
                          <a:solidFill>
                            <a:schemeClr val="tx1"/>
                          </a:solidFill>
                          <a:effectLst/>
                          <a:latin typeface="Coptic1" pitchFamily="2" charset="0"/>
                          <a:cs typeface="Arial" charset="0"/>
                        </a:rPr>
                        <a:t>~ </a:t>
                      </a:r>
                      <a:r>
                        <a:rPr kumimoji="0" lang="fr-FR" sz="3200" b="0" i="0" u="none" strike="noStrike" cap="none" normalizeH="0" baseline="0" dirty="0" err="1">
                          <a:ln>
                            <a:noFill/>
                          </a:ln>
                          <a:solidFill>
                            <a:schemeClr val="tx1"/>
                          </a:solidFill>
                          <a:effectLst/>
                          <a:latin typeface="Coptic1" pitchFamily="2" charset="0"/>
                          <a:cs typeface="Arial" charset="0"/>
                        </a:rPr>
                        <a:t>e~le</a:t>
                      </a:r>
                      <a:r>
                        <a:rPr kumimoji="0" lang="fr-FR" sz="3200" b="0" i="0" u="none" strike="noStrike" cap="none" normalizeH="0" baseline="0" dirty="0">
                          <a:ln>
                            <a:noFill/>
                          </a:ln>
                          <a:solidFill>
                            <a:schemeClr val="tx1"/>
                          </a:solidFill>
                          <a:effectLst/>
                          <a:latin typeface="Coptic1" pitchFamily="2" charset="0"/>
                          <a:cs typeface="Arial" charset="0"/>
                        </a:rPr>
                        <a:t>/~con.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diacre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500" b="0" i="0" u="none" strike="noStrike" cap="none" normalizeH="0" baseline="0" dirty="0">
                          <a:ln>
                            <a:noFill/>
                          </a:ln>
                          <a:solidFill>
                            <a:schemeClr val="tx1"/>
                          </a:solidFill>
                          <a:effectLst/>
                          <a:latin typeface="Arial" charset="0"/>
                          <a:cs typeface="Arial" charset="0"/>
                        </a:rPr>
                        <a:t>Priez pour le Salut du monde, de cette ville, de toutes les villes, des régions, des îles et des monastères.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43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peuple : </a:t>
                      </a:r>
                      <a:endParaRPr kumimoji="0" lang="ar-EG" sz="27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Pitié Seigneur.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33"/>
                          </a:solidFill>
                          <a:effectLst/>
                          <a:latin typeface="Arial" charset="0"/>
                          <a:cs typeface="Times New Roman" pitchFamily="18" charset="0"/>
                        </a:rPr>
                        <a:t>الشَّمَّاسُ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صَلُّوا من أجل خَلاص العالم ومدينتنا هذه وسائر المُدن والأقاليم والجَزائر والأديرة. </a:t>
                      </a:r>
                      <a:endParaRPr kumimoji="0" lang="en-CA"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24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7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7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33"/>
                          </a:solidFill>
                          <a:effectLst/>
                          <a:latin typeface="Arial" charset="0"/>
                          <a:cs typeface="Times New Roman" pitchFamily="18" charset="0"/>
                        </a:rPr>
                        <a:t>الشَّعْبُ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يَا رَبُّ ارْحَمْ. </a:t>
                      </a:r>
                      <a:endParaRPr kumimoji="0" lang="ar-EG"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54567856"/>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47066" name="Group 26"/>
          <p:cNvGraphicFramePr>
            <a:graphicFrameLocks noGrp="1"/>
          </p:cNvGraphicFramePr>
          <p:nvPr>
            <p:ph type="tbl" idx="1"/>
            <p:extLst>
              <p:ext uri="{D42A27DB-BD31-4B8C-83A1-F6EECF244321}">
                <p14:modId xmlns:p14="http://schemas.microsoft.com/office/powerpoint/2010/main" val="3887023188"/>
              </p:ext>
            </p:extLst>
          </p:nvPr>
        </p:nvGraphicFramePr>
        <p:xfrm>
          <a:off x="0" y="0"/>
          <a:ext cx="12192000" cy="6742176"/>
        </p:xfrm>
        <a:graphic>
          <a:graphicData uri="http://schemas.openxmlformats.org/drawingml/2006/table">
            <a:tbl>
              <a:tblPr/>
              <a:tblGrid>
                <a:gridCol w="4513635">
                  <a:extLst>
                    <a:ext uri="{9D8B030D-6E8A-4147-A177-3AD203B41FA5}">
                      <a16:colId xmlns:a16="http://schemas.microsoft.com/office/drawing/2014/main" val="20000"/>
                    </a:ext>
                  </a:extLst>
                </a:gridCol>
                <a:gridCol w="4236936">
                  <a:extLst>
                    <a:ext uri="{9D8B030D-6E8A-4147-A177-3AD203B41FA5}">
                      <a16:colId xmlns:a16="http://schemas.microsoft.com/office/drawing/2014/main" val="20001"/>
                    </a:ext>
                  </a:extLst>
                </a:gridCol>
                <a:gridCol w="3441429">
                  <a:extLst>
                    <a:ext uri="{9D8B030D-6E8A-4147-A177-3AD203B41FA5}">
                      <a16:colId xmlns:a16="http://schemas.microsoft.com/office/drawing/2014/main" val="20002"/>
                    </a:ext>
                  </a:extLst>
                </a:gridCol>
              </a:tblGrid>
              <a:tr h="673811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pt-BR" sz="2800" b="0" i="0" u="sng" strike="noStrike" kern="1200" baseline="0" dirty="0">
                          <a:solidFill>
                            <a:srgbClr val="FF9900"/>
                          </a:solidFill>
                          <a:latin typeface="Coptic1" pitchFamily="2" charset="0"/>
                          <a:ea typeface="+mn-ea"/>
                          <a:cs typeface="+mn-cs"/>
                        </a:rPr>
                        <a:t>Piou/b : </a:t>
                      </a:r>
                    </a:p>
                    <a:p>
                      <a:pPr algn="just"/>
                      <a:r>
                        <a:rPr lang="pt-BR" sz="2700" b="0" i="0" u="none" strike="noStrike" kern="1200" baseline="0" dirty="0">
                          <a:solidFill>
                            <a:schemeClr val="tx1"/>
                          </a:solidFill>
                          <a:latin typeface="Coptic1" pitchFamily="2" charset="0"/>
                          <a:ea typeface="+mn-ea"/>
                          <a:cs typeface="+mn-cs"/>
                        </a:rPr>
                        <a:t>Nem polic niben : nem ,wra niben : nem ni]mi : nem poucolcel </a:t>
                      </a:r>
                      <a:r>
                        <a:rPr lang="fr-FR" sz="2700" b="0" i="0" u="none" strike="noStrike" kern="1200" baseline="0" dirty="0">
                          <a:solidFill>
                            <a:schemeClr val="tx1"/>
                          </a:solidFill>
                          <a:latin typeface="Coptic1" pitchFamily="2" charset="0"/>
                          <a:ea typeface="+mn-ea"/>
                          <a:cs typeface="+mn-cs"/>
                        </a:rPr>
                        <a:t>t/</a:t>
                      </a:r>
                      <a:r>
                        <a:rPr lang="fr-FR" sz="2700" b="0" i="0" u="none" strike="noStrike" kern="1200" baseline="0" dirty="0" err="1">
                          <a:solidFill>
                            <a:schemeClr val="tx1"/>
                          </a:solidFill>
                          <a:latin typeface="Coptic1" pitchFamily="2" charset="0"/>
                          <a:ea typeface="+mn-ea"/>
                          <a:cs typeface="+mn-cs"/>
                        </a:rPr>
                        <a:t>rf</a:t>
                      </a:r>
                      <a:r>
                        <a:rPr lang="fr-FR" sz="2700" b="0" i="0" u="none" strike="noStrike" kern="1200" baseline="0" dirty="0">
                          <a:solidFill>
                            <a:schemeClr val="tx1"/>
                          </a:solidFill>
                          <a:latin typeface="Coptic1" pitchFamily="2" charset="0"/>
                          <a:ea typeface="+mn-ea"/>
                          <a:cs typeface="+mn-cs"/>
                        </a:rPr>
                        <a:t>. </a:t>
                      </a:r>
                      <a:r>
                        <a:rPr lang="de-DE" sz="2700" b="0" i="0" u="none" strike="noStrike" kern="1200" baseline="0" dirty="0" err="1">
                          <a:solidFill>
                            <a:schemeClr val="tx1"/>
                          </a:solidFill>
                          <a:latin typeface="Coptic1" pitchFamily="2" charset="0"/>
                          <a:ea typeface="+mn-ea"/>
                          <a:cs typeface="+mn-cs"/>
                        </a:rPr>
                        <a:t>Ouoh</a:t>
                      </a:r>
                      <a:r>
                        <a:rPr lang="de-DE" sz="2700" b="0" i="0" u="none" strike="noStrike" kern="1200" baseline="0" dirty="0">
                          <a:solidFill>
                            <a:schemeClr val="tx1"/>
                          </a:solidFill>
                          <a:latin typeface="Coptic1" pitchFamily="2" charset="0"/>
                          <a:ea typeface="+mn-ea"/>
                          <a:cs typeface="+mn-cs"/>
                        </a:rPr>
                        <a:t> nahmen t/</a:t>
                      </a:r>
                      <a:r>
                        <a:rPr lang="de-DE" sz="2700" b="0" i="0" u="none" strike="noStrike" kern="1200" baseline="0" dirty="0" err="1">
                          <a:solidFill>
                            <a:schemeClr val="tx1"/>
                          </a:solidFill>
                          <a:latin typeface="Coptic1" pitchFamily="2" charset="0"/>
                          <a:ea typeface="+mn-ea"/>
                          <a:cs typeface="+mn-cs"/>
                        </a:rPr>
                        <a:t>ren</a:t>
                      </a:r>
                      <a:r>
                        <a:rPr lang="de-DE" sz="2700" b="0" i="0" u="none" strike="noStrike" kern="1200" baseline="0" dirty="0">
                          <a:solidFill>
                            <a:schemeClr val="tx1"/>
                          </a:solidFill>
                          <a:latin typeface="Coptic1" pitchFamily="2" charset="0"/>
                          <a:ea typeface="+mn-ea"/>
                          <a:cs typeface="+mn-cs"/>
                        </a:rPr>
                        <a:t> </a:t>
                      </a:r>
                      <a:r>
                        <a:rPr lang="de-DE" sz="2700" b="0" i="0" u="none" strike="noStrike" kern="1200" baseline="0" dirty="0" err="1">
                          <a:solidFill>
                            <a:schemeClr val="tx1"/>
                          </a:solidFill>
                          <a:latin typeface="Coptic1" pitchFamily="2" charset="0"/>
                          <a:ea typeface="+mn-ea"/>
                          <a:cs typeface="+mn-cs"/>
                        </a:rPr>
                        <a:t>e~bolha</a:t>
                      </a:r>
                      <a:r>
                        <a:rPr lang="de-DE" sz="2700" b="0" i="0" u="none" strike="noStrike" kern="1200" baseline="0" dirty="0">
                          <a:solidFill>
                            <a:schemeClr val="tx1"/>
                          </a:solidFill>
                          <a:latin typeface="Coptic1" pitchFamily="2" charset="0"/>
                          <a:ea typeface="+mn-ea"/>
                          <a:cs typeface="+mn-cs"/>
                        </a:rPr>
                        <a:t> </a:t>
                      </a:r>
                      <a:r>
                        <a:rPr lang="pt-BR" sz="2700" b="0" i="0" u="none" strike="noStrike" kern="1200" baseline="0" dirty="0">
                          <a:solidFill>
                            <a:schemeClr val="tx1"/>
                          </a:solidFill>
                          <a:latin typeface="Coptic1" pitchFamily="2" charset="0"/>
                          <a:ea typeface="+mn-ea"/>
                          <a:cs typeface="+mn-cs"/>
                        </a:rPr>
                        <a:t>ouh~bwn nem oumou nem oumonmen </a:t>
                      </a:r>
                      <a:r>
                        <a:rPr lang="fr-FR" sz="2700" b="0" i="0" u="none" strike="noStrike" kern="1200" baseline="0" dirty="0">
                          <a:solidFill>
                            <a:schemeClr val="tx1"/>
                          </a:solidFill>
                          <a:latin typeface="Coptic1" pitchFamily="2" charset="0"/>
                          <a:ea typeface="+mn-ea"/>
                          <a:cs typeface="+mn-cs"/>
                        </a:rPr>
                        <a:t>nem </a:t>
                      </a:r>
                      <a:r>
                        <a:rPr lang="fr-FR" sz="2700" b="0" i="0" u="none" strike="noStrike" kern="1200" baseline="0" dirty="0" err="1">
                          <a:solidFill>
                            <a:schemeClr val="tx1"/>
                          </a:solidFill>
                          <a:latin typeface="Coptic1" pitchFamily="2" charset="0"/>
                          <a:ea typeface="+mn-ea"/>
                          <a:cs typeface="+mn-cs"/>
                        </a:rPr>
                        <a:t>oukata</a:t>
                      </a:r>
                      <a:r>
                        <a:rPr lang="fr-FR" sz="2700" b="0" i="0" u="none" strike="noStrike" kern="1200" baseline="0" dirty="0">
                          <a:solidFill>
                            <a:schemeClr val="tx1"/>
                          </a:solidFill>
                          <a:latin typeface="Coptic1" pitchFamily="2" charset="0"/>
                          <a:ea typeface="+mn-ea"/>
                          <a:cs typeface="+mn-cs"/>
                        </a:rPr>
                        <a:t> </a:t>
                      </a:r>
                      <a:r>
                        <a:rPr lang="fr-FR" sz="2700" b="0" i="0" u="none" strike="noStrike" kern="1200" baseline="0" dirty="0" err="1">
                          <a:solidFill>
                            <a:schemeClr val="tx1"/>
                          </a:solidFill>
                          <a:latin typeface="Coptic1" pitchFamily="2" charset="0"/>
                          <a:ea typeface="+mn-ea"/>
                          <a:cs typeface="+mn-cs"/>
                        </a:rPr>
                        <a:t>ponticmoc</a:t>
                      </a:r>
                      <a:r>
                        <a:rPr lang="fr-FR" sz="2700" b="0" i="0" u="none" strike="noStrike" kern="1200" baseline="0" dirty="0">
                          <a:solidFill>
                            <a:schemeClr val="tx1"/>
                          </a:solidFill>
                          <a:latin typeface="Coptic1" pitchFamily="2" charset="0"/>
                          <a:ea typeface="+mn-ea"/>
                          <a:cs typeface="+mn-cs"/>
                        </a:rPr>
                        <a:t> </a:t>
                      </a:r>
                      <a:r>
                        <a:rPr lang="pt-BR" sz="2700" b="0" i="0" u="none" strike="noStrike" kern="1200" baseline="0" dirty="0">
                          <a:solidFill>
                            <a:schemeClr val="tx1"/>
                          </a:solidFill>
                          <a:latin typeface="Coptic1" pitchFamily="2" charset="0"/>
                          <a:ea typeface="+mn-ea"/>
                          <a:cs typeface="+mn-cs"/>
                        </a:rPr>
                        <a:t>nem ou,~rwm nem oue,malwci~a </a:t>
                      </a:r>
                      <a:r>
                        <a:rPr lang="fr-FR" sz="2700" b="0" i="0" u="none" strike="noStrike" kern="1200" baseline="0" dirty="0" err="1">
                          <a:solidFill>
                            <a:schemeClr val="tx1"/>
                          </a:solidFill>
                          <a:latin typeface="Coptic1" pitchFamily="2" charset="0"/>
                          <a:ea typeface="+mn-ea"/>
                          <a:cs typeface="+mn-cs"/>
                        </a:rPr>
                        <a:t>n~te</a:t>
                      </a:r>
                      <a:r>
                        <a:rPr lang="fr-FR" sz="2700" b="0" i="0" u="none" strike="noStrike" kern="1200" baseline="0" dirty="0">
                          <a:solidFill>
                            <a:schemeClr val="tx1"/>
                          </a:solidFill>
                          <a:latin typeface="Coptic1" pitchFamily="2" charset="0"/>
                          <a:ea typeface="+mn-ea"/>
                          <a:cs typeface="+mn-cs"/>
                        </a:rPr>
                        <a:t> </a:t>
                      </a:r>
                      <a:r>
                        <a:rPr lang="fr-FR" sz="2700" b="0" i="0" u="none" strike="noStrike" kern="1200" baseline="0" dirty="0" err="1">
                          <a:solidFill>
                            <a:schemeClr val="tx1"/>
                          </a:solidFill>
                          <a:latin typeface="Coptic1" pitchFamily="2" charset="0"/>
                          <a:ea typeface="+mn-ea"/>
                          <a:cs typeface="+mn-cs"/>
                        </a:rPr>
                        <a:t>habbarbaroc</a:t>
                      </a:r>
                      <a:r>
                        <a:rPr lang="fr-FR" sz="2700" b="0" i="0" u="none" strike="noStrike" kern="1200" baseline="0" dirty="0">
                          <a:solidFill>
                            <a:schemeClr val="tx1"/>
                          </a:solidFill>
                          <a:latin typeface="Coptic1" pitchFamily="2" charset="0"/>
                          <a:ea typeface="+mn-ea"/>
                          <a:cs typeface="+mn-cs"/>
                        </a:rPr>
                        <a:t> : nem </a:t>
                      </a:r>
                      <a:r>
                        <a:rPr lang="fr-FR" sz="2700" b="0" i="0" u="none" strike="noStrike" kern="1200" baseline="0" dirty="0" err="1">
                          <a:solidFill>
                            <a:schemeClr val="tx1"/>
                          </a:solidFill>
                          <a:latin typeface="Coptic1" pitchFamily="2" charset="0"/>
                          <a:ea typeface="+mn-ea"/>
                          <a:cs typeface="+mn-cs"/>
                        </a:rPr>
                        <a:t>e~bolha</a:t>
                      </a:r>
                      <a:r>
                        <a:rPr lang="fr-FR" sz="2700" b="0" i="0" u="none" strike="noStrike" kern="1200" baseline="0" dirty="0">
                          <a:solidFill>
                            <a:schemeClr val="tx1"/>
                          </a:solidFill>
                          <a:latin typeface="Coptic1" pitchFamily="2" charset="0"/>
                          <a:ea typeface="+mn-ea"/>
                          <a:cs typeface="+mn-cs"/>
                        </a:rPr>
                        <a:t> </a:t>
                      </a:r>
                      <a:r>
                        <a:rPr lang="pt-BR" sz="2700" b="0" i="0" u="none" strike="noStrike" kern="1200" baseline="0" dirty="0">
                          <a:solidFill>
                            <a:schemeClr val="tx1"/>
                          </a:solidFill>
                          <a:latin typeface="Coptic1" pitchFamily="2" charset="0"/>
                          <a:ea typeface="+mn-ea"/>
                          <a:cs typeface="+mn-cs"/>
                        </a:rPr>
                        <a:t>t~c/fi n~te pisemmo : nem e~bolha </a:t>
                      </a:r>
                      <a:r>
                        <a:rPr lang="fr-FR" sz="2700" b="0" i="0" u="none" strike="noStrike" kern="1200" baseline="0" dirty="0" err="1">
                          <a:solidFill>
                            <a:schemeClr val="tx1"/>
                          </a:solidFill>
                          <a:latin typeface="Coptic1" pitchFamily="2" charset="0"/>
                          <a:ea typeface="+mn-ea"/>
                          <a:cs typeface="+mn-cs"/>
                        </a:rPr>
                        <a:t>p~jintwnf</a:t>
                      </a:r>
                      <a:r>
                        <a:rPr lang="fr-FR" sz="2700" b="0" i="0" u="none" strike="noStrike" kern="1200" baseline="0" dirty="0">
                          <a:solidFill>
                            <a:schemeClr val="tx1"/>
                          </a:solidFill>
                          <a:latin typeface="Coptic1" pitchFamily="2" charset="0"/>
                          <a:ea typeface="+mn-ea"/>
                          <a:cs typeface="+mn-cs"/>
                        </a:rPr>
                        <a:t> </a:t>
                      </a:r>
                      <a:r>
                        <a:rPr lang="fr-FR" sz="2700" b="0" i="0" u="none" strike="noStrike" kern="1200" baseline="0" dirty="0" err="1">
                          <a:solidFill>
                            <a:schemeClr val="tx1"/>
                          </a:solidFill>
                          <a:latin typeface="Coptic1" pitchFamily="2" charset="0"/>
                          <a:ea typeface="+mn-ea"/>
                          <a:cs typeface="+mn-cs"/>
                        </a:rPr>
                        <a:t>e~p~swi</a:t>
                      </a:r>
                      <a:r>
                        <a:rPr lang="fr-FR" sz="2700" b="0" i="0" u="none" strike="noStrike" kern="1200" baseline="0" dirty="0">
                          <a:solidFill>
                            <a:schemeClr val="tx1"/>
                          </a:solidFill>
                          <a:latin typeface="Coptic1" pitchFamily="2" charset="0"/>
                          <a:ea typeface="+mn-ea"/>
                          <a:cs typeface="+mn-cs"/>
                        </a:rPr>
                        <a:t> </a:t>
                      </a:r>
                      <a:r>
                        <a:rPr lang="fr-FR" sz="2700" b="0" i="0" u="none" strike="noStrike" kern="1200" baseline="0" dirty="0" err="1">
                          <a:solidFill>
                            <a:schemeClr val="tx1"/>
                          </a:solidFill>
                          <a:latin typeface="Coptic1" pitchFamily="2" charset="0"/>
                          <a:ea typeface="+mn-ea"/>
                          <a:cs typeface="+mn-cs"/>
                        </a:rPr>
                        <a:t>n~te</a:t>
                      </a:r>
                      <a:r>
                        <a:rPr lang="fr-FR" sz="2700" b="0" i="0" u="none" strike="noStrike" kern="1200" baseline="0" dirty="0">
                          <a:solidFill>
                            <a:schemeClr val="tx1"/>
                          </a:solidFill>
                          <a:latin typeface="Coptic1" pitchFamily="2" charset="0"/>
                          <a:ea typeface="+mn-ea"/>
                          <a:cs typeface="+mn-cs"/>
                        </a:rPr>
                        <a:t> </a:t>
                      </a:r>
                      <a:r>
                        <a:rPr lang="fr-FR" sz="2700" b="0" i="0" u="none" strike="noStrike" kern="1200" baseline="0" dirty="0" err="1">
                          <a:solidFill>
                            <a:schemeClr val="tx1"/>
                          </a:solidFill>
                          <a:latin typeface="Coptic1" pitchFamily="2" charset="0"/>
                          <a:ea typeface="+mn-ea"/>
                          <a:cs typeface="+mn-cs"/>
                        </a:rPr>
                        <a:t>hanheretikoc</a:t>
                      </a:r>
                      <a:r>
                        <a:rPr lang="fr-FR" sz="2700" b="0" i="0" u="none" strike="noStrike" kern="1200" baseline="0" dirty="0">
                          <a:solidFill>
                            <a:schemeClr val="tx1"/>
                          </a:solidFill>
                          <a:latin typeface="Coptic1" pitchFamily="2" charset="0"/>
                          <a:ea typeface="+mn-ea"/>
                          <a:cs typeface="+mn-cs"/>
                        </a:rPr>
                        <a:t>. </a:t>
                      </a:r>
                    </a:p>
                    <a:p>
                      <a:pPr algn="just"/>
                      <a:r>
                        <a:rPr kumimoji="0" lang="fr-FR" sz="2400" b="0" i="0" u="sng" strike="noStrike" kern="1200" cap="none" normalizeH="0" baseline="0" dirty="0" err="1">
                          <a:ln>
                            <a:noFill/>
                          </a:ln>
                          <a:solidFill>
                            <a:srgbClr val="FF9900"/>
                          </a:solidFill>
                          <a:effectLst/>
                          <a:latin typeface="Coptic1" pitchFamily="2" charset="0"/>
                          <a:ea typeface="+mn-ea"/>
                          <a:cs typeface="+mn-cs"/>
                        </a:rPr>
                        <a:t>Pilaoc</a:t>
                      </a:r>
                      <a:r>
                        <a:rPr kumimoji="0" lang="fr-FR" sz="2400" b="0" i="0" u="sng" strike="noStrike" kern="1200" cap="none" normalizeH="0" baseline="0" dirty="0">
                          <a:ln>
                            <a:noFill/>
                          </a:ln>
                          <a:solidFill>
                            <a:srgbClr val="FF9900"/>
                          </a:solidFill>
                          <a:effectLst/>
                          <a:latin typeface="Coptic1" pitchFamily="2" charset="0"/>
                          <a:ea typeface="+mn-ea"/>
                          <a:cs typeface="+mn-cs"/>
                        </a:rPr>
                        <a:t>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0" i="0" u="none" strike="noStrike" cap="none" normalizeH="0" baseline="0" dirty="0" err="1">
                          <a:ln>
                            <a:noFill/>
                          </a:ln>
                          <a:solidFill>
                            <a:schemeClr val="tx1"/>
                          </a:solidFill>
                          <a:effectLst/>
                          <a:latin typeface="Coptic1" pitchFamily="2" charset="0"/>
                          <a:cs typeface="Arial" charset="0"/>
                        </a:rPr>
                        <a:t>Kurie</a:t>
                      </a:r>
                      <a:r>
                        <a:rPr kumimoji="0" lang="fr-FR" sz="2800" b="0" i="0" u="none" strike="noStrike" cap="none" normalizeH="0" baseline="0" dirty="0">
                          <a:ln>
                            <a:noFill/>
                          </a:ln>
                          <a:solidFill>
                            <a:schemeClr val="tx1"/>
                          </a:solidFill>
                          <a:effectLst/>
                          <a:latin typeface="Coptic1" pitchFamily="2" charset="0"/>
                          <a:cs typeface="Arial" charset="0"/>
                        </a:rPr>
                        <a:t>~ </a:t>
                      </a:r>
                      <a:r>
                        <a:rPr kumimoji="0" lang="fr-FR" sz="2800" b="0" i="0" u="none" strike="noStrike" cap="none" normalizeH="0" baseline="0" dirty="0" err="1">
                          <a:ln>
                            <a:noFill/>
                          </a:ln>
                          <a:solidFill>
                            <a:schemeClr val="tx1"/>
                          </a:solidFill>
                          <a:effectLst/>
                          <a:latin typeface="Coptic1" pitchFamily="2" charset="0"/>
                          <a:cs typeface="Arial" charset="0"/>
                        </a:rPr>
                        <a:t>e~le</a:t>
                      </a:r>
                      <a:r>
                        <a:rPr kumimoji="0" lang="fr-FR" sz="2800" b="0" i="0" u="none" strike="noStrike" cap="none" normalizeH="0" baseline="0" dirty="0">
                          <a:ln>
                            <a:noFill/>
                          </a:ln>
                          <a:solidFill>
                            <a:schemeClr val="tx1"/>
                          </a:solidFill>
                          <a:effectLst/>
                          <a:latin typeface="Coptic1" pitchFamily="2" charset="0"/>
                          <a:cs typeface="Arial" charset="0"/>
                        </a:rPr>
                        <a:t>/~con. </a:t>
                      </a:r>
                    </a:p>
                  </a:txBody>
                  <a:tcPr marL="121920" marR="121920" marT="60960" marB="6096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700" b="0" i="0" u="none" strike="noStrike" cap="none" normalizeH="0" baseline="0" dirty="0">
                          <a:ln>
                            <a:noFill/>
                          </a:ln>
                          <a:solidFill>
                            <a:schemeClr val="tx1"/>
                          </a:solidFill>
                          <a:effectLst/>
                          <a:latin typeface="Arial" charset="0"/>
                          <a:cs typeface="Arial" charset="0"/>
                        </a:rPr>
                        <a:t>et aussi de toute ville, toute région, tout village et leurs parures. Sauve-nous tous de la vie coûteuse, des épidémies, des tremblements de terre, de la noyade, des incendies, de la déportation par les barbares, de l’épée de l’étranger et de l’apparition des hérétiques. </a:t>
                      </a:r>
                      <a:endParaRPr kumimoji="0" lang="fr-CA" sz="2100" b="0" i="0" u="sng" strike="noStrike" cap="none" normalizeH="0" baseline="0" dirty="0">
                        <a:ln>
                          <a:noFill/>
                        </a:ln>
                        <a:solidFill>
                          <a:srgbClr val="FF9933"/>
                        </a:solidFill>
                        <a:effectLst/>
                        <a:latin typeface="Arial" charset="0"/>
                        <a:cs typeface="Arial" pitchFamily="34"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Arial" pitchFamily="34" charset="0"/>
                        </a:rPr>
                        <a:t>Le peuple : </a:t>
                      </a:r>
                      <a:endParaRPr kumimoji="0" lang="en-US" sz="2700" b="0" i="0" u="sng" strike="noStrike" cap="none" normalizeH="0" baseline="0" dirty="0">
                        <a:ln>
                          <a:noFill/>
                        </a:ln>
                        <a:solidFill>
                          <a:srgbClr val="FF9933"/>
                        </a:solidFill>
                        <a:effectLst/>
                        <a:latin typeface="Arial" charset="0"/>
                        <a:cs typeface="Arial" pitchFamily="34"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charset="0"/>
                        </a:rPr>
                        <a:t>Pitié Seigneur. </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en-US"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وكل مدينة وكل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كورة والقري وكل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زينتها ونجنا كلنا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من الغلاء والوباء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والزلازل والغرق والحريق و</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سبي البربر ومن سيف الغريب ومن قيام الهراطقة. </a:t>
                      </a:r>
                      <a:endParaRPr kumimoji="0" lang="fr-CA" sz="21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none" strike="noStrike" cap="none" normalizeH="0" baseline="0" dirty="0">
                          <a:ln>
                            <a:noFill/>
                          </a:ln>
                          <a:solidFill>
                            <a:schemeClr val="tx1"/>
                          </a:solidFill>
                          <a:effectLst/>
                          <a:latin typeface="Arial" charset="0"/>
                          <a:cs typeface="Arial" charset="0"/>
                        </a:rPr>
                        <a:t>يَا رَبُّ ارْحَمْ. </a:t>
                      </a:r>
                      <a:endParaRPr kumimoji="0" lang="fr-CA" sz="2700" b="0" i="0" u="none" strike="noStrike" cap="none" normalizeH="0" baseline="0" dirty="0">
                        <a:ln>
                          <a:noFill/>
                        </a:ln>
                        <a:solidFill>
                          <a:schemeClr val="tx1"/>
                        </a:solidFill>
                        <a:effectLst/>
                        <a:latin typeface="Arial"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06478183"/>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1173" name="Group 149"/>
          <p:cNvGraphicFramePr>
            <a:graphicFrameLocks noGrp="1"/>
          </p:cNvGraphicFramePr>
          <p:nvPr>
            <p:extLst>
              <p:ext uri="{D42A27DB-BD31-4B8C-83A1-F6EECF244321}">
                <p14:modId xmlns:p14="http://schemas.microsoft.com/office/powerpoint/2010/main" val="3896628811"/>
              </p:ext>
            </p:extLst>
          </p:nvPr>
        </p:nvGraphicFramePr>
        <p:xfrm>
          <a:off x="0" y="1851965"/>
          <a:ext cx="12192000" cy="3154069"/>
        </p:xfrm>
        <a:graphic>
          <a:graphicData uri="http://schemas.openxmlformats.org/drawingml/2006/table">
            <a:tbl>
              <a:tblPr/>
              <a:tblGrid>
                <a:gridCol w="4401225">
                  <a:extLst>
                    <a:ext uri="{9D8B030D-6E8A-4147-A177-3AD203B41FA5}">
                      <a16:colId xmlns:a16="http://schemas.microsoft.com/office/drawing/2014/main" val="20000"/>
                    </a:ext>
                  </a:extLst>
                </a:gridCol>
                <a:gridCol w="4447807">
                  <a:extLst>
                    <a:ext uri="{9D8B030D-6E8A-4147-A177-3AD203B41FA5}">
                      <a16:colId xmlns:a16="http://schemas.microsoft.com/office/drawing/2014/main" val="20001"/>
                    </a:ext>
                  </a:extLst>
                </a:gridCol>
                <a:gridCol w="3342968">
                  <a:extLst>
                    <a:ext uri="{9D8B030D-6E8A-4147-A177-3AD203B41FA5}">
                      <a16:colId xmlns:a16="http://schemas.microsoft.com/office/drawing/2014/main" val="20002"/>
                    </a:ext>
                  </a:extLst>
                </a:gridCol>
              </a:tblGrid>
              <a:tr h="62422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0" i="0" u="sng" strike="noStrike" cap="none" normalizeH="0" baseline="0" dirty="0" err="1">
                          <a:ln>
                            <a:noFill/>
                          </a:ln>
                          <a:solidFill>
                            <a:srgbClr val="FF9900"/>
                          </a:solidFill>
                          <a:effectLst/>
                          <a:latin typeface="CS New Athanasius" panose="020B0500000000000000" pitchFamily="34" charset="0"/>
                          <a:cs typeface="Arial" charset="0"/>
                        </a:rPr>
                        <a:t>Pidi`akwn</a:t>
                      </a:r>
                      <a:r>
                        <a:rPr kumimoji="0" lang="fr-FR" sz="2800" b="0" i="0" u="sng" strike="noStrike" cap="none" normalizeH="0" baseline="0" dirty="0">
                          <a:ln>
                            <a:noFill/>
                          </a:ln>
                          <a:solidFill>
                            <a:srgbClr val="FF9900"/>
                          </a:solidFill>
                          <a:effectLst/>
                          <a:latin typeface="CS New Athanasius" panose="020B0500000000000000" pitchFamily="34" charset="0"/>
                          <a:cs typeface="Arial" charset="0"/>
                        </a:rPr>
                        <a:t> @ </a:t>
                      </a:r>
                      <a:endParaRPr kumimoji="0" lang="ar-EG" sz="2800" b="0" i="0" u="sng" strike="noStrike" cap="none" normalizeH="0" baseline="0" dirty="0">
                        <a:ln>
                          <a:noFill/>
                        </a:ln>
                        <a:solidFill>
                          <a:srgbClr val="FF9900"/>
                        </a:solidFill>
                        <a:effectLst/>
                        <a:latin typeface="CS New Athanasius" panose="020B0500000000000000" pitchFamily="34"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0" u="sng" strike="noStrike" cap="none" normalizeH="0" baseline="0" dirty="0">
                          <a:ln>
                            <a:noFill/>
                          </a:ln>
                          <a:solidFill>
                            <a:srgbClr val="FF9900"/>
                          </a:solidFill>
                          <a:effectLst/>
                          <a:latin typeface="Arial" charset="0"/>
                          <a:cs typeface="Arial" charset="0"/>
                        </a:rPr>
                        <a:t>Le diacre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الشَّمَّاسُ : </a:t>
                      </a: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592396746"/>
                  </a:ext>
                </a:extLst>
              </a:tr>
              <a:tr h="139857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chemeClr val="tx1"/>
                          </a:solidFill>
                          <a:effectLst/>
                          <a:latin typeface="CS New Athanasius" panose="020B0500000000000000" pitchFamily="34" charset="0"/>
                          <a:cs typeface="Arial" charset="0"/>
                        </a:rPr>
                        <a:t>Ouwst</a:t>
                      </a:r>
                      <a:r>
                        <a:rPr kumimoji="0" lang="en-US" sz="48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800" b="0" i="0" u="none" strike="noStrike" cap="none" normalizeH="0" baseline="0" dirty="0" err="1">
                          <a:ln>
                            <a:noFill/>
                          </a:ln>
                          <a:solidFill>
                            <a:schemeClr val="tx1"/>
                          </a:solidFill>
                          <a:effectLst/>
                          <a:latin typeface="CS New Athanasius" panose="020B0500000000000000" pitchFamily="34" charset="0"/>
                          <a:cs typeface="Arial" charset="0"/>
                        </a:rPr>
                        <a:t>m`V</a:t>
                      </a:r>
                      <a:r>
                        <a:rPr kumimoji="0" lang="en-US" sz="48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800" b="0" i="0" u="none" strike="noStrike" cap="none" normalizeH="0" baseline="0" dirty="0" err="1">
                          <a:ln>
                            <a:noFill/>
                          </a:ln>
                          <a:solidFill>
                            <a:schemeClr val="tx1"/>
                          </a:solidFill>
                          <a:effectLst/>
                          <a:latin typeface="CS New Athanasius" panose="020B0500000000000000" pitchFamily="34" charset="0"/>
                          <a:cs typeface="Arial" charset="0"/>
                        </a:rPr>
                        <a:t>qen</a:t>
                      </a:r>
                      <a:r>
                        <a:rPr kumimoji="0" lang="en-US" sz="48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800" b="0" i="0" u="none" strike="noStrike" cap="none" normalizeH="0" baseline="0" dirty="0" err="1">
                          <a:ln>
                            <a:noFill/>
                          </a:ln>
                          <a:solidFill>
                            <a:schemeClr val="tx1"/>
                          </a:solidFill>
                          <a:effectLst/>
                          <a:latin typeface="CS New Athanasius" panose="020B0500000000000000" pitchFamily="34" charset="0"/>
                          <a:cs typeface="Arial" charset="0"/>
                        </a:rPr>
                        <a:t>ouho</a:t>
                      </a:r>
                      <a:r>
                        <a:rPr kumimoji="0" lang="en-US" sz="48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800" b="0" i="0" u="none" strike="noStrike" cap="none" normalizeH="0" baseline="0" dirty="0" err="1">
                          <a:ln>
                            <a:noFill/>
                          </a:ln>
                          <a:solidFill>
                            <a:schemeClr val="tx1"/>
                          </a:solidFill>
                          <a:effectLst/>
                          <a:latin typeface="CS New Athanasius" panose="020B0500000000000000" pitchFamily="34" charset="0"/>
                          <a:cs typeface="Arial" charset="0"/>
                        </a:rPr>
                        <a:t>nem</a:t>
                      </a:r>
                      <a:r>
                        <a:rPr kumimoji="0" lang="en-US" sz="48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800" b="0" i="0" u="none" strike="noStrike" cap="none" normalizeH="0" baseline="0" dirty="0" err="1">
                          <a:ln>
                            <a:noFill/>
                          </a:ln>
                          <a:solidFill>
                            <a:schemeClr val="tx1"/>
                          </a:solidFill>
                          <a:effectLst/>
                          <a:latin typeface="CS New Athanasius" panose="020B0500000000000000" pitchFamily="34" charset="0"/>
                          <a:cs typeface="Arial" charset="0"/>
                        </a:rPr>
                        <a:t>ou`c;erter</a:t>
                      </a:r>
                      <a:r>
                        <a:rPr kumimoji="0" lang="en-US" sz="4800" b="0" i="0" u="none" strike="noStrike" cap="none" normalizeH="0" baseline="0" dirty="0">
                          <a:ln>
                            <a:noFill/>
                          </a:ln>
                          <a:solidFill>
                            <a:schemeClr val="tx1"/>
                          </a:solidFill>
                          <a:effectLst/>
                          <a:latin typeface="CS New Athanasius" panose="020B0500000000000000" pitchFamily="34"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000" b="0" i="0" u="none" strike="noStrike" cap="none" normalizeH="0" baseline="0" dirty="0">
                          <a:ln>
                            <a:noFill/>
                          </a:ln>
                          <a:solidFill>
                            <a:schemeClr val="tx1"/>
                          </a:solidFill>
                          <a:effectLst/>
                          <a:latin typeface="Arial" charset="0"/>
                          <a:cs typeface="Arial" charset="0"/>
                        </a:rPr>
                        <a:t>Prosternez-vous devant Dieu avec crainte et tremblement. </a:t>
                      </a:r>
                      <a:endParaRPr kumimoji="0" lang="en-US" sz="40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800" b="0" i="0" u="none" strike="noStrike" cap="none" normalizeH="0" baseline="0" dirty="0">
                          <a:ln>
                            <a:noFill/>
                          </a:ln>
                          <a:solidFill>
                            <a:schemeClr val="tx1"/>
                          </a:solidFill>
                          <a:effectLst/>
                          <a:latin typeface="Arial" charset="0"/>
                          <a:cs typeface="Arial" charset="0"/>
                        </a:rPr>
                        <a:t>اُسْجُدُوا لِلَّهِ بِخَوْفٍ وَرَعْدَةٍ.</a:t>
                      </a:r>
                      <a:r>
                        <a:rPr kumimoji="0" lang="en-US" sz="4800" b="0" i="0" u="none" strike="noStrike" cap="none" normalizeH="0" baseline="0" dirty="0">
                          <a:ln>
                            <a:noFill/>
                          </a:ln>
                          <a:solidFill>
                            <a:schemeClr val="tx1"/>
                          </a:solidFill>
                          <a:effectLst/>
                          <a:latin typeface="Arial" charset="0"/>
                          <a:cs typeface="Arial" charset="0"/>
                        </a:rPr>
                        <a:t> </a:t>
                      </a:r>
                      <a:endParaRPr kumimoji="0" lang="ar-SA"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Tableau 1">
            <a:extLst>
              <a:ext uri="{FF2B5EF4-FFF2-40B4-BE49-F238E27FC236}">
                <a16:creationId xmlns:a16="http://schemas.microsoft.com/office/drawing/2014/main" id="{286688F7-B51F-1F47-C993-B70E523E6A41}"/>
              </a:ext>
            </a:extLst>
          </p:cNvPr>
          <p:cNvGraphicFramePr>
            <a:graphicFrameLocks noGrp="1"/>
          </p:cNvGraphicFramePr>
          <p:nvPr>
            <p:extLst>
              <p:ext uri="{D42A27DB-BD31-4B8C-83A1-F6EECF244321}">
                <p14:modId xmlns:p14="http://schemas.microsoft.com/office/powerpoint/2010/main" val="3269995982"/>
              </p:ext>
            </p:extLst>
          </p:nvPr>
        </p:nvGraphicFramePr>
        <p:xfrm>
          <a:off x="1879600" y="125308"/>
          <a:ext cx="8432800" cy="518160"/>
        </p:xfrm>
        <a:graphic>
          <a:graphicData uri="http://schemas.openxmlformats.org/drawingml/2006/table">
            <a:tbl>
              <a:tblPr firstRow="1" bandRow="1"/>
              <a:tblGrid>
                <a:gridCol w="8432800">
                  <a:extLst>
                    <a:ext uri="{9D8B030D-6E8A-4147-A177-3AD203B41FA5}">
                      <a16:colId xmlns:a16="http://schemas.microsoft.com/office/drawing/2014/main" val="1344208287"/>
                    </a:ext>
                  </a:extLst>
                </a:gridCol>
              </a:tblGrid>
              <a:tr h="49784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r>
                        <a:rPr kumimoji="0" lang="fr-FR" sz="2800" b="0"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ère</a:t>
                      </a:r>
                      <a:r>
                        <a:rPr kumimoji="0" lang="fr-F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Litanie - </a:t>
                      </a:r>
                      <a:r>
                        <a:rPr kumimoji="0" lang="ar-EG"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الطلبة الأولى</a:t>
                      </a:r>
                      <a:endParaRPr kumimoji="0" lang="fr-FR" sz="28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121920" marR="121920">
                    <a:lnL>
                      <a:noFill/>
                    </a:lnL>
                    <a:lnR>
                      <a:noFill/>
                    </a:lnR>
                    <a:lnT>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9627290"/>
                  </a:ext>
                </a:extLst>
              </a:tr>
            </a:tbl>
          </a:graphicData>
        </a:graphic>
      </p:graphicFrame>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2964594"/>
          </a:xfrm>
          <a:prstGeom prst="rect">
            <a:avLst/>
          </a:prstGeom>
        </p:spPr>
        <p:txBody>
          <a:bodyPr wrap="square">
            <a:spAutoFit/>
          </a:bodyPr>
          <a:lstStyle/>
          <a:p>
            <a:pPr algn="ctr" defTabSz="1219170" rtl="1"/>
            <a:r>
              <a:rPr lang="ar-AE" sz="3733" i="1" u="sng" dirty="0">
                <a:solidFill>
                  <a:prstClr val="white"/>
                </a:solidFill>
                <a:latin typeface="Arial" panose="020B0604020202020204" pitchFamily="34" charset="0"/>
                <a:cs typeface="Arial"/>
              </a:rPr>
              <a:t>الْكَاهِنُ : </a:t>
            </a:r>
            <a:endParaRPr lang="fr-FR" sz="3733" i="1" u="sng" dirty="0">
              <a:solidFill>
                <a:prstClr val="white"/>
              </a:solidFill>
              <a:latin typeface="Arial" panose="020B0604020202020204" pitchFamily="34" charset="0"/>
              <a:cs typeface="Arial"/>
            </a:endParaRPr>
          </a:p>
          <a:p>
            <a:pPr algn="ctr" defTabSz="1219170" rtl="1"/>
            <a:r>
              <a:rPr lang="ar-AE" sz="3733" dirty="0">
                <a:solidFill>
                  <a:prstClr val="white"/>
                </a:solidFill>
                <a:latin typeface="Arial" panose="020B0604020202020204" pitchFamily="34" charset="0"/>
                <a:cs typeface="Arial"/>
              </a:rPr>
              <a:t>الذي بلا عيب، الغير الدنس. الغير المبتدئ، الغير المرئي. الغير المدرك. الغير المفحوص. الذي لا يتغير ولا يستحيل. الذي يشبه ولا يحد، الغير الشرير. الغير الحقود. الحائز وحده صفة عدم الموت. الساكن في النور الذي لا يدرك. الذي خلق السماء، والأرض والبحر. وكل خلقة فيها.</a:t>
            </a:r>
          </a:p>
        </p:txBody>
      </p:sp>
      <p:sp>
        <p:nvSpPr>
          <p:cNvPr id="7" name="Rectangle 6"/>
          <p:cNvSpPr/>
          <p:nvPr/>
        </p:nvSpPr>
        <p:spPr>
          <a:xfrm>
            <a:off x="47330" y="3313628"/>
            <a:ext cx="12097343" cy="2964979"/>
          </a:xfrm>
          <a:prstGeom prst="rect">
            <a:avLst/>
          </a:prstGeom>
        </p:spPr>
        <p:txBody>
          <a:bodyPr wrap="square">
            <a:spAutoFit/>
          </a:bodyPr>
          <a:lstStyle/>
          <a:p>
            <a:pPr algn="ctr" defTabSz="1219170"/>
            <a:r>
              <a:rPr lang="fr-FR" sz="2667" b="1" i="1" u="sng" dirty="0">
                <a:solidFill>
                  <a:prstClr val="white"/>
                </a:solidFill>
                <a:latin typeface="Book Antiqua" pitchFamily="18" charset="0"/>
                <a:cs typeface="Arial"/>
              </a:rPr>
              <a:t>Le prêtre :</a:t>
            </a:r>
          </a:p>
          <a:p>
            <a:pPr algn="ctr" defTabSz="1219170"/>
            <a:r>
              <a:rPr lang="fr-FR" sz="3200" b="1" dirty="0">
                <a:solidFill>
                  <a:prstClr val="white"/>
                </a:solidFill>
                <a:latin typeface="Book Antiqua" pitchFamily="18" charset="0"/>
                <a:cs typeface="Arial"/>
              </a:rPr>
              <a:t>Toi qui es sans défaut, sans souillure, éternel, invisible, incompréhensible, insondable, inchangeable, inaltérable, qui n’est ni méchant ni malveillant, Toi qui es seul immortel, qui habite dans la lumière insondable, qui a créé le ciel, la terre, la mer et toute créature qu’ils renferment.</a:t>
            </a:r>
          </a:p>
        </p:txBody>
      </p:sp>
    </p:spTree>
    <p:extLst>
      <p:ext uri="{BB962C8B-B14F-4D97-AF65-F5344CB8AC3E}">
        <p14:creationId xmlns:p14="http://schemas.microsoft.com/office/powerpoint/2010/main" val="54877740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3"/>
            <a:ext cx="5164616" cy="3375026"/>
          </a:xfrm>
          <a:prstGeom prst="rect">
            <a:avLst/>
          </a:prstGeom>
        </p:spPr>
        <p:txBody>
          <a:bodyPr wrap="square">
            <a:spAutoFit/>
          </a:bodyPr>
          <a:lstStyle/>
          <a:p>
            <a:pPr algn="just" defTabSz="1219170" rtl="1"/>
            <a:r>
              <a:rPr lang="ar-EG" sz="5333" dirty="0">
                <a:solidFill>
                  <a:prstClr val="white"/>
                </a:solidFill>
                <a:latin typeface="Arial" panose="020B0604020202020204" pitchFamily="34" charset="0"/>
                <a:cs typeface="Arial"/>
              </a:rPr>
              <a:t>يوحنا الناطق </a:t>
            </a:r>
            <a:r>
              <a:rPr lang="ar-EG" sz="5333" dirty="0" err="1">
                <a:solidFill>
                  <a:prstClr val="white"/>
                </a:solidFill>
                <a:latin typeface="Arial" panose="020B0604020202020204" pitchFamily="34" charset="0"/>
                <a:cs typeface="Arial"/>
              </a:rPr>
              <a:t>بالالهيات</a:t>
            </a:r>
            <a:r>
              <a:rPr lang="ar-EG" sz="5333" dirty="0">
                <a:solidFill>
                  <a:prstClr val="white"/>
                </a:solidFill>
                <a:latin typeface="Arial" panose="020B0604020202020204" pitchFamily="34" charset="0"/>
                <a:cs typeface="Arial"/>
              </a:rPr>
              <a:t> </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قال في أنجيله </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انى رأيت المسيح</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الروح ...</a:t>
            </a:r>
            <a:endParaRPr lang="fr-FR" sz="5333" dirty="0">
              <a:solidFill>
                <a:prstClr val="white"/>
              </a:solidFill>
              <a:latin typeface="Arial" panose="020B0604020202020204" pitchFamily="34" charset="0"/>
              <a:cs typeface="Arial"/>
            </a:endParaRPr>
          </a:p>
        </p:txBody>
      </p:sp>
      <p:sp>
        <p:nvSpPr>
          <p:cNvPr id="6" name="Rectangle 5"/>
          <p:cNvSpPr/>
          <p:nvPr/>
        </p:nvSpPr>
        <p:spPr>
          <a:xfrm>
            <a:off x="431371" y="332658"/>
            <a:ext cx="6240693" cy="2821029"/>
          </a:xfrm>
          <a:prstGeom prst="rect">
            <a:avLst/>
          </a:prstGeom>
        </p:spPr>
        <p:txBody>
          <a:bodyPr wrap="square">
            <a:spAutoFit/>
          </a:bodyPr>
          <a:lstStyle/>
          <a:p>
            <a:pPr algn="just" defTabSz="1219170"/>
            <a:r>
              <a:rPr lang="fr-FR" sz="4533" dirty="0" err="1">
                <a:solidFill>
                  <a:prstClr val="white"/>
                </a:solidFill>
                <a:latin typeface="CS Avva Shenouda" pitchFamily="34" charset="0"/>
                <a:cs typeface="Arial"/>
              </a:rPr>
              <a:t>Iwannyc</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pi;e`ologoc</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qen</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pefeuaggelion</a:t>
            </a:r>
            <a:r>
              <a:rPr lang="fr-FR" sz="4533" dirty="0">
                <a:solidFill>
                  <a:prstClr val="white"/>
                </a:solidFill>
                <a:latin typeface="CS Avva Shenouda" pitchFamily="34" charset="0"/>
                <a:cs typeface="Arial"/>
              </a:rPr>
              <a:t> @ je </a:t>
            </a:r>
            <a:r>
              <a:rPr lang="fr-FR" sz="4533" dirty="0" err="1">
                <a:solidFill>
                  <a:prstClr val="white"/>
                </a:solidFill>
                <a:latin typeface="CS Avva Shenouda" pitchFamily="34" charset="0"/>
                <a:cs typeface="Arial"/>
              </a:rPr>
              <a:t>ainau</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eP</a:t>
            </a:r>
            <a:r>
              <a:rPr lang="fr-FR" sz="4533" dirty="0">
                <a:solidFill>
                  <a:prstClr val="white"/>
                </a:solidFill>
                <a:latin typeface="CS Avva Shenouda" pitchFamily="34" charset="0"/>
                <a:cs typeface="Arial"/>
              </a:rPr>
              <a:t>=,=c @ </a:t>
            </a:r>
            <a:r>
              <a:rPr lang="fr-FR" sz="4133" dirty="0" err="1">
                <a:solidFill>
                  <a:prstClr val="white"/>
                </a:solidFill>
                <a:latin typeface="CS Avva Shenouda" pitchFamily="34" charset="0"/>
                <a:cs typeface="Arial"/>
              </a:rPr>
              <a:t>pi`Pneuma</a:t>
            </a:r>
            <a:r>
              <a:rPr lang="fr-FR" sz="4133" dirty="0">
                <a:solidFill>
                  <a:prstClr val="white"/>
                </a:solidFill>
                <a:latin typeface="CS Avva Shenouda" pitchFamily="34" charset="0"/>
                <a:cs typeface="Arial"/>
              </a:rPr>
              <a:t> `</a:t>
            </a:r>
            <a:r>
              <a:rPr lang="fr-FR" sz="4133" dirty="0" err="1">
                <a:solidFill>
                  <a:prstClr val="white"/>
                </a:solidFill>
                <a:latin typeface="CS Avva Shenouda" pitchFamily="34" charset="0"/>
                <a:cs typeface="Arial"/>
              </a:rPr>
              <a:t>mParaklyton</a:t>
            </a:r>
            <a:r>
              <a:rPr lang="fr-FR" sz="4133" dirty="0">
                <a:solidFill>
                  <a:prstClr val="white"/>
                </a:solidFill>
                <a:latin typeface="CS Avva Shenouda" pitchFamily="34" charset="0"/>
                <a:cs typeface="Arial"/>
              </a:rPr>
              <a:t>. </a:t>
            </a:r>
          </a:p>
        </p:txBody>
      </p:sp>
      <p:sp>
        <p:nvSpPr>
          <p:cNvPr id="7" name="Rectangle 6"/>
          <p:cNvSpPr/>
          <p:nvPr/>
        </p:nvSpPr>
        <p:spPr>
          <a:xfrm>
            <a:off x="1775520" y="3717033"/>
            <a:ext cx="8640960"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Jean le théologien, </a:t>
            </a:r>
          </a:p>
          <a:p>
            <a:pPr algn="ctr" defTabSz="1219170"/>
            <a:r>
              <a:rPr lang="fr-FR" sz="4267" b="1" dirty="0">
                <a:solidFill>
                  <a:prstClr val="white"/>
                </a:solidFill>
                <a:latin typeface="Book Antiqua" pitchFamily="18" charset="0"/>
                <a:cs typeface="Arial"/>
              </a:rPr>
              <a:t>dit dans son Évangile </a:t>
            </a:r>
          </a:p>
          <a:p>
            <a:pPr algn="ctr" defTabSz="1219170"/>
            <a:r>
              <a:rPr lang="fr-FR" sz="4267" b="1" dirty="0">
                <a:solidFill>
                  <a:prstClr val="white"/>
                </a:solidFill>
                <a:latin typeface="Book Antiqua" pitchFamily="18" charset="0"/>
                <a:cs typeface="Arial"/>
              </a:rPr>
              <a:t>“J’ai vu le Christ, </a:t>
            </a:r>
          </a:p>
          <a:p>
            <a:pPr algn="ctr" defTabSz="1219170"/>
            <a:r>
              <a:rPr lang="fr-FR" sz="4267" b="1" dirty="0">
                <a:solidFill>
                  <a:prstClr val="white"/>
                </a:solidFill>
                <a:latin typeface="Book Antiqua" pitchFamily="18" charset="0"/>
                <a:cs typeface="Arial"/>
              </a:rPr>
              <a:t>l’Esprit Consolateur. </a:t>
            </a:r>
          </a:p>
        </p:txBody>
      </p:sp>
    </p:spTree>
    <p:extLst>
      <p:ext uri="{BB962C8B-B14F-4D97-AF65-F5344CB8AC3E}">
        <p14:creationId xmlns:p14="http://schemas.microsoft.com/office/powerpoint/2010/main" val="3110088607"/>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260649"/>
            <a:ext cx="11405309" cy="2882584"/>
          </a:xfrm>
          <a:prstGeom prst="rect">
            <a:avLst/>
          </a:prstGeom>
        </p:spPr>
        <p:txBody>
          <a:bodyPr wrap="square">
            <a:spAutoFit/>
          </a:bodyPr>
          <a:lstStyle/>
          <a:p>
            <a:pPr algn="ctr" defTabSz="1219170" rtl="1"/>
            <a:r>
              <a:rPr lang="ar-AE" sz="4533" dirty="0">
                <a:solidFill>
                  <a:prstClr val="white"/>
                </a:solidFill>
                <a:latin typeface="Arial" panose="020B0604020202020204" pitchFamily="34" charset="0"/>
                <a:cs typeface="Arial"/>
              </a:rPr>
              <a:t>الذي يعطي كل الناس طلباتهم قبل أن يسألوه. نسأل ونطلب منك يا ملكنا يا محب البشر ومخلصنا يسوع المسيح الذي من أجلنا نحن البشر. ومن أجل خلاصنا نزل من السماء وتجسد من الروح القدس ومن مريم العذراء القديسة والدة الإله.</a:t>
            </a:r>
          </a:p>
        </p:txBody>
      </p:sp>
      <p:sp>
        <p:nvSpPr>
          <p:cNvPr id="7" name="Rectangle 6"/>
          <p:cNvSpPr/>
          <p:nvPr/>
        </p:nvSpPr>
        <p:spPr>
          <a:xfrm>
            <a:off x="239351" y="3178424"/>
            <a:ext cx="11809312" cy="3169714"/>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Toi qui accorde à tout le monde leurs demandes avant même qu’ils demandent, nous T’invoquons et Te demandons, ô notre Roi, ami du genre humain et Sauveur Jésus-Christ, qui pour nous les hommes et pour notre salut, es descendu du ciel, et T’es incarné du Saint-Esprit et de la Sainte Vierge Marie, la mère de Dieu.</a:t>
            </a:r>
          </a:p>
        </p:txBody>
      </p:sp>
    </p:spTree>
    <p:extLst>
      <p:ext uri="{BB962C8B-B14F-4D97-AF65-F5344CB8AC3E}">
        <p14:creationId xmlns:p14="http://schemas.microsoft.com/office/powerpoint/2010/main" val="3665089689"/>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هذا الذي علمنا أولاً بالقول، وأخيرا أرانا خلاصه الذي صنعه </a:t>
            </a:r>
            <a:r>
              <a:rPr lang="ar-AE" sz="4267" dirty="0" err="1">
                <a:solidFill>
                  <a:prstClr val="white"/>
                </a:solidFill>
                <a:latin typeface="Arial" panose="020B0604020202020204" pitchFamily="34" charset="0"/>
                <a:cs typeface="Arial"/>
              </a:rPr>
              <a:t>بالآمه</a:t>
            </a:r>
            <a:r>
              <a:rPr lang="ar-AE" sz="4267" dirty="0">
                <a:solidFill>
                  <a:prstClr val="white"/>
                </a:solidFill>
                <a:latin typeface="Arial" panose="020B0604020202020204" pitchFamily="34" charset="0"/>
                <a:cs typeface="Arial"/>
              </a:rPr>
              <a:t> الكريمة. أعطي لنا علامة نحن </a:t>
            </a:r>
            <a:r>
              <a:rPr lang="ar-AE" sz="4267" dirty="0" err="1">
                <a:solidFill>
                  <a:prstClr val="white"/>
                </a:solidFill>
                <a:latin typeface="Arial" panose="020B0604020202020204" pitchFamily="34" charset="0"/>
                <a:cs typeface="Arial"/>
              </a:rPr>
              <a:t>المذلولين</a:t>
            </a:r>
            <a:r>
              <a:rPr lang="ar-AE" sz="4267" dirty="0">
                <a:solidFill>
                  <a:prstClr val="white"/>
                </a:solidFill>
                <a:latin typeface="Arial" panose="020B0604020202020204" pitchFamily="34" charset="0"/>
                <a:cs typeface="Arial"/>
              </a:rPr>
              <a:t> بالخطايا. والغير المستحقين أن نكون عبيداً لك، لنرفع طلباتنا. ونخضع لك بأعناقنا وركبنا. من أجل خطايانا وجهالات شعبك.</a:t>
            </a:r>
          </a:p>
        </p:txBody>
      </p:sp>
      <p:sp>
        <p:nvSpPr>
          <p:cNvPr id="7" name="Rectangle 6"/>
          <p:cNvSpPr/>
          <p:nvPr/>
        </p:nvSpPr>
        <p:spPr>
          <a:xfrm>
            <a:off x="239351" y="2756926"/>
            <a:ext cx="11809312" cy="3046988"/>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Lui qui nous a enseigné d’abord par la parole, et ensuite nous a fait voir Son Salut, qu’Il a réalisé par Ses précieuses souffrances. Il nous a donné un signe, nous les humiliés par nos péchés, les indignes d’être Tes serviteurs, pour élever nos supplications. Nous inclinons nos têtes, fléchissons nos genoux, à cause de nos péchés et des ignorances de Ton peuple</a:t>
            </a:r>
          </a:p>
        </p:txBody>
      </p:sp>
    </p:spTree>
    <p:extLst>
      <p:ext uri="{BB962C8B-B14F-4D97-AF65-F5344CB8AC3E}">
        <p14:creationId xmlns:p14="http://schemas.microsoft.com/office/powerpoint/2010/main" val="3592956041"/>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67722"/>
            <a:ext cx="11405309" cy="2882584"/>
          </a:xfrm>
          <a:prstGeom prst="rect">
            <a:avLst/>
          </a:prstGeom>
        </p:spPr>
        <p:txBody>
          <a:bodyPr wrap="square">
            <a:spAutoFit/>
          </a:bodyPr>
          <a:lstStyle/>
          <a:p>
            <a:pPr algn="ctr" defTabSz="1219170" rtl="1"/>
            <a:r>
              <a:rPr lang="ar-AE" sz="4533" dirty="0">
                <a:solidFill>
                  <a:prstClr val="white"/>
                </a:solidFill>
                <a:latin typeface="Arial" panose="020B0604020202020204" pitchFamily="34" charset="0"/>
                <a:cs typeface="Arial"/>
              </a:rPr>
              <a:t>أنت الكثير الرحمة والمحب للبشر. استجب لنا في هذا اليوم الذي ندعوك فيه. سيما هذا اليوم الذي لعيد الخمسين. هذا الذي من بعد صعود ربنا يسوع المسيح ألي السموات. وجلوسه عن يمين أبيه. أرسل روحه القدوس علي تلاميذه القديسين.</a:t>
            </a:r>
          </a:p>
        </p:txBody>
      </p:sp>
      <p:sp>
        <p:nvSpPr>
          <p:cNvPr id="7" name="Rectangle 6"/>
          <p:cNvSpPr/>
          <p:nvPr/>
        </p:nvSpPr>
        <p:spPr>
          <a:xfrm>
            <a:off x="239351" y="3585498"/>
            <a:ext cx="11809312" cy="2656818"/>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Tu es miséricordieux et ami du genre humain. Écoute-nous en ce jour dans lequel nous T’appelons, jour de la fête de la Pentecôte ; jour où, après l’Ascension de notre Seigneur Jésus-Christ aux cieux, et Son siège à la droite de Son Père, a envoyé Son Esprit-Saint à Ses saints apôtres</a:t>
            </a:r>
          </a:p>
        </p:txBody>
      </p:sp>
    </p:spTree>
    <p:extLst>
      <p:ext uri="{BB962C8B-B14F-4D97-AF65-F5344CB8AC3E}">
        <p14:creationId xmlns:p14="http://schemas.microsoft.com/office/powerpoint/2010/main" val="2741222632"/>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164638"/>
            <a:ext cx="11405309" cy="2882584"/>
          </a:xfrm>
          <a:prstGeom prst="rect">
            <a:avLst/>
          </a:prstGeom>
        </p:spPr>
        <p:txBody>
          <a:bodyPr wrap="square">
            <a:spAutoFit/>
          </a:bodyPr>
          <a:lstStyle/>
          <a:p>
            <a:pPr algn="ctr" defTabSz="1219170" rtl="1"/>
            <a:r>
              <a:rPr lang="ar-AE" sz="4533" dirty="0">
                <a:solidFill>
                  <a:prstClr val="white"/>
                </a:solidFill>
                <a:latin typeface="Arial" panose="020B0604020202020204" pitchFamily="34" charset="0"/>
                <a:cs typeface="Arial"/>
              </a:rPr>
              <a:t>وحل علي كل واحد فواحد منهم</a:t>
            </a:r>
            <a:r>
              <a:rPr lang="fr-FR" sz="4533" dirty="0">
                <a:solidFill>
                  <a:prstClr val="white"/>
                </a:solidFill>
                <a:latin typeface="Arial" panose="020B0604020202020204" pitchFamily="34" charset="0"/>
                <a:cs typeface="Arial"/>
              </a:rPr>
              <a:t> </a:t>
            </a:r>
            <a:r>
              <a:rPr lang="ar-AE" sz="4533" dirty="0" err="1">
                <a:solidFill>
                  <a:prstClr val="white"/>
                </a:solidFill>
                <a:latin typeface="Arial" panose="020B0604020202020204" pitchFamily="34" charset="0"/>
                <a:cs typeface="Arial"/>
              </a:rPr>
              <a:t>فإمتلأوا</a:t>
            </a:r>
            <a:r>
              <a:rPr lang="ar-AE" sz="4533" dirty="0">
                <a:solidFill>
                  <a:prstClr val="white"/>
                </a:solidFill>
                <a:latin typeface="Arial" panose="020B0604020202020204" pitchFamily="34" charset="0"/>
                <a:cs typeface="Arial"/>
              </a:rPr>
              <a:t> جميعاً من النعمة التي لا تفرغ وتكلموا بالسنة أخري. وتنبأوا يا الله. فالآن أيضاً استجب لنا يا سيدنا نحن الطالبين إليك </a:t>
            </a:r>
            <a:r>
              <a:rPr lang="ar-AE" sz="4533" dirty="0" err="1">
                <a:solidFill>
                  <a:prstClr val="white"/>
                </a:solidFill>
                <a:latin typeface="Arial" panose="020B0604020202020204" pitchFamily="34" charset="0"/>
                <a:cs typeface="Arial"/>
              </a:rPr>
              <a:t>المذلولين</a:t>
            </a:r>
            <a:r>
              <a:rPr lang="ar-AE" sz="4533" dirty="0">
                <a:solidFill>
                  <a:prstClr val="white"/>
                </a:solidFill>
                <a:latin typeface="Arial" panose="020B0604020202020204" pitchFamily="34" charset="0"/>
                <a:cs typeface="Arial"/>
              </a:rPr>
              <a:t> بالخطايا. المنطرحين تحت الحكم، رد سبي أنفسنا لأن عظم حنوك</a:t>
            </a:r>
            <a:r>
              <a:rPr lang="fr-FR" sz="4533" dirty="0">
                <a:solidFill>
                  <a:prstClr val="white"/>
                </a:solidFill>
                <a:latin typeface="Arial" panose="020B0604020202020204" pitchFamily="34" charset="0"/>
                <a:cs typeface="Arial"/>
              </a:rPr>
              <a:t> </a:t>
            </a:r>
            <a:endParaRPr lang="ar-AE" sz="4533" dirty="0">
              <a:solidFill>
                <a:prstClr val="white"/>
              </a:solidFill>
              <a:latin typeface="Arial" panose="020B0604020202020204" pitchFamily="34" charset="0"/>
              <a:cs typeface="Arial"/>
            </a:endParaRPr>
          </a:p>
        </p:txBody>
      </p:sp>
      <p:sp>
        <p:nvSpPr>
          <p:cNvPr id="7" name="Rectangle 6"/>
          <p:cNvSpPr/>
          <p:nvPr/>
        </p:nvSpPr>
        <p:spPr>
          <a:xfrm>
            <a:off x="239351" y="3261564"/>
            <a:ext cx="11809312" cy="3169714"/>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Le Saint-Esprit est descendu sur chacun d’entre eux. Ils furent tous remplis de la grâce infinie et ils parlèrent plusieurs langues. Ils prophétisèrent ô Dieu. Maintenant aussi, répond-nous ô Maître, nous qui Te supplions, humiliés par nos péchés, jetés à la condamnation, libère nos âmes captifs par Ta grande tendresse.</a:t>
            </a:r>
          </a:p>
        </p:txBody>
      </p:sp>
    </p:spTree>
    <p:extLst>
      <p:ext uri="{BB962C8B-B14F-4D97-AF65-F5344CB8AC3E}">
        <p14:creationId xmlns:p14="http://schemas.microsoft.com/office/powerpoint/2010/main" val="1169507010"/>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يتضرع إليك من اجلنا. </a:t>
            </a:r>
            <a:r>
              <a:rPr lang="ar-AE" sz="4267" dirty="0" err="1">
                <a:solidFill>
                  <a:prstClr val="white"/>
                </a:solidFill>
                <a:latin typeface="Arial" panose="020B0604020202020204" pitchFamily="34" charset="0"/>
                <a:cs typeface="Arial"/>
              </a:rPr>
              <a:t>إقبلنا</a:t>
            </a:r>
            <a:r>
              <a:rPr lang="ar-AE" sz="4267" dirty="0">
                <a:solidFill>
                  <a:prstClr val="white"/>
                </a:solidFill>
                <a:latin typeface="Arial" panose="020B0604020202020204" pitchFamily="34" charset="0"/>
                <a:cs typeface="Arial"/>
              </a:rPr>
              <a:t> نحن الجاثيين لك. ونصرخ أخطأنا لأنك تركتنا. منذ البدء من </a:t>
            </a:r>
            <a:r>
              <a:rPr lang="ar-AE" sz="4267" dirty="0" err="1">
                <a:solidFill>
                  <a:prstClr val="white"/>
                </a:solidFill>
                <a:latin typeface="Arial" panose="020B0604020202020204" pitchFamily="34" charset="0"/>
                <a:cs typeface="Arial"/>
              </a:rPr>
              <a:t>الحشاء</a:t>
            </a:r>
            <a:r>
              <a:rPr lang="ar-AE" sz="4267" dirty="0">
                <a:solidFill>
                  <a:prstClr val="white"/>
                </a:solidFill>
                <a:latin typeface="Arial" panose="020B0604020202020204" pitchFamily="34" charset="0"/>
                <a:cs typeface="Arial"/>
              </a:rPr>
              <a:t> أنت هو إلهنا منذ كنا في بأمهاتنا. لكن من أجل أن أيامنا فنيت بالباطل. وتعرينا من معونتك. عاجزين عن كل جواب. لكننا واثقون برأفتك. إذ نصرخ قائلين</a:t>
            </a:r>
          </a:p>
        </p:txBody>
      </p:sp>
      <p:sp>
        <p:nvSpPr>
          <p:cNvPr id="7" name="Rectangle 6"/>
          <p:cNvSpPr/>
          <p:nvPr/>
        </p:nvSpPr>
        <p:spPr>
          <a:xfrm>
            <a:off x="239351" y="3381766"/>
            <a:ext cx="11809312" cy="2800382"/>
          </a:xfrm>
          <a:prstGeom prst="rect">
            <a:avLst/>
          </a:prstGeom>
        </p:spPr>
        <p:txBody>
          <a:bodyPr wrap="square">
            <a:spAutoFit/>
          </a:bodyPr>
          <a:lstStyle/>
          <a:p>
            <a:pPr algn="ctr" defTabSz="1219170"/>
            <a:r>
              <a:rPr lang="fr-FR" sz="2933" b="1" dirty="0">
                <a:solidFill>
                  <a:prstClr val="white"/>
                </a:solidFill>
                <a:latin typeface="Book Antiqua" pitchFamily="18" charset="0"/>
                <a:cs typeface="Arial"/>
              </a:rPr>
              <a:t>Nous Te supplions de nous accepter, nous qui Te sommes agenouillés. Nous Te crions nos péchés, car Tu nous as abandonnés. Tu es notre Dieu depuis que nous sommes dans les entrailles de nos mères. Nos jours se sont écoulés en vain, nous sommes devenus dénudés de Ton aide, incapables de répondre de nos actes, mais nous sommes convaincus de Ta tendresse et nous crions en disant :</a:t>
            </a:r>
          </a:p>
        </p:txBody>
      </p:sp>
    </p:spTree>
    <p:extLst>
      <p:ext uri="{BB962C8B-B14F-4D97-AF65-F5344CB8AC3E}">
        <p14:creationId xmlns:p14="http://schemas.microsoft.com/office/powerpoint/2010/main" val="3864083406"/>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خطايا صبانا وجهلنا لا تذكرها. طهرنا يا رب من خفياتنا. انظر إلي تواضعنا وخلصنا واغفر لنا جميع خطايانا. ولا ترفضنا في زمن الشيخوخة. وعند فناء أنفسنا لا تتركنا. هب لنا رجعة قبل أن نعود إلي الأرض. والتفت إلينا بهدوء ونعمة</a:t>
            </a:r>
          </a:p>
        </p:txBody>
      </p:sp>
      <p:sp>
        <p:nvSpPr>
          <p:cNvPr id="7" name="Rectangle 6"/>
          <p:cNvSpPr/>
          <p:nvPr/>
        </p:nvSpPr>
        <p:spPr>
          <a:xfrm>
            <a:off x="239351" y="2835123"/>
            <a:ext cx="11809312" cy="3539430"/>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Ne Te souviens pas des péchés de nos jeunesses et de nos ignorances. Purifie-nous Seigneur de nos souillures cachées. Regarde notre humilité, sauve-nous et pardonne-nous tous nos péchés. Ne nous abandonne pas au temps de notre vieillesse. Ne nous délaisse pas le jour de de la mort de nos âmes. Donne-nous la repentance avant de redevenir poussière et tourne Ton regard vers nous avec Ta grâce.</a:t>
            </a:r>
          </a:p>
        </p:txBody>
      </p:sp>
    </p:spTree>
    <p:extLst>
      <p:ext uri="{BB962C8B-B14F-4D97-AF65-F5344CB8AC3E}">
        <p14:creationId xmlns:p14="http://schemas.microsoft.com/office/powerpoint/2010/main" val="57457581"/>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67722"/>
            <a:ext cx="11405309" cy="2882584"/>
          </a:xfrm>
          <a:prstGeom prst="rect">
            <a:avLst/>
          </a:prstGeom>
        </p:spPr>
        <p:txBody>
          <a:bodyPr wrap="square">
            <a:spAutoFit/>
          </a:bodyPr>
          <a:lstStyle/>
          <a:p>
            <a:pPr algn="ctr" defTabSz="1219170" rtl="1"/>
            <a:r>
              <a:rPr lang="ar-AE" sz="4533" dirty="0">
                <a:solidFill>
                  <a:prstClr val="white"/>
                </a:solidFill>
                <a:latin typeface="Arial" panose="020B0604020202020204" pitchFamily="34" charset="0"/>
                <a:cs typeface="Arial"/>
              </a:rPr>
              <a:t>ووازن خطايانا بتحننك، وكثرة ندامتنا ضعها بعمق رأفتك. اطلع </a:t>
            </a:r>
            <a:r>
              <a:rPr lang="ar-AE" sz="4533" dirty="0" err="1">
                <a:solidFill>
                  <a:prstClr val="white"/>
                </a:solidFill>
                <a:latin typeface="Arial" panose="020B0604020202020204" pitchFamily="34" charset="0"/>
                <a:cs typeface="Arial"/>
              </a:rPr>
              <a:t>يارب</a:t>
            </a:r>
            <a:r>
              <a:rPr lang="ar-AE" sz="4533" dirty="0">
                <a:solidFill>
                  <a:prstClr val="white"/>
                </a:solidFill>
                <a:latin typeface="Arial" panose="020B0604020202020204" pitchFamily="34" charset="0"/>
                <a:cs typeface="Arial"/>
              </a:rPr>
              <a:t> من علوك المقدس علي شعبك. هذا </a:t>
            </a:r>
            <a:r>
              <a:rPr lang="ar-AE" sz="4533" dirty="0" err="1">
                <a:solidFill>
                  <a:prstClr val="white"/>
                </a:solidFill>
                <a:latin typeface="Arial" panose="020B0604020202020204" pitchFamily="34" charset="0"/>
                <a:cs typeface="Arial"/>
              </a:rPr>
              <a:t>المطامن</a:t>
            </a:r>
            <a:r>
              <a:rPr lang="ar-AE" sz="4533" dirty="0">
                <a:solidFill>
                  <a:prstClr val="white"/>
                </a:solidFill>
                <a:latin typeface="Arial" panose="020B0604020202020204" pitchFamily="34" charset="0"/>
                <a:cs typeface="Arial"/>
              </a:rPr>
              <a:t> الرأس. المنتظر كثرة رحمتك. افتقدنا بصلاحك. نجنا من جبروت إبليس.</a:t>
            </a:r>
          </a:p>
        </p:txBody>
      </p:sp>
      <p:sp>
        <p:nvSpPr>
          <p:cNvPr id="7" name="Rectangle 6"/>
          <p:cNvSpPr/>
          <p:nvPr/>
        </p:nvSpPr>
        <p:spPr>
          <a:xfrm>
            <a:off x="239351" y="3645025"/>
            <a:ext cx="11809312" cy="2656818"/>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Pèse nos péchés selon Ta tendresse, et la multitude de nos </a:t>
            </a:r>
            <a:r>
              <a:rPr lang="fr-FR" sz="3333" b="1" dirty="0" err="1">
                <a:solidFill>
                  <a:prstClr val="white"/>
                </a:solidFill>
                <a:latin typeface="Book Antiqua" pitchFamily="18" charset="0"/>
                <a:cs typeface="Arial"/>
              </a:rPr>
              <a:t>repentences</a:t>
            </a:r>
            <a:r>
              <a:rPr lang="fr-FR" sz="3333" b="1" dirty="0">
                <a:solidFill>
                  <a:prstClr val="white"/>
                </a:solidFill>
                <a:latin typeface="Book Antiqua" pitchFamily="18" charset="0"/>
                <a:cs typeface="Arial"/>
              </a:rPr>
              <a:t> selon ta profonde miséricorde. Regarde Seigneur, Ton peuple de ton haut lieu saint, qui baisse sa tête, attendant ta grande miséricorde, accorde nous Ton salut, sauve-nous de la tyrannie de Satan</a:t>
            </a:r>
          </a:p>
        </p:txBody>
      </p:sp>
    </p:spTree>
    <p:extLst>
      <p:ext uri="{BB962C8B-B14F-4D97-AF65-F5344CB8AC3E}">
        <p14:creationId xmlns:p14="http://schemas.microsoft.com/office/powerpoint/2010/main" val="2257531962"/>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164638"/>
            <a:ext cx="11405309" cy="2882584"/>
          </a:xfrm>
          <a:prstGeom prst="rect">
            <a:avLst/>
          </a:prstGeom>
        </p:spPr>
        <p:txBody>
          <a:bodyPr wrap="square">
            <a:spAutoFit/>
          </a:bodyPr>
          <a:lstStyle/>
          <a:p>
            <a:pPr algn="ctr" defTabSz="1219170" rtl="1"/>
            <a:r>
              <a:rPr lang="ar-AE" sz="4533" dirty="0">
                <a:solidFill>
                  <a:prstClr val="white"/>
                </a:solidFill>
                <a:latin typeface="Arial" panose="020B0604020202020204" pitchFamily="34" charset="0"/>
                <a:cs typeface="Arial"/>
              </a:rPr>
              <a:t>ثبت حياتنا بقوتك الطاهرة وناموسك الكريم. ملاكاً أميناً حافظاً أقمه لحراسة شعبك. أدخلنا جميعاً إلي ملكوتك، هب صفحاً لشعبك المتكل عليك واغفر لنا نحن أيضا خطايانا. طهرنا كلنا بالقوة الصالحة التي لروحك القدوس، حلنا من </a:t>
            </a:r>
            <a:r>
              <a:rPr lang="ar-AE" sz="4533" dirty="0" err="1">
                <a:solidFill>
                  <a:prstClr val="white"/>
                </a:solidFill>
                <a:latin typeface="Arial" panose="020B0604020202020204" pitchFamily="34" charset="0"/>
                <a:cs typeface="Arial"/>
              </a:rPr>
              <a:t>اوثقة</a:t>
            </a:r>
            <a:r>
              <a:rPr lang="ar-AE" sz="4533" dirty="0">
                <a:solidFill>
                  <a:prstClr val="white"/>
                </a:solidFill>
                <a:latin typeface="Arial" panose="020B0604020202020204" pitchFamily="34" charset="0"/>
                <a:cs typeface="Arial"/>
              </a:rPr>
              <a:t> إبليس.</a:t>
            </a:r>
          </a:p>
        </p:txBody>
      </p:sp>
      <p:sp>
        <p:nvSpPr>
          <p:cNvPr id="7" name="Rectangle 6"/>
          <p:cNvSpPr/>
          <p:nvPr/>
        </p:nvSpPr>
        <p:spPr>
          <a:xfrm>
            <a:off x="239351" y="3141940"/>
            <a:ext cx="11809312" cy="3169714"/>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Affermis nos vies par Ta force pure et Ta Loi précieuse. Place un de Tes honnêtes anges pour garder et protéger Ton peuple. Fais-nous tous entrer dans Ton royaume. Accorde à Ton peuple qui a mis sa confiance en Toi, le pardon de leurs péchés. Purifie-nous tous par la force de Ton Esprit-Saint. Libère-nous des liens de Satan.</a:t>
            </a:r>
          </a:p>
        </p:txBody>
      </p:sp>
    </p:spTree>
    <p:extLst>
      <p:ext uri="{BB962C8B-B14F-4D97-AF65-F5344CB8AC3E}">
        <p14:creationId xmlns:p14="http://schemas.microsoft.com/office/powerpoint/2010/main" val="942589239"/>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67724"/>
            <a:ext cx="11405309" cy="2185022"/>
          </a:xfrm>
          <a:prstGeom prst="rect">
            <a:avLst/>
          </a:prstGeom>
        </p:spPr>
        <p:txBody>
          <a:bodyPr wrap="square">
            <a:spAutoFit/>
          </a:bodyPr>
          <a:lstStyle/>
          <a:p>
            <a:pPr algn="ctr" defTabSz="1219170" rtl="1"/>
            <a:r>
              <a:rPr lang="ar-AE" sz="4533" dirty="0">
                <a:solidFill>
                  <a:prstClr val="white"/>
                </a:solidFill>
                <a:latin typeface="Arial" panose="020B0604020202020204" pitchFamily="34" charset="0"/>
                <a:cs typeface="Arial"/>
              </a:rPr>
              <a:t>تباركت بالحقيقة أيها الرب ملكنا الضابط الكل الذي أنار النهار بضوء الشمس. والليل بشعاع النجوم النارية. اسمع طلباتنا مع كافة شعبك واغفر لنا خطايانا التي بمعرفة والتي بغير معرفة.</a:t>
            </a:r>
          </a:p>
        </p:txBody>
      </p:sp>
      <p:sp>
        <p:nvSpPr>
          <p:cNvPr id="7" name="Rectangle 6"/>
          <p:cNvSpPr/>
          <p:nvPr/>
        </p:nvSpPr>
        <p:spPr>
          <a:xfrm>
            <a:off x="239351" y="3645025"/>
            <a:ext cx="11809312" cy="2656818"/>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Tu es bénis en vérité, Seigneur notre Roi Tout-Puissant, qui a nous illuminé la journée, par la lumière du soleil et la nuit, avec les rayons des ardentes étoiles. Écoute nos supplications avec tout Ton peuple et pardonne-nous nos péchés commis </a:t>
            </a:r>
            <a:r>
              <a:rPr lang="fr-FR" sz="3333" b="1" dirty="0" err="1">
                <a:solidFill>
                  <a:prstClr val="white"/>
                </a:solidFill>
                <a:latin typeface="Book Antiqua" pitchFamily="18" charset="0"/>
                <a:cs typeface="Arial"/>
              </a:rPr>
              <a:t>consciement</a:t>
            </a:r>
            <a:r>
              <a:rPr lang="fr-FR" sz="3333" b="1" dirty="0">
                <a:solidFill>
                  <a:prstClr val="white"/>
                </a:solidFill>
                <a:latin typeface="Book Antiqua" pitchFamily="18" charset="0"/>
                <a:cs typeface="Arial"/>
              </a:rPr>
              <a:t> ou par ignorance. </a:t>
            </a:r>
          </a:p>
        </p:txBody>
      </p:sp>
    </p:spTree>
    <p:extLst>
      <p:ext uri="{BB962C8B-B14F-4D97-AF65-F5344CB8AC3E}">
        <p14:creationId xmlns:p14="http://schemas.microsoft.com/office/powerpoint/2010/main" val="2464315912"/>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3046988"/>
          </a:xfrm>
          <a:prstGeom prst="rect">
            <a:avLst/>
          </a:prstGeom>
        </p:spPr>
        <p:txBody>
          <a:bodyPr wrap="square">
            <a:spAutoFit/>
          </a:bodyPr>
          <a:lstStyle/>
          <a:p>
            <a:pPr algn="ctr" defTabSz="1219170" rtl="1"/>
            <a:r>
              <a:rPr lang="ar-AE" sz="4800" dirty="0">
                <a:solidFill>
                  <a:prstClr val="white"/>
                </a:solidFill>
                <a:latin typeface="Arial" panose="020B0604020202020204" pitchFamily="34" charset="0"/>
                <a:cs typeface="Arial"/>
              </a:rPr>
              <a:t>اقبل ابتهالاتنا المسائية وأرسل كثرة رحمتك وتحننك علي ميراثك وبملائكة أطهار ليحفظوا منطقنا بأسلحة البر، وليحيط بنا عدلك. </a:t>
            </a:r>
            <a:r>
              <a:rPr lang="ar-AE" sz="4800" dirty="0" err="1">
                <a:solidFill>
                  <a:prstClr val="white"/>
                </a:solidFill>
                <a:latin typeface="Arial" panose="020B0604020202020204" pitchFamily="34" charset="0"/>
                <a:cs typeface="Arial"/>
              </a:rPr>
              <a:t>إحفظنا</a:t>
            </a:r>
            <a:r>
              <a:rPr lang="ar-AE" sz="4800" dirty="0">
                <a:solidFill>
                  <a:prstClr val="white"/>
                </a:solidFill>
                <a:latin typeface="Arial" panose="020B0604020202020204" pitchFamily="34" charset="0"/>
                <a:cs typeface="Arial"/>
              </a:rPr>
              <a:t> بقوتك، </a:t>
            </a:r>
            <a:r>
              <a:rPr lang="ar-AE" sz="4800" dirty="0" err="1">
                <a:solidFill>
                  <a:prstClr val="white"/>
                </a:solidFill>
                <a:latin typeface="Arial" panose="020B0604020202020204" pitchFamily="34" charset="0"/>
                <a:cs typeface="Arial"/>
              </a:rPr>
              <a:t>إنقذنا</a:t>
            </a:r>
            <a:r>
              <a:rPr lang="ar-AE" sz="4800" dirty="0">
                <a:solidFill>
                  <a:prstClr val="white"/>
                </a:solidFill>
                <a:latin typeface="Arial" panose="020B0604020202020204" pitchFamily="34" charset="0"/>
                <a:cs typeface="Arial"/>
              </a:rPr>
              <a:t> من كل شدة ومن كل مؤامرة المعاند.</a:t>
            </a:r>
          </a:p>
        </p:txBody>
      </p:sp>
      <p:sp>
        <p:nvSpPr>
          <p:cNvPr id="7" name="Rectangle 6"/>
          <p:cNvSpPr/>
          <p:nvPr/>
        </p:nvSpPr>
        <p:spPr>
          <a:xfrm>
            <a:off x="239351" y="2931134"/>
            <a:ext cx="11809312" cy="3046988"/>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Accepte nos louanges du soir, envoie-nous la multitude de Tes miséricordes et de Ta tendresse sur Ton </a:t>
            </a:r>
            <a:r>
              <a:rPr lang="fr-FR" sz="3200" b="1" dirty="0" err="1">
                <a:solidFill>
                  <a:prstClr val="white"/>
                </a:solidFill>
                <a:latin typeface="Book Antiqua" pitchFamily="18" charset="0"/>
                <a:cs typeface="Arial"/>
              </a:rPr>
              <a:t>heritage</a:t>
            </a:r>
            <a:r>
              <a:rPr lang="fr-FR" sz="3200" b="1" dirty="0">
                <a:solidFill>
                  <a:prstClr val="white"/>
                </a:solidFill>
                <a:latin typeface="Book Antiqua" pitchFamily="18" charset="0"/>
                <a:cs typeface="Arial"/>
              </a:rPr>
              <a:t>. Que nous soyons entourés de Tes anges purs pour qu’ils nous gardent avec les armes de la piété. Que nous soyons entourés de toute part par Ta justice. Préserve-nous par Ta puissance. Sauve-nous de toute affliction et de toute conspiration de l’ennemi.</a:t>
            </a:r>
          </a:p>
        </p:txBody>
      </p:sp>
    </p:spTree>
    <p:extLst>
      <p:ext uri="{BB962C8B-B14F-4D97-AF65-F5344CB8AC3E}">
        <p14:creationId xmlns:p14="http://schemas.microsoft.com/office/powerpoint/2010/main" val="128395425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3"/>
            <a:ext cx="5164616" cy="3375026"/>
          </a:xfrm>
          <a:prstGeom prst="rect">
            <a:avLst/>
          </a:prstGeom>
        </p:spPr>
        <p:txBody>
          <a:bodyPr wrap="square">
            <a:spAutoFit/>
          </a:bodyPr>
          <a:lstStyle/>
          <a:p>
            <a:pPr algn="just" defTabSz="1219170" rtl="1"/>
            <a:r>
              <a:rPr lang="ar-EG" sz="5333" dirty="0">
                <a:solidFill>
                  <a:prstClr val="white"/>
                </a:solidFill>
                <a:latin typeface="Arial" panose="020B0604020202020204" pitchFamily="34" charset="0"/>
                <a:cs typeface="Arial"/>
              </a:rPr>
              <a:t>وأيضاً أعلمنا بطرس </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من فمه </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أنه صعد الى السموات</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الروح ...</a:t>
            </a:r>
            <a:endParaRPr lang="fr-FR" sz="5333" dirty="0">
              <a:solidFill>
                <a:prstClr val="white"/>
              </a:solidFill>
              <a:latin typeface="Arial" panose="020B0604020202020204" pitchFamily="34" charset="0"/>
              <a:cs typeface="Arial"/>
            </a:endParaRPr>
          </a:p>
        </p:txBody>
      </p:sp>
      <p:sp>
        <p:nvSpPr>
          <p:cNvPr id="6" name="Rectangle 5"/>
          <p:cNvSpPr/>
          <p:nvPr/>
        </p:nvSpPr>
        <p:spPr>
          <a:xfrm>
            <a:off x="431371" y="332658"/>
            <a:ext cx="6240693" cy="2821029"/>
          </a:xfrm>
          <a:prstGeom prst="rect">
            <a:avLst/>
          </a:prstGeom>
        </p:spPr>
        <p:txBody>
          <a:bodyPr wrap="square">
            <a:spAutoFit/>
          </a:bodyPr>
          <a:lstStyle/>
          <a:p>
            <a:pPr algn="just" defTabSz="1219170"/>
            <a:r>
              <a:rPr lang="fr-FR" sz="4533" dirty="0" err="1">
                <a:solidFill>
                  <a:prstClr val="white"/>
                </a:solidFill>
                <a:latin typeface="CS Avva Shenouda" pitchFamily="34" charset="0"/>
                <a:cs typeface="Arial"/>
              </a:rPr>
              <a:t>Ke</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palin</a:t>
            </a:r>
            <a:r>
              <a:rPr lang="fr-FR" sz="4533" dirty="0">
                <a:solidFill>
                  <a:prstClr val="white"/>
                </a:solidFill>
                <a:latin typeface="CS Avva Shenouda" pitchFamily="34" charset="0"/>
                <a:cs typeface="Arial"/>
              </a:rPr>
              <a:t> Petroc @ </a:t>
            </a:r>
            <a:r>
              <a:rPr lang="fr-FR" sz="4533" dirty="0" err="1">
                <a:solidFill>
                  <a:prstClr val="white"/>
                </a:solidFill>
                <a:latin typeface="CS Avva Shenouda" pitchFamily="34" charset="0"/>
                <a:cs typeface="Arial"/>
              </a:rPr>
              <a:t>aftamon</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qen</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rwf</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afsenaf</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eouranoc</a:t>
            </a:r>
            <a:r>
              <a:rPr lang="fr-FR" sz="4533" dirty="0">
                <a:solidFill>
                  <a:prstClr val="white"/>
                </a:solidFill>
                <a:latin typeface="CS Avva Shenouda" pitchFamily="34" charset="0"/>
                <a:cs typeface="Arial"/>
              </a:rPr>
              <a:t> @ </a:t>
            </a:r>
            <a:r>
              <a:rPr lang="fr-FR" sz="4133" dirty="0" err="1">
                <a:solidFill>
                  <a:prstClr val="white"/>
                </a:solidFill>
                <a:latin typeface="CS Avva Shenouda" pitchFamily="34" charset="0"/>
                <a:cs typeface="Arial"/>
              </a:rPr>
              <a:t>pi`Pneuma</a:t>
            </a:r>
            <a:r>
              <a:rPr lang="fr-FR" sz="4133" dirty="0">
                <a:solidFill>
                  <a:prstClr val="white"/>
                </a:solidFill>
                <a:latin typeface="CS Avva Shenouda" pitchFamily="34" charset="0"/>
                <a:cs typeface="Arial"/>
              </a:rPr>
              <a:t> `</a:t>
            </a:r>
            <a:r>
              <a:rPr lang="fr-FR" sz="4133" dirty="0" err="1">
                <a:solidFill>
                  <a:prstClr val="white"/>
                </a:solidFill>
                <a:latin typeface="CS Avva Shenouda" pitchFamily="34" charset="0"/>
                <a:cs typeface="Arial"/>
              </a:rPr>
              <a:t>mParaklyton</a:t>
            </a:r>
            <a:r>
              <a:rPr lang="fr-FR" sz="4133" dirty="0">
                <a:solidFill>
                  <a:prstClr val="white"/>
                </a:solidFill>
                <a:latin typeface="CS Avva Shenouda" pitchFamily="34" charset="0"/>
                <a:cs typeface="Arial"/>
              </a:rPr>
              <a:t>. </a:t>
            </a:r>
          </a:p>
        </p:txBody>
      </p:sp>
      <p:sp>
        <p:nvSpPr>
          <p:cNvPr id="7" name="Rectangle 6"/>
          <p:cNvSpPr/>
          <p:nvPr/>
        </p:nvSpPr>
        <p:spPr>
          <a:xfrm>
            <a:off x="1775520" y="3621022"/>
            <a:ext cx="8640960"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Aussi Pierre nous dit </a:t>
            </a:r>
          </a:p>
          <a:p>
            <a:pPr algn="ctr" defTabSz="1219170"/>
            <a:r>
              <a:rPr lang="fr-FR" sz="4267" b="1" dirty="0">
                <a:solidFill>
                  <a:prstClr val="white"/>
                </a:solidFill>
                <a:latin typeface="Book Antiqua" pitchFamily="18" charset="0"/>
                <a:cs typeface="Arial"/>
              </a:rPr>
              <a:t>de sa bouche, </a:t>
            </a:r>
          </a:p>
          <a:p>
            <a:pPr algn="ctr" defTabSz="1219170"/>
            <a:r>
              <a:rPr lang="fr-FR" sz="4267" b="1" dirty="0">
                <a:solidFill>
                  <a:prstClr val="white"/>
                </a:solidFill>
                <a:latin typeface="Book Antiqua" pitchFamily="18" charset="0"/>
                <a:cs typeface="Arial"/>
              </a:rPr>
              <a:t>qu’Il est monté aux cieux, </a:t>
            </a:r>
          </a:p>
          <a:p>
            <a:pPr algn="ctr" defTabSz="1219170"/>
            <a:r>
              <a:rPr lang="fr-FR" sz="4267" b="1" dirty="0">
                <a:solidFill>
                  <a:prstClr val="white"/>
                </a:solidFill>
                <a:latin typeface="Book Antiqua" pitchFamily="18" charset="0"/>
                <a:cs typeface="Arial"/>
              </a:rPr>
              <a:t>l’Esprit Consolateur. </a:t>
            </a:r>
          </a:p>
        </p:txBody>
      </p:sp>
    </p:spTree>
    <p:extLst>
      <p:ext uri="{BB962C8B-B14F-4D97-AF65-F5344CB8AC3E}">
        <p14:creationId xmlns:p14="http://schemas.microsoft.com/office/powerpoint/2010/main" val="1666471565"/>
      </p:ext>
    </p:extLst>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260649"/>
            <a:ext cx="11405309" cy="2882584"/>
          </a:xfrm>
          <a:prstGeom prst="rect">
            <a:avLst/>
          </a:prstGeom>
        </p:spPr>
        <p:txBody>
          <a:bodyPr wrap="square">
            <a:spAutoFit/>
          </a:bodyPr>
          <a:lstStyle/>
          <a:p>
            <a:pPr algn="ctr" defTabSz="1219170" rtl="1"/>
            <a:r>
              <a:rPr lang="ar-AE" sz="4533" dirty="0">
                <a:solidFill>
                  <a:prstClr val="white"/>
                </a:solidFill>
                <a:latin typeface="Arial" panose="020B0604020202020204" pitchFamily="34" charset="0"/>
                <a:cs typeface="Arial"/>
              </a:rPr>
              <a:t>امنحنا أن نكمل هذه العشية وهذا الليل المقبل أيضاً بطهارة وسلامة وعدل. ونحن بلا خطية ولا شك وخوف كل أيام حياتنا بطلبات والدة الإله القديسة مريم وجميع القديسين الذين أرضوك منذ البدء بالنعمة والرأفة ومحبة البشر ...</a:t>
            </a:r>
          </a:p>
        </p:txBody>
      </p:sp>
      <p:sp>
        <p:nvSpPr>
          <p:cNvPr id="7" name="Rectangle 6"/>
          <p:cNvSpPr/>
          <p:nvPr/>
        </p:nvSpPr>
        <p:spPr>
          <a:xfrm>
            <a:off x="239351" y="3237951"/>
            <a:ext cx="11809312" cy="3169714"/>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Donne nous d’achever cette veille et cette soirée avec, pureté, paix et droiture, et sans péché, ni doute, ni peur tous les jours de notre vie par les implorations de la mère de Dieu Sainte Marie et tous les saints qui T’ont plu dès l’origine, par la grâce, la miséricorde et l’amour du genre humain…</a:t>
            </a:r>
          </a:p>
        </p:txBody>
      </p:sp>
    </p:spTree>
    <p:extLst>
      <p:ext uri="{BB962C8B-B14F-4D97-AF65-F5344CB8AC3E}">
        <p14:creationId xmlns:p14="http://schemas.microsoft.com/office/powerpoint/2010/main" val="3839580232"/>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002534"/>
            <a:ext cx="12191999" cy="4852932"/>
          </a:xfrm>
          <a:prstGeom prst="rect">
            <a:avLst/>
          </a:prstGeom>
        </p:spPr>
        <p:txBody>
          <a:bodyPr wrap="square" anchor="ctr">
            <a:spAutoFit/>
          </a:bodyPr>
          <a:lstStyle/>
          <a:p>
            <a:pPr algn="ctr" defTabSz="1219170"/>
            <a:r>
              <a:rPr lang="fr-FR" sz="4267" b="1" dirty="0">
                <a:solidFill>
                  <a:prstClr val="white"/>
                </a:solidFill>
                <a:latin typeface="Book Antiqua" pitchFamily="18" charset="0"/>
                <a:cs typeface="Arial"/>
              </a:rPr>
              <a:t>2</a:t>
            </a:r>
            <a:r>
              <a:rPr lang="fr-FR" sz="4267" b="1" baseline="30000" dirty="0">
                <a:solidFill>
                  <a:prstClr val="white"/>
                </a:solidFill>
                <a:latin typeface="Book Antiqua" pitchFamily="18" charset="0"/>
                <a:cs typeface="Arial"/>
              </a:rPr>
              <a:t>nde</a:t>
            </a:r>
            <a:r>
              <a:rPr lang="fr-FR" sz="4267" b="1" dirty="0">
                <a:solidFill>
                  <a:prstClr val="white"/>
                </a:solidFill>
                <a:latin typeface="Book Antiqua" pitchFamily="18" charset="0"/>
                <a:cs typeface="Arial"/>
              </a:rPr>
              <a:t> Prosternation </a:t>
            </a:r>
          </a:p>
          <a:p>
            <a:pPr algn="ctr" defTabSz="1219170"/>
            <a:r>
              <a:rPr lang="fr-FR" sz="3200" b="1" dirty="0">
                <a:solidFill>
                  <a:prstClr val="white"/>
                </a:solidFill>
                <a:latin typeface="Book Antiqua" pitchFamily="18" charset="0"/>
                <a:cs typeface="Arial"/>
              </a:rPr>
              <a:t>(sur la mélodie festive jusqu’au répons de l’Évangile non compris, puis mélodie annuelle à partir </a:t>
            </a:r>
            <a:r>
              <a:rPr lang="fr-FR" sz="3200" b="1" dirty="0">
                <a:solidFill>
                  <a:prstClr val="white"/>
                </a:solidFill>
                <a:latin typeface="Book Antiqua" pitchFamily="18" charset="0"/>
              </a:rPr>
              <a:t>du répons de l’Évangile</a:t>
            </a:r>
            <a:r>
              <a:rPr lang="fr-FR" sz="3200" b="1" dirty="0">
                <a:solidFill>
                  <a:prstClr val="white"/>
                </a:solidFill>
                <a:latin typeface="Book Antiqua" pitchFamily="18" charset="0"/>
                <a:cs typeface="Arial"/>
              </a:rPr>
              <a:t>)</a:t>
            </a:r>
          </a:p>
          <a:p>
            <a:pPr algn="ctr" defTabSz="1219170"/>
            <a:endParaRPr lang="fr-FR" sz="4267" b="1" dirty="0">
              <a:solidFill>
                <a:prstClr val="white"/>
              </a:solidFill>
              <a:latin typeface="Book Antiqua" pitchFamily="18" charset="0"/>
              <a:cs typeface="Arial"/>
            </a:endParaRPr>
          </a:p>
          <a:p>
            <a:pPr algn="ctr" defTabSz="1219170"/>
            <a:r>
              <a:rPr lang="fr-FR" sz="4267" dirty="0" err="1">
                <a:solidFill>
                  <a:prstClr val="white"/>
                </a:solidFill>
                <a:latin typeface="CS Avva Shenouda" panose="020B7200000000000000" pitchFamily="34" charset="0"/>
                <a:cs typeface="Arial"/>
              </a:rPr>
              <a:t>Pimah`cnau</a:t>
            </a:r>
            <a:r>
              <a:rPr lang="fr-FR" sz="4267" dirty="0">
                <a:solidFill>
                  <a:prstClr val="white"/>
                </a:solidFill>
                <a:latin typeface="CS Avva Shenouda" panose="020B7200000000000000" pitchFamily="34" charset="0"/>
                <a:cs typeface="Arial"/>
              </a:rPr>
              <a:t> `</a:t>
            </a:r>
            <a:r>
              <a:rPr lang="fr-FR" sz="4267" dirty="0" err="1">
                <a:solidFill>
                  <a:prstClr val="white"/>
                </a:solidFill>
                <a:latin typeface="CS Avva Shenouda" panose="020B7200000000000000" pitchFamily="34" charset="0"/>
                <a:cs typeface="Arial"/>
              </a:rPr>
              <a:t>njinouwst</a:t>
            </a:r>
            <a:endParaRPr lang="fr-FR" sz="4267" dirty="0">
              <a:solidFill>
                <a:prstClr val="white"/>
              </a:solidFill>
              <a:latin typeface="CS Avva Shenouda" panose="020B7200000000000000" pitchFamily="34" charset="0"/>
              <a:cs typeface="Arial"/>
            </a:endParaRPr>
          </a:p>
          <a:p>
            <a:pPr algn="ctr" defTabSz="1219170"/>
            <a:endParaRPr lang="fr-FR" sz="4267" b="1" dirty="0">
              <a:solidFill>
                <a:prstClr val="white"/>
              </a:solidFill>
              <a:latin typeface="Book Antiqua" pitchFamily="18" charset="0"/>
              <a:cs typeface="Arial"/>
            </a:endParaRPr>
          </a:p>
          <a:p>
            <a:pPr algn="ctr" defTabSz="1219170" rtl="1"/>
            <a:r>
              <a:rPr lang="ar-EG" sz="4267" b="1" dirty="0">
                <a:solidFill>
                  <a:prstClr val="white"/>
                </a:solidFill>
                <a:latin typeface="Book Antiqua" pitchFamily="18" charset="0"/>
                <a:cs typeface="Arial"/>
              </a:rPr>
              <a:t>السجدة الثانية </a:t>
            </a:r>
            <a:endParaRPr lang="fr-FR" sz="4267" b="1" dirty="0">
              <a:solidFill>
                <a:prstClr val="white"/>
              </a:solidFill>
              <a:latin typeface="Book Antiqua" pitchFamily="18" charset="0"/>
              <a:cs typeface="Arial"/>
            </a:endParaRPr>
          </a:p>
          <a:p>
            <a:pPr algn="ctr" defTabSz="1219170" rtl="1"/>
            <a:r>
              <a:rPr lang="ar-EG" sz="3200" b="1" dirty="0">
                <a:solidFill>
                  <a:prstClr val="white"/>
                </a:solidFill>
                <a:latin typeface="Book Antiqua" pitchFamily="18" charset="0"/>
                <a:cs typeface="Arial"/>
              </a:rPr>
              <a:t>(على اللحن </a:t>
            </a:r>
            <a:r>
              <a:rPr lang="ar-EG" sz="3200" b="1" dirty="0" err="1">
                <a:solidFill>
                  <a:prstClr val="white"/>
                </a:solidFill>
                <a:latin typeface="Book Antiqua" pitchFamily="18" charset="0"/>
                <a:cs typeface="Arial"/>
              </a:rPr>
              <a:t>الفرايحي</a:t>
            </a:r>
            <a:r>
              <a:rPr lang="ar-EG" sz="3200" b="1" dirty="0">
                <a:solidFill>
                  <a:prstClr val="white"/>
                </a:solidFill>
                <a:latin typeface="Book Antiqua" pitchFamily="18" charset="0"/>
                <a:cs typeface="Arial"/>
              </a:rPr>
              <a:t> حتى مرد الإنجيل، ثم اللحن السنوي الذي يبدأ من مرد الإنجيل.)</a:t>
            </a:r>
            <a:endParaRPr lang="fr-FR" sz="3200" b="1" dirty="0">
              <a:solidFill>
                <a:prstClr val="white"/>
              </a:solidFill>
              <a:latin typeface="Book Antiqua" pitchFamily="18" charset="0"/>
              <a:cs typeface="Arial"/>
            </a:endParaRPr>
          </a:p>
        </p:txBody>
      </p:sp>
      <p:sp>
        <p:nvSpPr>
          <p:cNvPr id="3" name="ZoneTexte 2">
            <a:extLst>
              <a:ext uri="{FF2B5EF4-FFF2-40B4-BE49-F238E27FC236}">
                <a16:creationId xmlns:a16="http://schemas.microsoft.com/office/drawing/2014/main" id="{33A7BB03-CA6D-9327-8177-EAC02E673BB5}"/>
              </a:ext>
            </a:extLst>
          </p:cNvPr>
          <p:cNvSpPr txBox="1"/>
          <p:nvPr/>
        </p:nvSpPr>
        <p:spPr>
          <a:xfrm>
            <a:off x="0" y="5763259"/>
            <a:ext cx="12191999" cy="707886"/>
          </a:xfrm>
          <a:prstGeom prst="rect">
            <a:avLst/>
          </a:prstGeom>
          <a:noFill/>
        </p:spPr>
        <p:txBody>
          <a:bodyPr wrap="square">
            <a:spAutoFit/>
          </a:bodyPr>
          <a:lstStyle/>
          <a:p>
            <a:pPr algn="ctr" defTabSz="1219170">
              <a:defRPr/>
            </a:pPr>
            <a:r>
              <a:rPr lang="fr-FR" sz="2000" b="1" dirty="0">
                <a:solidFill>
                  <a:srgbClr val="FFC000"/>
                </a:solidFill>
                <a:latin typeface="Book Antiqua" pitchFamily="18" charset="0"/>
                <a:cs typeface="Arial"/>
              </a:rPr>
              <a:t>Si la fête de l’entrée du Seigneur Christ en Égypte est célébrée le lendemain (lundi 1er juin) ; cette 2</a:t>
            </a:r>
            <a:r>
              <a:rPr lang="fr-FR" sz="2000" b="1" baseline="30000" dirty="0">
                <a:solidFill>
                  <a:srgbClr val="FFC000"/>
                </a:solidFill>
                <a:latin typeface="Book Antiqua" pitchFamily="18" charset="0"/>
                <a:cs typeface="Arial"/>
              </a:rPr>
              <a:t>ème</a:t>
            </a:r>
            <a:r>
              <a:rPr lang="fr-FR" sz="2000" b="1" dirty="0">
                <a:solidFill>
                  <a:srgbClr val="FFC000"/>
                </a:solidFill>
                <a:latin typeface="Book Antiqua" pitchFamily="18" charset="0"/>
                <a:cs typeface="Arial"/>
              </a:rPr>
              <a:t> Prosternation sera </a:t>
            </a:r>
            <a:r>
              <a:rPr lang="fr-FR" sz="2000" b="1" u="sng" dirty="0">
                <a:solidFill>
                  <a:srgbClr val="FFC000"/>
                </a:solidFill>
                <a:latin typeface="Book Antiqua" pitchFamily="18" charset="0"/>
                <a:cs typeface="Arial"/>
              </a:rPr>
              <a:t>entièrement sur la mélodie festive</a:t>
            </a:r>
            <a:r>
              <a:rPr lang="fr-FR" sz="2000" b="1" dirty="0">
                <a:solidFill>
                  <a:srgbClr val="FFC000"/>
                </a:solidFill>
                <a:latin typeface="Book Antiqua" pitchFamily="18" charset="0"/>
                <a:cs typeface="Arial"/>
              </a:rPr>
              <a:t>.</a:t>
            </a:r>
          </a:p>
        </p:txBody>
      </p:sp>
    </p:spTree>
    <p:extLst>
      <p:ext uri="{BB962C8B-B14F-4D97-AF65-F5344CB8AC3E}">
        <p14:creationId xmlns:p14="http://schemas.microsoft.com/office/powerpoint/2010/main" val="2218461551"/>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3F91-D46B-DEE3-7A9A-83E71040EEF9}"/>
            </a:ext>
          </a:extLst>
        </p:cNvPr>
        <p:cNvGrpSpPr/>
        <p:nvPr/>
      </p:nvGrpSpPr>
      <p:grpSpPr>
        <a:xfrm>
          <a:off x="0" y="0"/>
          <a:ext cx="0" cy="0"/>
          <a:chOff x="0" y="0"/>
          <a:chExt cx="0" cy="0"/>
        </a:xfrm>
      </p:grpSpPr>
      <p:graphicFrame>
        <p:nvGraphicFramePr>
          <p:cNvPr id="11723816" name="Group 40">
            <a:extLst>
              <a:ext uri="{FF2B5EF4-FFF2-40B4-BE49-F238E27FC236}">
                <a16:creationId xmlns:a16="http://schemas.microsoft.com/office/drawing/2014/main" id="{C792F1FF-E74A-A40A-1454-BE4D06898A8B}"/>
              </a:ext>
            </a:extLst>
          </p:cNvPr>
          <p:cNvGraphicFramePr>
            <a:graphicFrameLocks noGrp="1"/>
          </p:cNvGraphicFramePr>
          <p:nvPr>
            <p:ph/>
          </p:nvPr>
        </p:nvGraphicFramePr>
        <p:xfrm>
          <a:off x="0" y="0"/>
          <a:ext cx="12192000" cy="5961000"/>
        </p:xfrm>
        <a:graphic>
          <a:graphicData uri="http://schemas.openxmlformats.org/drawingml/2006/table">
            <a:tbl>
              <a:tblPr/>
              <a:tblGrid>
                <a:gridCol w="4453107">
                  <a:extLst>
                    <a:ext uri="{9D8B030D-6E8A-4147-A177-3AD203B41FA5}">
                      <a16:colId xmlns:a16="http://schemas.microsoft.com/office/drawing/2014/main" val="20000"/>
                    </a:ext>
                  </a:extLst>
                </a:gridCol>
                <a:gridCol w="4386093">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500000">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Piou</a:t>
                      </a:r>
                      <a:r>
                        <a:rPr kumimoji="0" lang="en-US" sz="2700" b="0" i="0" u="sng" strike="noStrike" cap="none" normalizeH="0" baseline="0" dirty="0">
                          <a:ln>
                            <a:noFill/>
                          </a:ln>
                          <a:solidFill>
                            <a:srgbClr val="FF9900"/>
                          </a:solidFill>
                          <a:effectLst/>
                          <a:latin typeface="Coptic1" pitchFamily="2" charset="0"/>
                          <a:cs typeface="Arial" charset="0"/>
                        </a:rPr>
                        <a:t>/b :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mn-lt"/>
                          <a:cs typeface="Arial" charset="0"/>
                        </a:rPr>
                        <a:t>Le prêtre : </a:t>
                      </a:r>
                      <a:endParaRPr kumimoji="0" lang="en-US" sz="2700" b="0" i="0" u="none" strike="noStrike" cap="none" normalizeH="0" baseline="0" dirty="0">
                        <a:ln>
                          <a:noFill/>
                        </a:ln>
                        <a:solidFill>
                          <a:schemeClr val="tx1"/>
                        </a:solidFill>
                        <a:effectLst/>
                        <a:latin typeface="+mn-lt"/>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 </a:t>
                      </a: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r h="5455920">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0" i="0" u="none" strike="noStrike" cap="none" normalizeH="0" baseline="0" dirty="0">
                          <a:ln>
                            <a:noFill/>
                          </a:ln>
                          <a:solidFill>
                            <a:schemeClr val="tx1"/>
                          </a:solidFill>
                          <a:effectLst/>
                          <a:latin typeface="Avva_Marcos" panose="04020500000000000000" pitchFamily="82" charset="0"/>
                          <a:cs typeface="Arial" charset="0"/>
                        </a:rPr>
                        <a:t>E</a:t>
                      </a:r>
                      <a:r>
                        <a:rPr kumimoji="0" lang="en-US" sz="3200" b="0" i="0" u="none" strike="noStrike" cap="none" normalizeH="0" baseline="0" dirty="0">
                          <a:ln>
                            <a:noFill/>
                          </a:ln>
                          <a:solidFill>
                            <a:schemeClr val="tx1"/>
                          </a:solidFill>
                          <a:effectLst/>
                          <a:latin typeface="Coptic1" pitchFamily="2" charset="0"/>
                          <a:cs typeface="Arial" charset="0"/>
                        </a:rPr>
                        <a:t>le/~con /~mac o~ </a:t>
                      </a:r>
                      <a:r>
                        <a:rPr kumimoji="0" lang="en-US" sz="3200" b="0" i="0" u="none" strike="noStrike" cap="none" normalizeH="0" baseline="0" dirty="0" err="1">
                          <a:ln>
                            <a:noFill/>
                          </a:ln>
                          <a:solidFill>
                            <a:schemeClr val="tx1"/>
                          </a:solidFill>
                          <a:effectLst/>
                          <a:latin typeface="Coptic1" pitchFamily="2" charset="0"/>
                          <a:cs typeface="Arial" charset="0"/>
                        </a:rPr>
                        <a:t>Yeoc</a:t>
                      </a:r>
                      <a:r>
                        <a:rPr kumimoji="0" lang="en-US" sz="3200" b="0" i="0" u="none" strike="noStrike" cap="none" normalizeH="0" baseline="0" dirty="0">
                          <a:ln>
                            <a:noFill/>
                          </a:ln>
                          <a:solidFill>
                            <a:schemeClr val="tx1"/>
                          </a:solidFill>
                          <a:effectLst/>
                          <a:latin typeface="Coptic1" pitchFamily="2" charset="0"/>
                          <a:cs typeface="Arial" charset="0"/>
                        </a:rPr>
                        <a:t> o~ Pat/r o~ </a:t>
                      </a:r>
                      <a:r>
                        <a:rPr kumimoji="0" lang="en-US" sz="3200" b="0" i="0" u="none" strike="noStrike" cap="none" normalizeH="0" baseline="0" dirty="0" err="1">
                          <a:ln>
                            <a:noFill/>
                          </a:ln>
                          <a:solidFill>
                            <a:schemeClr val="tx1"/>
                          </a:solidFill>
                          <a:effectLst/>
                          <a:latin typeface="Coptic1" pitchFamily="2" charset="0"/>
                          <a:cs typeface="Arial" charset="0"/>
                        </a:rPr>
                        <a:t>Pantokratwr</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PanA~gia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T~riac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e~le</a:t>
                      </a:r>
                      <a:r>
                        <a:rPr kumimoji="0" lang="en-US" sz="3200" b="0" i="0" u="none" strike="noStrike" cap="none" normalizeH="0" baseline="0" dirty="0">
                          <a:ln>
                            <a:noFill/>
                          </a:ln>
                          <a:solidFill>
                            <a:schemeClr val="tx1"/>
                          </a:solidFill>
                          <a:effectLst/>
                          <a:latin typeface="Coptic1" pitchFamily="2" charset="0"/>
                          <a:cs typeface="Arial" charset="0"/>
                        </a:rPr>
                        <a:t>/~con /~mac : p~{</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V~}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nijom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swpi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neman</a:t>
                      </a:r>
                      <a:r>
                        <a:rPr kumimoji="0" lang="en-US" sz="3200" b="0" i="0" u="none" strike="noStrike" cap="none" normalizeH="0" baseline="0" dirty="0">
                          <a:ln>
                            <a:noFill/>
                          </a:ln>
                          <a:solidFill>
                            <a:schemeClr val="tx1"/>
                          </a:solidFill>
                          <a:effectLst/>
                          <a:latin typeface="Coptic1" pitchFamily="2" charset="0"/>
                          <a:cs typeface="Arial" charset="0"/>
                        </a:rPr>
                        <a:t> : je </a:t>
                      </a:r>
                      <a:r>
                        <a:rPr kumimoji="0" lang="en-US" sz="3200" b="0" i="0" u="none" strike="noStrike" cap="none" normalizeH="0" baseline="0" dirty="0" err="1">
                          <a:ln>
                            <a:noFill/>
                          </a:ln>
                          <a:solidFill>
                            <a:schemeClr val="tx1"/>
                          </a:solidFill>
                          <a:effectLst/>
                          <a:latin typeface="Coptic1" pitchFamily="2" charset="0"/>
                          <a:cs typeface="Arial" charset="0"/>
                        </a:rPr>
                        <a:t>m~mon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n~tan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n~oubo</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yoc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neny~li</a:t>
                      </a:r>
                      <a:r>
                        <a:rPr kumimoji="0" lang="en-US" sz="3200" b="0" i="0" u="none" strike="noStrike" cap="none" normalizeH="0" baseline="0" dirty="0" err="1">
                          <a:ln>
                            <a:noFill/>
                          </a:ln>
                          <a:solidFill>
                            <a:schemeClr val="tx1"/>
                          </a:solidFill>
                          <a:effectLst/>
                          <a:latin typeface="Coptic1" pitchFamily="2" charset="0"/>
                          <a:cs typeface="Arial" charset="0"/>
                          <a:sym typeface="Symbol" pitchFamily="18" charset="2"/>
                        </a:rPr>
                        <a:t>'</a:t>
                      </a:r>
                      <a:r>
                        <a:rPr kumimoji="0" lang="en-US" sz="3200" b="0" i="0" u="none" strike="noStrike" cap="none" normalizeH="0" baseline="0" dirty="0" err="1">
                          <a:ln>
                            <a:noFill/>
                          </a:ln>
                          <a:solidFill>
                            <a:schemeClr val="tx1"/>
                          </a:solidFill>
                          <a:effectLst/>
                          <a:latin typeface="Coptic1" pitchFamily="2" charset="0"/>
                          <a:cs typeface="Arial" charset="0"/>
                        </a:rPr>
                        <a:t>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nenhojhej</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a:t>
                      </a:r>
                      <a:r>
                        <a:rPr kumimoji="0" lang="en-US" sz="3200" b="0" i="0" u="none" strike="noStrike" cap="none" normalizeH="0" baseline="0" dirty="0">
                          <a:ln>
                            <a:noFill/>
                          </a:ln>
                          <a:solidFill>
                            <a:schemeClr val="tx1"/>
                          </a:solidFill>
                          <a:effectLst/>
                          <a:latin typeface="Coptic1" pitchFamily="2" charset="0"/>
                          <a:cs typeface="Arial" charset="0"/>
                        </a:rPr>
                        <a:t>/l </a:t>
                      </a:r>
                      <a:r>
                        <a:rPr kumimoji="0" lang="en-US" sz="3200" b="0" i="0" u="none" strike="noStrike" cap="none" normalizeH="0" baseline="0" dirty="0" err="1">
                          <a:ln>
                            <a:noFill/>
                          </a:ln>
                          <a:solidFill>
                            <a:schemeClr val="tx1"/>
                          </a:solidFill>
                          <a:effectLst/>
                          <a:latin typeface="Coptic1" pitchFamily="2" charset="0"/>
                          <a:cs typeface="Arial" charset="0"/>
                        </a:rPr>
                        <a:t>e~rok</a:t>
                      </a:r>
                      <a:r>
                        <a:rPr kumimoji="0" lang="en-US" sz="3200" b="0" i="0" u="none" strike="noStrike" cap="none" normalizeH="0" baseline="0" dirty="0">
                          <a:ln>
                            <a:noFill/>
                          </a:ln>
                          <a:solidFill>
                            <a:schemeClr val="tx1"/>
                          </a:solidFill>
                          <a:effectLst/>
                          <a:latin typeface="Coptic1" pitchFamily="2" charset="0"/>
                          <a:cs typeface="Arial" charset="0"/>
                        </a:rPr>
                        <a:t>.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200" b="0" i="0" u="none" strike="noStrike" cap="none" normalizeH="0" baseline="0" dirty="0">
                          <a:ln>
                            <a:noFill/>
                          </a:ln>
                          <a:solidFill>
                            <a:schemeClr val="tx1"/>
                          </a:solidFill>
                          <a:effectLst/>
                          <a:latin typeface="+mn-lt"/>
                          <a:cs typeface="Arial" charset="0"/>
                        </a:rPr>
                        <a:t>Aie pitié de nous Dieu, le Père Tout-Puissant, Ô Trinité toute Sainte, aie pitié de nous, Ô Seigneur, Dieu des puissances sois avec nous, car nous n’avons d’autre secours que de Toi dans nos difficultés et nos angoisses. </a:t>
                      </a: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0" u="none" strike="noStrike" cap="none" normalizeH="0" baseline="0" dirty="0">
                          <a:ln>
                            <a:noFill/>
                          </a:ln>
                          <a:solidFill>
                            <a:schemeClr val="tx1"/>
                          </a:solidFill>
                          <a:effectLst/>
                          <a:latin typeface="Arial" charset="0"/>
                          <a:cs typeface="Arial" charset="0"/>
                        </a:rPr>
                        <a:t>اِرْحَمْنَا يَا اللهُ الآبُ ضَابِطُ الْكُلِّ،</a:t>
                      </a:r>
                      <a:r>
                        <a:rPr kumimoji="0" lang="fr-FR" sz="4300" b="0" i="0" u="none" strike="noStrike" cap="none" normalizeH="0" baseline="0" dirty="0">
                          <a:ln>
                            <a:noFill/>
                          </a:ln>
                          <a:solidFill>
                            <a:schemeClr val="tx1"/>
                          </a:solidFill>
                          <a:effectLst/>
                          <a:latin typeface="Arial" charset="0"/>
                          <a:cs typeface="Arial" charset="0"/>
                        </a:rPr>
                        <a:t> </a:t>
                      </a:r>
                      <a:r>
                        <a:rPr kumimoji="0" lang="ar-EG" sz="4300" b="0" i="0" u="none" strike="noStrike" cap="none" normalizeH="0" baseline="0" dirty="0">
                          <a:ln>
                            <a:noFill/>
                          </a:ln>
                          <a:solidFill>
                            <a:schemeClr val="tx1"/>
                          </a:solidFill>
                          <a:effectLst/>
                          <a:latin typeface="Arial" charset="0"/>
                          <a:cs typeface="Arial" charset="0"/>
                        </a:rPr>
                        <a:t>أَيُّهَا الثَّالُوثُ الْقُدُّوسُ اِرْحَمْنَا،</a:t>
                      </a:r>
                      <a:r>
                        <a:rPr kumimoji="0" lang="fr-FR" sz="4300" b="0" i="0" u="none" strike="noStrike" cap="none" normalizeH="0" baseline="0" dirty="0">
                          <a:ln>
                            <a:noFill/>
                          </a:ln>
                          <a:solidFill>
                            <a:schemeClr val="tx1"/>
                          </a:solidFill>
                          <a:effectLst/>
                          <a:latin typeface="Arial" charset="0"/>
                          <a:cs typeface="Arial" charset="0"/>
                        </a:rPr>
                        <a:t> </a:t>
                      </a:r>
                      <a:r>
                        <a:rPr kumimoji="0" lang="ar-EG" sz="4300" b="0" i="0" u="none" strike="noStrike" cap="none" normalizeH="0" baseline="0" dirty="0">
                          <a:ln>
                            <a:noFill/>
                          </a:ln>
                          <a:solidFill>
                            <a:schemeClr val="tx1"/>
                          </a:solidFill>
                          <a:effectLst/>
                          <a:latin typeface="Arial" charset="0"/>
                          <a:cs typeface="Arial" charset="0"/>
                        </a:rPr>
                        <a:t>أَيُّهَا الرَّبُّ إِلَهُ الْقُوَّاتِ كُنْ مَعَنَا،</a:t>
                      </a:r>
                      <a:r>
                        <a:rPr kumimoji="0" lang="fr-FR" sz="4300" b="0" i="0" u="none" strike="noStrike" cap="none" normalizeH="0" baseline="0" dirty="0">
                          <a:ln>
                            <a:noFill/>
                          </a:ln>
                          <a:solidFill>
                            <a:schemeClr val="tx1"/>
                          </a:solidFill>
                          <a:effectLst/>
                          <a:latin typeface="Arial" charset="0"/>
                          <a:cs typeface="Arial" charset="0"/>
                        </a:rPr>
                        <a:t> </a:t>
                      </a:r>
                      <a:r>
                        <a:rPr kumimoji="0" lang="ar-EG" sz="4300" b="0" i="0" u="none" strike="noStrike" cap="none" normalizeH="0" baseline="0" dirty="0">
                          <a:ln>
                            <a:noFill/>
                          </a:ln>
                          <a:solidFill>
                            <a:schemeClr val="tx1"/>
                          </a:solidFill>
                          <a:effectLst/>
                          <a:latin typeface="Arial" charset="0"/>
                          <a:cs typeface="Arial" charset="0"/>
                        </a:rPr>
                        <a:t>لأَنَّهُ لَيْسَ لَنَا مُعِينٌ فِي شَدَائِدِنَا </a:t>
                      </a:r>
                      <a:r>
                        <a:rPr kumimoji="0" lang="ar-EG" sz="4300" b="0" i="0" u="none" strike="noStrike" cap="none" normalizeH="0" baseline="0" dirty="0" err="1">
                          <a:ln>
                            <a:noFill/>
                          </a:ln>
                          <a:solidFill>
                            <a:schemeClr val="tx1"/>
                          </a:solidFill>
                          <a:effectLst/>
                          <a:latin typeface="Arial" charset="0"/>
                          <a:cs typeface="Arial" charset="0"/>
                        </a:rPr>
                        <a:t>وَضِيقَاتِنَا</a:t>
                      </a:r>
                      <a:r>
                        <a:rPr kumimoji="0" lang="ar-EG" sz="4300" b="0" i="0" u="none" strike="noStrike" cap="none" normalizeH="0" baseline="0" dirty="0">
                          <a:ln>
                            <a:noFill/>
                          </a:ln>
                          <a:solidFill>
                            <a:schemeClr val="tx1"/>
                          </a:solidFill>
                          <a:effectLst/>
                          <a:latin typeface="Arial" charset="0"/>
                          <a:cs typeface="Arial" charset="0"/>
                        </a:rPr>
                        <a:t> سِوَاكَ. </a:t>
                      </a:r>
                      <a:endParaRPr kumimoji="0" lang="en-US" sz="4300" b="0" i="0" u="none" strike="noStrike" cap="none" normalizeH="0" baseline="0" dirty="0">
                        <a:ln>
                          <a:noFill/>
                        </a:ln>
                        <a:solidFill>
                          <a:schemeClr val="tx1"/>
                        </a:solidFill>
                        <a:effectLst/>
                        <a:latin typeface="Arial" charset="0"/>
                        <a:cs typeface="Arial" charset="0"/>
                      </a:endParaRP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3887967408"/>
                  </a:ext>
                </a:extLst>
              </a:tr>
            </a:tbl>
          </a:graphicData>
        </a:graphic>
      </p:graphicFrame>
    </p:spTree>
    <p:extLst>
      <p:ext uri="{BB962C8B-B14F-4D97-AF65-F5344CB8AC3E}">
        <p14:creationId xmlns:p14="http://schemas.microsoft.com/office/powerpoint/2010/main" val="2982576887"/>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8730E-0136-3E9B-42F6-C7C6C0AAF97C}"/>
            </a:ext>
          </a:extLst>
        </p:cNvPr>
        <p:cNvGrpSpPr/>
        <p:nvPr/>
      </p:nvGrpSpPr>
      <p:grpSpPr>
        <a:xfrm>
          <a:off x="0" y="0"/>
          <a:ext cx="0" cy="0"/>
          <a:chOff x="0" y="0"/>
          <a:chExt cx="0" cy="0"/>
        </a:xfrm>
      </p:grpSpPr>
      <p:graphicFrame>
        <p:nvGraphicFramePr>
          <p:cNvPr id="12296194" name="Group 2">
            <a:extLst>
              <a:ext uri="{FF2B5EF4-FFF2-40B4-BE49-F238E27FC236}">
                <a16:creationId xmlns:a16="http://schemas.microsoft.com/office/drawing/2014/main" id="{D3287D1E-E46B-6587-F38A-88CCFFEF8126}"/>
              </a:ext>
            </a:extLst>
          </p:cNvPr>
          <p:cNvGraphicFramePr>
            <a:graphicFrameLocks noGrp="1"/>
          </p:cNvGraphicFramePr>
          <p:nvPr>
            <p:ph/>
          </p:nvPr>
        </p:nvGraphicFramePr>
        <p:xfrm>
          <a:off x="1" y="0"/>
          <a:ext cx="12191998" cy="6918960"/>
        </p:xfrm>
        <a:graphic>
          <a:graphicData uri="http://schemas.openxmlformats.org/drawingml/2006/table">
            <a:tbl>
              <a:tblPr/>
              <a:tblGrid>
                <a:gridCol w="4547016">
                  <a:extLst>
                    <a:ext uri="{9D8B030D-6E8A-4147-A177-3AD203B41FA5}">
                      <a16:colId xmlns:a16="http://schemas.microsoft.com/office/drawing/2014/main" val="20000"/>
                    </a:ext>
                  </a:extLst>
                </a:gridCol>
                <a:gridCol w="4217233">
                  <a:extLst>
                    <a:ext uri="{9D8B030D-6E8A-4147-A177-3AD203B41FA5}">
                      <a16:colId xmlns:a16="http://schemas.microsoft.com/office/drawing/2014/main" val="20001"/>
                    </a:ext>
                  </a:extLst>
                </a:gridCol>
                <a:gridCol w="3427749">
                  <a:extLst>
                    <a:ext uri="{9D8B030D-6E8A-4147-A177-3AD203B41FA5}">
                      <a16:colId xmlns:a16="http://schemas.microsoft.com/office/drawing/2014/main" val="825199505"/>
                    </a:ext>
                  </a:extLst>
                </a:gridCol>
              </a:tblGrid>
              <a:tr h="69189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500" b="0" i="0" kern="1200" dirty="0">
                          <a:solidFill>
                            <a:schemeClr val="tx1"/>
                          </a:solidFill>
                          <a:effectLst/>
                          <a:latin typeface="Avva_Marcos" panose="04020500000000000000" pitchFamily="82" charset="0"/>
                          <a:ea typeface="+mn-ea"/>
                          <a:cs typeface="+mn-cs"/>
                        </a:rPr>
                        <a:t>G</a:t>
                      </a:r>
                      <a:r>
                        <a:rPr lang="fr-FR" sz="2500" b="0" i="0" kern="1200" dirty="0">
                          <a:solidFill>
                            <a:schemeClr val="tx1"/>
                          </a:solidFill>
                          <a:effectLst/>
                          <a:latin typeface="Coptic1" pitchFamily="2" charset="0"/>
                          <a:ea typeface="+mn-ea"/>
                          <a:cs typeface="+mn-cs"/>
                        </a:rPr>
                        <a:t>e </a:t>
                      </a:r>
                      <a:r>
                        <a:rPr lang="fr-FR" sz="2500" b="0" i="0" kern="1200" dirty="0" err="1">
                          <a:solidFill>
                            <a:schemeClr val="tx1"/>
                          </a:solidFill>
                          <a:effectLst/>
                          <a:latin typeface="Coptic1" pitchFamily="2" charset="0"/>
                          <a:ea typeface="+mn-ea"/>
                          <a:cs typeface="+mn-cs"/>
                        </a:rPr>
                        <a:t>penIwt</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niv</a:t>
                      </a:r>
                      <a:r>
                        <a:rPr lang="fr-FR" sz="2500" b="0" i="0" kern="1200" dirty="0">
                          <a:solidFill>
                            <a:schemeClr val="tx1"/>
                          </a:solidFill>
                          <a:effectLst/>
                          <a:latin typeface="Coptic1" pitchFamily="2" charset="0"/>
                          <a:ea typeface="+mn-ea"/>
                          <a:cs typeface="+mn-cs"/>
                        </a:rPr>
                        <a:t>/oui~ : </a:t>
                      </a:r>
                      <a:r>
                        <a:rPr lang="fr-FR" sz="2500" b="0" i="0" kern="1200" dirty="0" err="1">
                          <a:solidFill>
                            <a:schemeClr val="tx1"/>
                          </a:solidFill>
                          <a:effectLst/>
                          <a:latin typeface="Coptic1" pitchFamily="2" charset="0"/>
                          <a:ea typeface="+mn-ea"/>
                          <a:cs typeface="+mn-cs"/>
                        </a:rPr>
                        <a:t>mareftoubo</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n~je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PekRan</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mareci</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n~je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tekmetouro</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petehnak</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marefswpi</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m~v~r</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t~ve</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hijen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pikahi</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penwik</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n~te</a:t>
                      </a:r>
                      <a:r>
                        <a:rPr lang="fr-FR" sz="2500" b="0" i="0" kern="1200" dirty="0">
                          <a:solidFill>
                            <a:schemeClr val="tx1"/>
                          </a:solidFill>
                          <a:effectLst/>
                          <a:latin typeface="Coptic1" pitchFamily="2" charset="0"/>
                          <a:ea typeface="+mn-ea"/>
                          <a:cs typeface="+mn-cs"/>
                        </a:rPr>
                        <a:t> rac] m/if nan </a:t>
                      </a:r>
                      <a:r>
                        <a:rPr lang="fr-FR" sz="2500" b="0" i="0" kern="1200" dirty="0" err="1">
                          <a:solidFill>
                            <a:schemeClr val="tx1"/>
                          </a:solidFill>
                          <a:effectLst/>
                          <a:latin typeface="Coptic1" pitchFamily="2" charset="0"/>
                          <a:ea typeface="+mn-ea"/>
                          <a:cs typeface="+mn-cs"/>
                        </a:rPr>
                        <a:t>m~voou</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ouoh</a:t>
                      </a:r>
                      <a:r>
                        <a:rPr lang="fr-FR" sz="2500" b="0" i="0" kern="1200" dirty="0">
                          <a:solidFill>
                            <a:schemeClr val="tx1"/>
                          </a:solidFill>
                          <a:effectLst/>
                          <a:latin typeface="Coptic1" pitchFamily="2" charset="0"/>
                          <a:ea typeface="+mn-ea"/>
                          <a:cs typeface="+mn-cs"/>
                        </a:rPr>
                        <a:t> ,a n/</a:t>
                      </a:r>
                      <a:r>
                        <a:rPr lang="fr-FR" sz="2500" b="0" i="0" kern="1200" dirty="0" err="1">
                          <a:solidFill>
                            <a:schemeClr val="tx1"/>
                          </a:solidFill>
                          <a:effectLst/>
                          <a:latin typeface="Coptic1" pitchFamily="2" charset="0"/>
                          <a:ea typeface="+mn-ea"/>
                          <a:cs typeface="+mn-cs"/>
                        </a:rPr>
                        <a:t>e~teron</a:t>
                      </a:r>
                      <a:r>
                        <a:rPr lang="fr-FR" sz="2500" b="0" i="0" kern="1200" dirty="0">
                          <a:solidFill>
                            <a:schemeClr val="tx1"/>
                          </a:solidFill>
                          <a:effectLst/>
                          <a:latin typeface="Coptic1" pitchFamily="2" charset="0"/>
                          <a:ea typeface="+mn-ea"/>
                          <a:cs typeface="+mn-cs"/>
                        </a:rPr>
                        <a:t> nan </a:t>
                      </a:r>
                      <a:r>
                        <a:rPr lang="fr-FR" sz="2500" b="0" i="0" kern="1200" dirty="0" err="1">
                          <a:solidFill>
                            <a:schemeClr val="tx1"/>
                          </a:solidFill>
                          <a:effectLst/>
                          <a:latin typeface="Coptic1" pitchFamily="2" charset="0"/>
                          <a:ea typeface="+mn-ea"/>
                          <a:cs typeface="+mn-cs"/>
                        </a:rPr>
                        <a:t>e~bol</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m~v~r</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hwn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n~ten,w</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e~bol</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n~n</a:t>
                      </a:r>
                      <a:r>
                        <a:rPr lang="fr-FR" sz="2500" b="0" i="0" kern="1200" dirty="0">
                          <a:solidFill>
                            <a:schemeClr val="tx1"/>
                          </a:solidFill>
                          <a:effectLst/>
                          <a:latin typeface="Coptic1" pitchFamily="2" charset="0"/>
                          <a:ea typeface="+mn-ea"/>
                          <a:cs typeface="+mn-cs"/>
                        </a:rPr>
                        <a:t>/</a:t>
                      </a:r>
                      <a:r>
                        <a:rPr lang="fr-FR" sz="2500" b="0" i="0" kern="1200" dirty="0" err="1">
                          <a:solidFill>
                            <a:schemeClr val="tx1"/>
                          </a:solidFill>
                          <a:effectLst/>
                          <a:latin typeface="Coptic1" pitchFamily="2" charset="0"/>
                          <a:ea typeface="+mn-ea"/>
                          <a:cs typeface="+mn-cs"/>
                        </a:rPr>
                        <a:t>e~te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ouon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n~tan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e~rwou</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ouoh</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m~perenten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e~qoun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e~piracmoc</a:t>
                      </a:r>
                      <a:r>
                        <a:rPr lang="fr-FR" sz="2500" b="0" i="0" kern="1200" dirty="0">
                          <a:solidFill>
                            <a:schemeClr val="tx1"/>
                          </a:solidFill>
                          <a:effectLst/>
                          <a:latin typeface="Coptic1" pitchFamily="2" charset="0"/>
                          <a:ea typeface="+mn-ea"/>
                          <a:cs typeface="+mn-cs"/>
                        </a:rPr>
                        <a:t> : alla </a:t>
                      </a:r>
                      <a:r>
                        <a:rPr lang="fr-FR" sz="2500" b="0" i="0" kern="1200" dirty="0" err="1">
                          <a:solidFill>
                            <a:schemeClr val="tx1"/>
                          </a:solidFill>
                          <a:effectLst/>
                          <a:latin typeface="Coptic1" pitchFamily="2" charset="0"/>
                          <a:ea typeface="+mn-ea"/>
                          <a:cs typeface="+mn-cs"/>
                        </a:rPr>
                        <a:t>nahmen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e~bolha</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pipethwou</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P,#c</a:t>
                      </a:r>
                      <a:r>
                        <a:rPr lang="fr-FR" sz="2500" b="0" i="0" kern="1200" dirty="0">
                          <a:solidFill>
                            <a:schemeClr val="tx1"/>
                          </a:solidFill>
                          <a:effectLst/>
                          <a:latin typeface="Coptic1" pitchFamily="2" charset="0"/>
                          <a:ea typeface="+mn-ea"/>
                          <a:cs typeface="+mn-cs"/>
                        </a:rPr>
                        <a:t># I/#c# </a:t>
                      </a:r>
                      <a:r>
                        <a:rPr lang="fr-FR" sz="2500" b="0" i="0" kern="1200" dirty="0" err="1">
                          <a:solidFill>
                            <a:schemeClr val="tx1"/>
                          </a:solidFill>
                          <a:effectLst/>
                          <a:latin typeface="Coptic1" pitchFamily="2" charset="0"/>
                          <a:ea typeface="+mn-ea"/>
                          <a:cs typeface="+mn-cs"/>
                        </a:rPr>
                        <a:t>Peno#c</a:t>
                      </a:r>
                      <a:r>
                        <a:rPr lang="fr-FR" sz="2500" b="0" i="0" kern="1200" dirty="0">
                          <a:solidFill>
                            <a:schemeClr val="tx1"/>
                          </a:solidFill>
                          <a:effectLst/>
                          <a:latin typeface="Coptic1" pitchFamily="2" charset="0"/>
                          <a:ea typeface="+mn-ea"/>
                          <a:cs typeface="+mn-cs"/>
                        </a:rPr>
                        <a:t># : je </a:t>
                      </a:r>
                      <a:r>
                        <a:rPr lang="fr-FR" sz="2500" b="0" i="0" kern="1200" dirty="0" err="1">
                          <a:solidFill>
                            <a:schemeClr val="tx1"/>
                          </a:solidFill>
                          <a:effectLst/>
                          <a:latin typeface="Coptic1" pitchFamily="2" charset="0"/>
                          <a:ea typeface="+mn-ea"/>
                          <a:cs typeface="+mn-cs"/>
                        </a:rPr>
                        <a:t>ywk</a:t>
                      </a:r>
                      <a:r>
                        <a:rPr lang="fr-FR" sz="2500" b="0" i="0" kern="1200" dirty="0">
                          <a:solidFill>
                            <a:schemeClr val="tx1"/>
                          </a:solidFill>
                          <a:effectLst/>
                          <a:latin typeface="Coptic1" pitchFamily="2" charset="0"/>
                          <a:ea typeface="+mn-ea"/>
                          <a:cs typeface="+mn-cs"/>
                        </a:rPr>
                        <a:t> te ]</a:t>
                      </a:r>
                      <a:r>
                        <a:rPr lang="fr-FR" sz="2500" b="0" i="0" kern="1200" dirty="0" err="1">
                          <a:solidFill>
                            <a:schemeClr val="tx1"/>
                          </a:solidFill>
                          <a:effectLst/>
                          <a:latin typeface="Coptic1" pitchFamily="2" charset="0"/>
                          <a:ea typeface="+mn-ea"/>
                          <a:cs typeface="+mn-cs"/>
                        </a:rPr>
                        <a:t>metouro</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jom</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piw~ou</a:t>
                      </a:r>
                      <a:r>
                        <a:rPr lang="fr-FR" sz="2500" b="0" i="0" kern="1200" dirty="0">
                          <a:solidFill>
                            <a:schemeClr val="tx1"/>
                          </a:solidFill>
                          <a:effectLst/>
                          <a:latin typeface="Coptic1" pitchFamily="2" charset="0"/>
                          <a:ea typeface="+mn-ea"/>
                          <a:cs typeface="+mn-cs"/>
                        </a:rPr>
                        <a:t> sa </a:t>
                      </a:r>
                      <a:r>
                        <a:rPr lang="fr-FR" sz="2500" b="0" i="0" kern="1200" dirty="0" err="1">
                          <a:solidFill>
                            <a:schemeClr val="tx1"/>
                          </a:solidFill>
                          <a:effectLst/>
                          <a:latin typeface="Coptic1" pitchFamily="2" charset="0"/>
                          <a:ea typeface="+mn-ea"/>
                          <a:cs typeface="+mn-cs"/>
                        </a:rPr>
                        <a:t>e~neh</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A~m</a:t>
                      </a:r>
                      <a:r>
                        <a:rPr lang="fr-FR" sz="2500" b="0" i="0" kern="1200" dirty="0">
                          <a:solidFill>
                            <a:schemeClr val="tx1"/>
                          </a:solidFill>
                          <a:effectLst/>
                          <a:latin typeface="Coptic1" pitchFamily="2" charset="0"/>
                          <a:ea typeface="+mn-ea"/>
                          <a:cs typeface="+mn-cs"/>
                        </a:rPr>
                        <a:t>/n. </a:t>
                      </a:r>
                      <a:endParaRPr kumimoji="0" lang="en-US" sz="25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none" strike="noStrike" kern="1200" cap="none" spc="0" normalizeH="0" baseline="0" noProof="0" dirty="0">
                          <a:ln>
                            <a:noFill/>
                          </a:ln>
                          <a:solidFill>
                            <a:srgbClr val="FFFFFF"/>
                          </a:solidFill>
                          <a:effectLst/>
                          <a:uLnTx/>
                          <a:uFillTx/>
                          <a:latin typeface="Arial"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et ne nous soumets pas à la tentation, mais délivre-nous du mal, par Le Christ Jésus notre Seigneur, car c’est à Toi qu’appartiennent le règne, la puissance et la gloire éternellement, </a:t>
                      </a:r>
                      <a:r>
                        <a:rPr kumimoji="0" lang="en-US" sz="2400" b="0" i="0" u="none" strike="noStrike" kern="1200" cap="none" spc="0" normalizeH="0" baseline="0" noProof="0" dirty="0">
                          <a:ln>
                            <a:noFill/>
                          </a:ln>
                          <a:solidFill>
                            <a:srgbClr val="FFFFFF"/>
                          </a:solidFill>
                          <a:effectLst/>
                          <a:uLnTx/>
                          <a:uFillTx/>
                          <a:latin typeface="Arial" charset="0"/>
                          <a:ea typeface="+mn-ea"/>
                          <a:cs typeface="Arial" charset="0"/>
                        </a:rPr>
                        <a:t>Amen. </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3200" b="0" i="0" u="none" strike="noStrike" cap="none" normalizeH="0" baseline="0" dirty="0">
                          <a:ln>
                            <a:noFill/>
                          </a:ln>
                          <a:solidFill>
                            <a:schemeClr val="tx1"/>
                          </a:solidFill>
                          <a:effectLst/>
                          <a:latin typeface="Arial" charset="0"/>
                          <a:cs typeface="Arial" charset="0"/>
                        </a:rPr>
                        <a:t>أَبَانَا الَّذِي فِي السَّمَاوَاتِ، لِيَتَقَدَّسِ اسْمُكَ، </a:t>
                      </a:r>
                      <a:r>
                        <a:rPr kumimoji="0" lang="ar-SA" altLang="zh-CN" sz="3200" b="0" i="0" u="none" strike="noStrike" cap="none" normalizeH="0" baseline="0" dirty="0" err="1">
                          <a:ln>
                            <a:noFill/>
                          </a:ln>
                          <a:solidFill>
                            <a:schemeClr val="tx1"/>
                          </a:solidFill>
                          <a:effectLst/>
                          <a:latin typeface="Arial" charset="0"/>
                          <a:cs typeface="Arial" charset="0"/>
                        </a:rPr>
                        <a:t>لِيَأْتِ</a:t>
                      </a:r>
                      <a:r>
                        <a:rPr kumimoji="0" lang="ar-SA" altLang="zh-CN" sz="3200" b="0" i="0" u="none" strike="noStrike" cap="none" normalizeH="0" baseline="0" dirty="0">
                          <a:ln>
                            <a:noFill/>
                          </a:ln>
                          <a:solidFill>
                            <a:schemeClr val="tx1"/>
                          </a:solidFill>
                          <a:effectLst/>
                          <a:latin typeface="Arial" charset="0"/>
                          <a:cs typeface="Arial" charset="0"/>
                        </a:rPr>
                        <a:t> مَلَكُوتُكَ، لِتَكُنْ مَشِيئَتُكَ، كَمَا فِي السَّمَاءِ، كَذَلِكَ عَلَى الأَرْضِ، خُبْزَنَا الَّذِي لِلْغَدِ، أَعْطِنَا الْيَوْمَ، وَاغْفِرْ لَنَا ذُنُوبَنَا، كَمَا نَغْفِرُ </a:t>
                      </a:r>
                      <a:r>
                        <a:rPr kumimoji="0" lang="ar-SA" altLang="zh-CN" sz="3200" b="0" i="0" u="none" strike="noStrike" cap="none" normalizeH="0" baseline="0">
                          <a:ln>
                            <a:noFill/>
                          </a:ln>
                          <a:solidFill>
                            <a:schemeClr val="tx1"/>
                          </a:solidFill>
                          <a:effectLst/>
                          <a:latin typeface="Arial" charset="0"/>
                          <a:cs typeface="Arial" charset="0"/>
                        </a:rPr>
                        <a:t>نَحْنُ أَيْضاً </a:t>
                      </a:r>
                      <a:r>
                        <a:rPr kumimoji="0" lang="ar-SA" altLang="zh-CN" sz="3200" b="0" i="0" u="none" strike="noStrike" cap="none" normalizeH="0" baseline="0" dirty="0">
                          <a:ln>
                            <a:noFill/>
                          </a:ln>
                          <a:solidFill>
                            <a:schemeClr val="tx1"/>
                          </a:solidFill>
                          <a:effectLst/>
                          <a:latin typeface="Arial" charset="0"/>
                          <a:cs typeface="Arial" charset="0"/>
                        </a:rPr>
                        <a:t>لِلْمُذْنِبِينَ إِلَيْنَا، وَلا تُدْخِلْنَا فِي تَجْرِبَةٍ، لَكِنْ نَجِّنَا مِنَ الشِّرِّيرِ، بِالْمَسِيحِ يَسُوعَ رَبِّنَا، لأَنَّ لَكَ الْمُلْكَ وَالْقُوَّةَ وَالْمَجْدَ إِلَى الأَبَدِ، آمِينَ. </a:t>
                      </a:r>
                      <a:endParaRPr kumimoji="0" lang="en-CA" sz="32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31102384"/>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0522C-966F-2B36-298E-BF957801DF95}"/>
            </a:ext>
          </a:extLst>
        </p:cNvPr>
        <p:cNvGrpSpPr/>
        <p:nvPr/>
      </p:nvGrpSpPr>
      <p:grpSpPr>
        <a:xfrm>
          <a:off x="0" y="0"/>
          <a:ext cx="0" cy="0"/>
          <a:chOff x="0" y="0"/>
          <a:chExt cx="0" cy="0"/>
        </a:xfrm>
      </p:grpSpPr>
      <p:graphicFrame>
        <p:nvGraphicFramePr>
          <p:cNvPr id="8587308" name="Group 44">
            <a:extLst>
              <a:ext uri="{FF2B5EF4-FFF2-40B4-BE49-F238E27FC236}">
                <a16:creationId xmlns:a16="http://schemas.microsoft.com/office/drawing/2014/main" id="{841B0B1C-5EF5-2D11-E9D0-AA3E0D3D2D39}"/>
              </a:ext>
            </a:extLst>
          </p:cNvPr>
          <p:cNvGraphicFramePr>
            <a:graphicFrameLocks noGrp="1"/>
          </p:cNvGraphicFramePr>
          <p:nvPr/>
        </p:nvGraphicFramePr>
        <p:xfrm>
          <a:off x="0" y="1046527"/>
          <a:ext cx="12191997" cy="3422904"/>
        </p:xfrm>
        <a:graphic>
          <a:graphicData uri="http://schemas.openxmlformats.org/drawingml/2006/table">
            <a:tbl>
              <a:tblPr/>
              <a:tblGrid>
                <a:gridCol w="4207857">
                  <a:extLst>
                    <a:ext uri="{9D8B030D-6E8A-4147-A177-3AD203B41FA5}">
                      <a16:colId xmlns:a16="http://schemas.microsoft.com/office/drawing/2014/main" val="20000"/>
                    </a:ext>
                  </a:extLst>
                </a:gridCol>
                <a:gridCol w="4723489">
                  <a:extLst>
                    <a:ext uri="{9D8B030D-6E8A-4147-A177-3AD203B41FA5}">
                      <a16:colId xmlns:a16="http://schemas.microsoft.com/office/drawing/2014/main" val="20001"/>
                    </a:ext>
                  </a:extLst>
                </a:gridCol>
                <a:gridCol w="3260651">
                  <a:extLst>
                    <a:ext uri="{9D8B030D-6E8A-4147-A177-3AD203B41FA5}">
                      <a16:colId xmlns:a16="http://schemas.microsoft.com/office/drawing/2014/main" val="20002"/>
                    </a:ext>
                  </a:extLst>
                </a:gridCol>
              </a:tblGrid>
              <a:tr h="579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Pilaoc</a:t>
                      </a:r>
                      <a:r>
                        <a:rPr kumimoji="0" lang="en-US" sz="32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sng" strike="noStrike" cap="none" normalizeH="0" baseline="0" dirty="0">
                          <a:ln>
                            <a:noFill/>
                          </a:ln>
                          <a:solidFill>
                            <a:srgbClr val="FF9900"/>
                          </a:solidFill>
                          <a:effectLst/>
                          <a:latin typeface="Arial" charset="0"/>
                          <a:cs typeface="Arial" charset="0"/>
                        </a:rPr>
                        <a:t>Le peuple : </a:t>
                      </a:r>
                      <a:endParaRPr kumimoji="0" lang="fr-CA" sz="3200" b="0" i="0" u="sng" strike="noStrike" cap="none" normalizeH="0" baseline="0" dirty="0">
                        <a:ln>
                          <a:noFill/>
                        </a:ln>
                        <a:solidFill>
                          <a:srgbClr val="FF9933"/>
                        </a:solidFill>
                        <a:effectLst/>
                        <a:latin typeface="Arial" charset="0"/>
                        <a:cs typeface="Arial"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sng" strike="noStrike" cap="none" normalizeH="0" baseline="0" dirty="0">
                          <a:ln>
                            <a:noFill/>
                          </a:ln>
                          <a:solidFill>
                            <a:srgbClr val="FF9900"/>
                          </a:solidFill>
                          <a:effectLst/>
                          <a:latin typeface="Arial" charset="0"/>
                          <a:cs typeface="Arial" charset="0"/>
                        </a:rPr>
                        <a:t>الشَّعْبُ : </a:t>
                      </a:r>
                      <a:endParaRPr kumimoji="0" lang="ar-EG"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282244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4800" b="0" i="0" u="none" strike="noStrike" cap="none" normalizeH="0" baseline="0" dirty="0">
                        <a:ln>
                          <a:noFill/>
                        </a:ln>
                        <a:solidFill>
                          <a:schemeClr val="tx1"/>
                        </a:solidFill>
                        <a:effectLst/>
                        <a:latin typeface="Avva_Marcos" panose="04020500000000000000" pitchFamily="8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cap="none" normalizeH="0" baseline="0" dirty="0" err="1">
                          <a:ln>
                            <a:noFill/>
                          </a:ln>
                          <a:solidFill>
                            <a:schemeClr val="tx1"/>
                          </a:solidFill>
                          <a:effectLst/>
                          <a:latin typeface="Avva_Marcos" panose="04020500000000000000" pitchFamily="82" charset="0"/>
                          <a:cs typeface="Arial" charset="0"/>
                        </a:rPr>
                        <a:t>Q</a:t>
                      </a:r>
                      <a:r>
                        <a:rPr kumimoji="0" lang="en-US" sz="4800" b="0" i="0" u="none" strike="noStrike" cap="none" normalizeH="0" baseline="0" dirty="0" err="1">
                          <a:ln>
                            <a:noFill/>
                          </a:ln>
                          <a:solidFill>
                            <a:schemeClr val="tx1"/>
                          </a:solidFill>
                          <a:effectLst/>
                          <a:latin typeface="Coptic1" pitchFamily="2" charset="0"/>
                          <a:cs typeface="Arial" charset="0"/>
                        </a:rPr>
                        <a:t>en</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P,#c</a:t>
                      </a:r>
                      <a:r>
                        <a:rPr kumimoji="0" lang="en-US" sz="4800" b="0" i="0" u="none" strike="noStrike" cap="none" normalizeH="0" baseline="0" dirty="0">
                          <a:ln>
                            <a:noFill/>
                          </a:ln>
                          <a:solidFill>
                            <a:schemeClr val="tx1"/>
                          </a:solidFill>
                          <a:effectLst/>
                          <a:latin typeface="Coptic1" pitchFamily="2" charset="0"/>
                          <a:cs typeface="Arial" charset="0"/>
                        </a:rPr>
                        <a:t># I/#c# pen{</a:t>
                      </a:r>
                      <a:r>
                        <a:rPr kumimoji="0" lang="en-US" sz="4800" b="0" i="0" u="none" strike="noStrike" cap="none" normalizeH="0" baseline="0" dirty="0" err="1">
                          <a:ln>
                            <a:noFill/>
                          </a:ln>
                          <a:solidFill>
                            <a:schemeClr val="tx1"/>
                          </a:solidFill>
                          <a:effectLst/>
                          <a:latin typeface="Coptic1" pitchFamily="2" charset="0"/>
                          <a:cs typeface="Arial" charset="0"/>
                        </a:rPr>
                        <a:t>oic</a:t>
                      </a:r>
                      <a:r>
                        <a:rPr kumimoji="0" lang="en-US" sz="48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CA" sz="43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CA" sz="4300" b="0" i="0" u="none" strike="noStrike" cap="none" normalizeH="0" baseline="0" dirty="0">
                          <a:ln>
                            <a:noFill/>
                          </a:ln>
                          <a:solidFill>
                            <a:schemeClr val="tx1"/>
                          </a:solidFill>
                          <a:effectLst/>
                          <a:latin typeface="Arial" charset="0"/>
                          <a:cs typeface="Arial" charset="0"/>
                        </a:rPr>
                        <a:t>Par le Christ Jésus </a:t>
                      </a:r>
                      <a:r>
                        <a:rPr kumimoji="0" lang="en-CA" sz="4300" b="0" i="0" u="none" strike="noStrike" cap="none" normalizeH="0" baseline="0" dirty="0" err="1">
                          <a:ln>
                            <a:noFill/>
                          </a:ln>
                          <a:solidFill>
                            <a:schemeClr val="tx1"/>
                          </a:solidFill>
                          <a:effectLst/>
                          <a:latin typeface="Arial" charset="0"/>
                          <a:cs typeface="Arial" charset="0"/>
                        </a:rPr>
                        <a:t>notre</a:t>
                      </a:r>
                      <a:r>
                        <a:rPr kumimoji="0" lang="en-CA" sz="4300" b="0" i="0" u="none" strike="noStrike" cap="none" normalizeH="0" baseline="0" dirty="0">
                          <a:ln>
                            <a:noFill/>
                          </a:ln>
                          <a:solidFill>
                            <a:schemeClr val="tx1"/>
                          </a:solidFill>
                          <a:effectLst/>
                          <a:latin typeface="Arial" charset="0"/>
                          <a:cs typeface="Arial" charset="0"/>
                        </a:rPr>
                        <a:t> Seigneur.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5900" b="0" i="0" u="none" strike="noStrike" cap="none" normalizeH="0" baseline="0" dirty="0">
                          <a:ln>
                            <a:noFill/>
                          </a:ln>
                          <a:solidFill>
                            <a:schemeClr val="tx1"/>
                          </a:solidFill>
                          <a:effectLst/>
                          <a:latin typeface="Arial" charset="0"/>
                          <a:cs typeface="Arial" charset="0"/>
                        </a:rPr>
                        <a:t>بِالْمَسِيحِ يَسُوعَ رَبُّنَا. </a:t>
                      </a:r>
                      <a:endParaRPr kumimoji="0" lang="en-US" sz="5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3882631984"/>
                  </a:ext>
                </a:extLst>
              </a:tr>
            </a:tbl>
          </a:graphicData>
        </a:graphic>
      </p:graphicFrame>
    </p:spTree>
    <p:extLst>
      <p:ext uri="{BB962C8B-B14F-4D97-AF65-F5344CB8AC3E}">
        <p14:creationId xmlns:p14="http://schemas.microsoft.com/office/powerpoint/2010/main" val="3419105706"/>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87B9A-A8C8-E2B6-4262-FEAF38C3B585}"/>
            </a:ext>
          </a:extLst>
        </p:cNvPr>
        <p:cNvGrpSpPr/>
        <p:nvPr/>
      </p:nvGrpSpPr>
      <p:grpSpPr>
        <a:xfrm>
          <a:off x="0" y="0"/>
          <a:ext cx="0" cy="0"/>
          <a:chOff x="0" y="0"/>
          <a:chExt cx="0" cy="0"/>
        </a:xfrm>
      </p:grpSpPr>
      <p:graphicFrame>
        <p:nvGraphicFramePr>
          <p:cNvPr id="8588428" name="Group 140">
            <a:extLst>
              <a:ext uri="{FF2B5EF4-FFF2-40B4-BE49-F238E27FC236}">
                <a16:creationId xmlns:a16="http://schemas.microsoft.com/office/drawing/2014/main" id="{D9F66238-373A-28EB-3498-185FCC169AB2}"/>
              </a:ext>
            </a:extLst>
          </p:cNvPr>
          <p:cNvGraphicFramePr>
            <a:graphicFrameLocks noGrp="1"/>
          </p:cNvGraphicFramePr>
          <p:nvPr>
            <p:extLst>
              <p:ext uri="{D42A27DB-BD31-4B8C-83A1-F6EECF244321}">
                <p14:modId xmlns:p14="http://schemas.microsoft.com/office/powerpoint/2010/main" val="3559798739"/>
              </p:ext>
            </p:extLst>
          </p:nvPr>
        </p:nvGraphicFramePr>
        <p:xfrm>
          <a:off x="0" y="4"/>
          <a:ext cx="12192001" cy="6629396"/>
        </p:xfrm>
        <a:graphic>
          <a:graphicData uri="http://schemas.openxmlformats.org/drawingml/2006/table">
            <a:tbl>
              <a:tblPr/>
              <a:tblGrid>
                <a:gridCol w="4185055">
                  <a:extLst>
                    <a:ext uri="{9D8B030D-6E8A-4147-A177-3AD203B41FA5}">
                      <a16:colId xmlns:a16="http://schemas.microsoft.com/office/drawing/2014/main" val="20000"/>
                    </a:ext>
                  </a:extLst>
                </a:gridCol>
                <a:gridCol w="4539575">
                  <a:extLst>
                    <a:ext uri="{9D8B030D-6E8A-4147-A177-3AD203B41FA5}">
                      <a16:colId xmlns:a16="http://schemas.microsoft.com/office/drawing/2014/main" val="20001"/>
                    </a:ext>
                  </a:extLst>
                </a:gridCol>
                <a:gridCol w="3467371">
                  <a:extLst>
                    <a:ext uri="{9D8B030D-6E8A-4147-A177-3AD203B41FA5}">
                      <a16:colId xmlns:a16="http://schemas.microsoft.com/office/drawing/2014/main" val="20002"/>
                    </a:ext>
                  </a:extLst>
                </a:gridCol>
              </a:tblGrid>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itchFamily="34" charset="0"/>
                        </a:rPr>
                        <a:t>Piou</a:t>
                      </a:r>
                      <a:r>
                        <a:rPr kumimoji="0" lang="en-US" sz="2700" b="0" i="0" u="sng" strike="noStrike" cap="none" normalizeH="0" baseline="0" dirty="0">
                          <a:ln>
                            <a:noFill/>
                          </a:ln>
                          <a:solidFill>
                            <a:srgbClr val="FF9900"/>
                          </a:solidFill>
                          <a:effectLst/>
                          <a:latin typeface="Coptic1" pitchFamily="2" charset="0"/>
                          <a:cs typeface="Arial" pitchFamily="34" charset="0"/>
                        </a:rPr>
                        <a:t>/b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4976">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0" i="0" u="none" strike="noStrike" cap="none" normalizeH="0" baseline="0" dirty="0">
                          <a:ln>
                            <a:noFill/>
                          </a:ln>
                          <a:solidFill>
                            <a:schemeClr val="tx1"/>
                          </a:solidFill>
                          <a:effectLst/>
                          <a:latin typeface="Avva_Marcos" panose="04020500000000000000" pitchFamily="82" charset="0"/>
                          <a:cs typeface="Arial" charset="0"/>
                        </a:rPr>
                        <a:t>2</a:t>
                      </a:r>
                      <a:r>
                        <a:rPr kumimoji="0" lang="en-US" sz="3200" b="0" i="0" u="none" strike="noStrike" cap="none" normalizeH="0" baseline="0" dirty="0">
                          <a:ln>
                            <a:noFill/>
                          </a:ln>
                          <a:solidFill>
                            <a:schemeClr val="tx1"/>
                          </a:solidFill>
                          <a:effectLst/>
                          <a:latin typeface="Coptic1" pitchFamily="2" charset="0"/>
                          <a:cs typeface="Arial" charset="0"/>
                        </a:rPr>
                        <a:t>l/l.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3200" b="0" i="0" u="none" strike="noStrike" cap="none" normalizeH="0" baseline="0" dirty="0">
                          <a:ln>
                            <a:noFill/>
                          </a:ln>
                          <a:solidFill>
                            <a:schemeClr val="tx1"/>
                          </a:solidFill>
                          <a:effectLst/>
                          <a:latin typeface="Arial" charset="0"/>
                          <a:cs typeface="Arial" charset="0"/>
                        </a:rPr>
                        <a:t>Prions.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صَلِّ.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58883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1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E~pi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p~roceu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c~tay</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te</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Pour la prière levons-nous.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لِلصَّلَاةِ قِفُوا</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546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I~r</a:t>
                      </a:r>
                      <a:r>
                        <a:rPr kumimoji="0" lang="en-US" sz="3200" b="0" i="0" u="none" strike="noStrike" cap="none" normalizeH="0" baseline="0" dirty="0">
                          <a:ln>
                            <a:noFill/>
                          </a:ln>
                          <a:solidFill>
                            <a:schemeClr val="tx1"/>
                          </a:solidFill>
                          <a:effectLst/>
                          <a:latin typeface="Coptic1" pitchFamily="2" charset="0"/>
                          <a:cs typeface="Arial" charset="0"/>
                        </a:rPr>
                        <a:t>/n/ </a:t>
                      </a:r>
                      <a:r>
                        <a:rPr kumimoji="0" lang="en-US" sz="3200" b="0" i="0" u="none" strike="noStrike" cap="none" normalizeH="0" baseline="0" dirty="0" err="1">
                          <a:ln>
                            <a:noFill/>
                          </a:ln>
                          <a:solidFill>
                            <a:schemeClr val="tx1"/>
                          </a:solidFill>
                          <a:effectLst/>
                          <a:latin typeface="Coptic1" pitchFamily="2" charset="0"/>
                          <a:cs typeface="Arial" charset="0"/>
                        </a:rPr>
                        <a:t>paci</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La paix soit avec vous</a:t>
                      </a:r>
                      <a:r>
                        <a:rPr kumimoji="0" lang="en-US" sz="3200" b="0" i="0" u="none" strike="noStrike" cap="none" normalizeH="0" baseline="0" dirty="0">
                          <a:ln>
                            <a:noFill/>
                          </a:ln>
                          <a:solidFill>
                            <a:schemeClr val="tx1"/>
                          </a:solidFill>
                          <a:effectLst/>
                          <a:latin typeface="Arial"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السَّلَامُ لِجَمِيعِكُمْ</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61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Ke </a:t>
                      </a:r>
                      <a:r>
                        <a:rPr kumimoji="0" lang="en-US" sz="3200" b="0" i="0" u="none" strike="noStrike" cap="none" normalizeH="0" baseline="0" dirty="0" err="1">
                          <a:ln>
                            <a:noFill/>
                          </a:ln>
                          <a:solidFill>
                            <a:schemeClr val="tx1"/>
                          </a:solidFill>
                          <a:effectLst/>
                          <a:latin typeface="Coptic1" pitchFamily="2" charset="0"/>
                          <a:cs typeface="Arial" charset="0"/>
                        </a:rPr>
                        <a:t>tw</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p~neumati</a:t>
                      </a:r>
                      <a:r>
                        <a:rPr kumimoji="0" lang="en-US" sz="3200" b="0" i="0" u="none" strike="noStrike" cap="none" normalizeH="0" baseline="0" dirty="0">
                          <a:ln>
                            <a:noFill/>
                          </a:ln>
                          <a:solidFill>
                            <a:schemeClr val="tx1"/>
                          </a:solidFill>
                          <a:effectLst/>
                          <a:latin typeface="Coptic1" pitchFamily="2" charset="0"/>
                          <a:cs typeface="Arial" pitchFamily="34" charset="0"/>
                        </a:rPr>
                        <a:t> </a:t>
                      </a:r>
                      <a:r>
                        <a:rPr kumimoji="0" lang="en-US" sz="3200" b="0" i="0" u="none" strike="noStrike" cap="none" normalizeH="0" baseline="0" dirty="0" err="1">
                          <a:ln>
                            <a:noFill/>
                          </a:ln>
                          <a:solidFill>
                            <a:schemeClr val="tx1"/>
                          </a:solidFill>
                          <a:effectLst/>
                          <a:latin typeface="Coptic1" pitchFamily="2" charset="0"/>
                          <a:cs typeface="Arial" charset="0"/>
                        </a:rPr>
                        <a:t>cou</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Et avec votre esprit.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وَلِرُوحِكَ أَيْضاً</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13656378"/>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5D5EF-B672-7937-18C3-1846EA301802}"/>
            </a:ext>
          </a:extLst>
        </p:cNvPr>
        <p:cNvGrpSpPr/>
        <p:nvPr/>
      </p:nvGrpSpPr>
      <p:grpSpPr>
        <a:xfrm>
          <a:off x="0" y="0"/>
          <a:ext cx="0" cy="0"/>
          <a:chOff x="0" y="0"/>
          <a:chExt cx="0" cy="0"/>
        </a:xfrm>
      </p:grpSpPr>
      <p:graphicFrame>
        <p:nvGraphicFramePr>
          <p:cNvPr id="8592464" name="Group 80">
            <a:extLst>
              <a:ext uri="{FF2B5EF4-FFF2-40B4-BE49-F238E27FC236}">
                <a16:creationId xmlns:a16="http://schemas.microsoft.com/office/drawing/2014/main" id="{A6EE73B6-29DA-A90F-C4BB-0EC27ACA7686}"/>
              </a:ext>
            </a:extLst>
          </p:cNvPr>
          <p:cNvGraphicFramePr>
            <a:graphicFrameLocks noGrp="1"/>
          </p:cNvGraphicFramePr>
          <p:nvPr/>
        </p:nvGraphicFramePr>
        <p:xfrm>
          <a:off x="0" y="660981"/>
          <a:ext cx="12191999" cy="5751940"/>
        </p:xfrm>
        <a:graphic>
          <a:graphicData uri="http://schemas.openxmlformats.org/drawingml/2006/table">
            <a:tbl>
              <a:tblPr/>
              <a:tblGrid>
                <a:gridCol w="4576689">
                  <a:extLst>
                    <a:ext uri="{9D8B030D-6E8A-4147-A177-3AD203B41FA5}">
                      <a16:colId xmlns:a16="http://schemas.microsoft.com/office/drawing/2014/main" val="20000"/>
                    </a:ext>
                  </a:extLst>
                </a:gridCol>
                <a:gridCol w="4000945">
                  <a:extLst>
                    <a:ext uri="{9D8B030D-6E8A-4147-A177-3AD203B41FA5}">
                      <a16:colId xmlns:a16="http://schemas.microsoft.com/office/drawing/2014/main" val="20001"/>
                    </a:ext>
                  </a:extLst>
                </a:gridCol>
                <a:gridCol w="3614365">
                  <a:extLst>
                    <a:ext uri="{9D8B030D-6E8A-4147-A177-3AD203B41FA5}">
                      <a16:colId xmlns:a16="http://schemas.microsoft.com/office/drawing/2014/main" val="20002"/>
                    </a:ext>
                  </a:extLst>
                </a:gridCol>
              </a:tblGrid>
              <a:tr h="50930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24263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500" b="0" i="0" u="none" strike="noStrike" cap="none" normalizeH="0" baseline="0" dirty="0" err="1">
                          <a:ln>
                            <a:noFill/>
                          </a:ln>
                          <a:solidFill>
                            <a:schemeClr val="tx1"/>
                          </a:solidFill>
                          <a:effectLst/>
                          <a:latin typeface="Avva_Marcos" panose="04020500000000000000" pitchFamily="82" charset="0"/>
                          <a:cs typeface="Arial" charset="0"/>
                        </a:rPr>
                        <a:t>M</a:t>
                      </a:r>
                      <a:r>
                        <a:rPr kumimoji="0" lang="en-US" sz="3500" b="0" i="0" u="none" strike="noStrike" cap="none" normalizeH="0" baseline="0" dirty="0" err="1">
                          <a:ln>
                            <a:noFill/>
                          </a:ln>
                          <a:solidFill>
                            <a:schemeClr val="tx1"/>
                          </a:solidFill>
                          <a:effectLst/>
                          <a:latin typeface="Coptic1" pitchFamily="2" charset="0"/>
                          <a:cs typeface="Arial" charset="0"/>
                        </a:rPr>
                        <a:t>arenseph~mot</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n~totf</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m~pireferpeynanef</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n~na</a:t>
                      </a:r>
                      <a:r>
                        <a:rPr kumimoji="0" lang="en-US" sz="3500" b="0" i="0" u="none" strike="noStrike" cap="none" normalizeH="0" baseline="0" dirty="0">
                          <a:ln>
                            <a:noFill/>
                          </a:ln>
                          <a:solidFill>
                            <a:schemeClr val="tx1"/>
                          </a:solidFill>
                          <a:effectLst/>
                          <a:latin typeface="Coptic1" pitchFamily="2" charset="0"/>
                          <a:cs typeface="Arial" charset="0"/>
                        </a:rPr>
                        <a:t>/t : V~} </a:t>
                      </a:r>
                      <a:r>
                        <a:rPr kumimoji="0" lang="en-US" sz="3500" b="0" i="0" u="none" strike="noStrike" cap="none" normalizeH="0" baseline="0" dirty="0" err="1">
                          <a:ln>
                            <a:noFill/>
                          </a:ln>
                          <a:solidFill>
                            <a:schemeClr val="tx1"/>
                          </a:solidFill>
                          <a:effectLst/>
                          <a:latin typeface="Coptic1" pitchFamily="2" charset="0"/>
                          <a:cs typeface="Arial" charset="0"/>
                        </a:rPr>
                        <a:t>v~Iwt</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m~pen</a:t>
                      </a:r>
                      <a:r>
                        <a:rPr kumimoji="0" lang="en-US" sz="3500" b="0" i="0" u="none" strike="noStrike" cap="none" normalizeH="0" baseline="0" dirty="0">
                          <a:ln>
                            <a:noFill/>
                          </a:ln>
                          <a:solidFill>
                            <a:schemeClr val="tx1"/>
                          </a:solidFill>
                          <a:effectLst/>
                          <a:latin typeface="Coptic1" pitchFamily="2" charset="0"/>
                          <a:cs typeface="Arial" charset="0"/>
                        </a:rPr>
                        <a:t>{</a:t>
                      </a:r>
                      <a:r>
                        <a:rPr kumimoji="0" lang="en-US" sz="3500" b="0" i="0" u="none" strike="noStrike" cap="none" normalizeH="0" baseline="0" dirty="0" err="1">
                          <a:ln>
                            <a:noFill/>
                          </a:ln>
                          <a:solidFill>
                            <a:schemeClr val="tx1"/>
                          </a:solidFill>
                          <a:effectLst/>
                          <a:latin typeface="Coptic1" pitchFamily="2" charset="0"/>
                          <a:cs typeface="Arial" charset="0"/>
                        </a:rPr>
                        <a:t>oic</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penNou</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penCwt</a:t>
                      </a:r>
                      <a:r>
                        <a:rPr kumimoji="0" lang="en-US" sz="3500" b="0" i="0" u="none" strike="noStrike" cap="none" normalizeH="0" baseline="0" dirty="0">
                          <a:ln>
                            <a:noFill/>
                          </a:ln>
                          <a:solidFill>
                            <a:schemeClr val="tx1"/>
                          </a:solidFill>
                          <a:effectLst/>
                          <a:latin typeface="Coptic1" pitchFamily="2" charset="0"/>
                          <a:cs typeface="Arial" charset="0"/>
                        </a:rPr>
                        <a:t>/r I/#c# </a:t>
                      </a:r>
                      <a:r>
                        <a:rPr kumimoji="0" lang="en-US" sz="3500" b="0" i="0" u="none" strike="noStrike" cap="none" normalizeH="0" baseline="0" dirty="0" err="1">
                          <a:ln>
                            <a:noFill/>
                          </a:ln>
                          <a:solidFill>
                            <a:schemeClr val="tx1"/>
                          </a:solidFill>
                          <a:effectLst/>
                          <a:latin typeface="Coptic1" pitchFamily="2" charset="0"/>
                          <a:cs typeface="Arial" charset="0"/>
                        </a:rPr>
                        <a:t>P,#c</a:t>
                      </a:r>
                      <a:r>
                        <a:rPr kumimoji="0" lang="en-US" sz="35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500" b="0" i="0" u="none" strike="noStrike" cap="none" normalizeH="0" baseline="0" dirty="0">
                          <a:ln>
                            <a:noFill/>
                          </a:ln>
                          <a:solidFill>
                            <a:schemeClr val="tx1"/>
                          </a:solidFill>
                          <a:effectLst/>
                          <a:latin typeface="Arial" charset="0"/>
                          <a:cs typeface="Arial" charset="0"/>
                        </a:rPr>
                        <a:t>Rendons grâce à Dieu le bienfaiteur et miséricordieux, Père de notre Seigneur, Dieu et Sauveur Jésus-Christ. </a:t>
                      </a:r>
                      <a:endParaRPr kumimoji="0" lang="en-US" sz="35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فَلْنَشْكُرْ صَانِعَ الْخَيْرَاتِ الرَّحُومِ اللهَ، أَبَا رَبِّنَا وَإِلَهِنَا وَمُخَلِّصُنَا يَسُوعَ الْمَسِيحِ.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592458" name="Group 74">
            <a:extLst>
              <a:ext uri="{FF2B5EF4-FFF2-40B4-BE49-F238E27FC236}">
                <a16:creationId xmlns:a16="http://schemas.microsoft.com/office/drawing/2014/main" id="{CC515C1D-8C43-029D-51B8-B2D80E83E7BD}"/>
              </a:ext>
            </a:extLst>
          </p:cNvPr>
          <p:cNvGraphicFramePr>
            <a:graphicFrameLocks noGrp="1"/>
          </p:cNvGraphicFramePr>
          <p:nvPr/>
        </p:nvGraphicFramePr>
        <p:xfrm>
          <a:off x="1168400" y="-12700"/>
          <a:ext cx="9855200" cy="457200"/>
        </p:xfrm>
        <a:graphic>
          <a:graphicData uri="http://schemas.openxmlformats.org/drawingml/2006/table">
            <a:tbl>
              <a:tblPr/>
              <a:tblGrid>
                <a:gridCol w="9855200">
                  <a:extLst>
                    <a:ext uri="{9D8B030D-6E8A-4147-A177-3AD203B41FA5}">
                      <a16:colId xmlns:a16="http://schemas.microsoft.com/office/drawing/2014/main" val="20000"/>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charset="0"/>
                        </a:rPr>
                        <a:t>Prière d’action de grâce</a:t>
                      </a:r>
                      <a:r>
                        <a:rPr kumimoji="0" lang="en-US" sz="2400" b="0" i="0" u="none" strike="noStrike" cap="none" normalizeH="0" baseline="0" dirty="0">
                          <a:ln>
                            <a:noFill/>
                          </a:ln>
                          <a:solidFill>
                            <a:schemeClr val="tx1"/>
                          </a:solidFill>
                          <a:effectLst/>
                          <a:latin typeface="Arial" charset="0"/>
                          <a:cs typeface="Arial" charset="0"/>
                        </a:rPr>
                        <a:t> -</a:t>
                      </a:r>
                      <a:r>
                        <a:rPr kumimoji="0" lang="ar-SA" sz="2400" b="0" i="0" u="none" strike="noStrike" cap="none" normalizeH="0" baseline="0" dirty="0">
                          <a:ln>
                            <a:noFill/>
                          </a:ln>
                          <a:solidFill>
                            <a:schemeClr val="tx1"/>
                          </a:solidFill>
                          <a:effectLst/>
                          <a:latin typeface="Arial" charset="0"/>
                          <a:cs typeface="Arial" charset="0"/>
                        </a:rPr>
                        <a:t>صلاة الشكر</a:t>
                      </a:r>
                      <a:endParaRPr kumimoji="0" lang="en-US" sz="24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5942881"/>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1D071-22E1-FAD1-08A3-90A6404FB7DE}"/>
            </a:ext>
          </a:extLst>
        </p:cNvPr>
        <p:cNvGrpSpPr/>
        <p:nvPr/>
      </p:nvGrpSpPr>
      <p:grpSpPr>
        <a:xfrm>
          <a:off x="0" y="0"/>
          <a:ext cx="0" cy="0"/>
          <a:chOff x="0" y="0"/>
          <a:chExt cx="0" cy="0"/>
        </a:xfrm>
      </p:grpSpPr>
      <p:graphicFrame>
        <p:nvGraphicFramePr>
          <p:cNvPr id="11727928" name="Group 56">
            <a:extLst>
              <a:ext uri="{FF2B5EF4-FFF2-40B4-BE49-F238E27FC236}">
                <a16:creationId xmlns:a16="http://schemas.microsoft.com/office/drawing/2014/main" id="{4F711EA1-DFB5-0791-9DDB-6CFF5B236B87}"/>
              </a:ext>
            </a:extLst>
          </p:cNvPr>
          <p:cNvGraphicFramePr>
            <a:graphicFrameLocks noGrp="1"/>
          </p:cNvGraphicFramePr>
          <p:nvPr/>
        </p:nvGraphicFramePr>
        <p:xfrm>
          <a:off x="1" y="0"/>
          <a:ext cx="12191999" cy="6858000"/>
        </p:xfrm>
        <a:graphic>
          <a:graphicData uri="http://schemas.openxmlformats.org/drawingml/2006/table">
            <a:tbl>
              <a:tblPr/>
              <a:tblGrid>
                <a:gridCol w="4207933">
                  <a:extLst>
                    <a:ext uri="{9D8B030D-6E8A-4147-A177-3AD203B41FA5}">
                      <a16:colId xmlns:a16="http://schemas.microsoft.com/office/drawing/2014/main" val="20000"/>
                    </a:ext>
                  </a:extLst>
                </a:gridCol>
                <a:gridCol w="4250267">
                  <a:extLst>
                    <a:ext uri="{9D8B030D-6E8A-4147-A177-3AD203B41FA5}">
                      <a16:colId xmlns:a16="http://schemas.microsoft.com/office/drawing/2014/main" val="20001"/>
                    </a:ext>
                  </a:extLst>
                </a:gridCol>
                <a:gridCol w="3733799">
                  <a:extLst>
                    <a:ext uri="{9D8B030D-6E8A-4147-A177-3AD203B41FA5}">
                      <a16:colId xmlns:a16="http://schemas.microsoft.com/office/drawing/2014/main" val="20002"/>
                    </a:ext>
                  </a:extLst>
                </a:gridCol>
              </a:tblGrid>
              <a:tr h="685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ptic1" pitchFamily="2" charset="0"/>
                          <a:cs typeface="Arial" charset="0"/>
                        </a:rPr>
                        <a:t>Je </a:t>
                      </a:r>
                      <a:r>
                        <a:rPr kumimoji="0" lang="en-US" sz="2800" b="0" i="0" u="none" strike="noStrike" cap="none" normalizeH="0" baseline="0" dirty="0" err="1">
                          <a:ln>
                            <a:noFill/>
                          </a:ln>
                          <a:solidFill>
                            <a:schemeClr val="tx1"/>
                          </a:solidFill>
                          <a:effectLst/>
                          <a:latin typeface="Coptic1" pitchFamily="2" charset="0"/>
                          <a:cs typeface="Arial" charset="0"/>
                        </a:rPr>
                        <a:t>aferc~kepazin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e~jwn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aferbo</a:t>
                      </a:r>
                      <a:r>
                        <a:rPr kumimoji="0" lang="en-US" sz="2800" b="0" i="0" u="none" strike="noStrike" cap="none" normalizeH="0" baseline="0" dirty="0">
                          <a:ln>
                            <a:noFill/>
                          </a:ln>
                          <a:solidFill>
                            <a:schemeClr val="tx1"/>
                          </a:solidFill>
                          <a:effectLst/>
                          <a:latin typeface="Coptic1" pitchFamily="2" charset="0"/>
                          <a:cs typeface="Arial" charset="0"/>
                        </a:rPr>
                        <a:t>/~yin </a:t>
                      </a:r>
                      <a:r>
                        <a:rPr kumimoji="0" lang="en-US" sz="2800" b="0" i="0" u="none" strike="noStrike" cap="none" normalizeH="0" baseline="0" dirty="0" err="1">
                          <a:ln>
                            <a:noFill/>
                          </a:ln>
                          <a:solidFill>
                            <a:schemeClr val="tx1"/>
                          </a:solidFill>
                          <a:effectLst/>
                          <a:latin typeface="Coptic1" pitchFamily="2" charset="0"/>
                          <a:cs typeface="Arial" charset="0"/>
                        </a:rPr>
                        <a:t>e~ron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afa~reh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e~ron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afsopten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e~rof</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af</a:t>
                      </a:r>
                      <a:r>
                        <a:rPr kumimoji="0" lang="en-US" sz="2800" b="0" i="0" u="none" strike="noStrike" cap="none" normalizeH="0" baseline="0" dirty="0">
                          <a:ln>
                            <a:noFill/>
                          </a:ln>
                          <a:solidFill>
                            <a:schemeClr val="tx1"/>
                          </a:solidFill>
                          <a:effectLst/>
                          <a:latin typeface="Coptic1" pitchFamily="2" charset="0"/>
                          <a:cs typeface="Arial" charset="0"/>
                        </a:rPr>
                        <a:t>]</a:t>
                      </a:r>
                      <a:r>
                        <a:rPr kumimoji="0" lang="en-US" sz="2800" b="0" i="0" u="none" strike="noStrike" cap="none" normalizeH="0" baseline="0" dirty="0" err="1">
                          <a:ln>
                            <a:noFill/>
                          </a:ln>
                          <a:solidFill>
                            <a:schemeClr val="tx1"/>
                          </a:solidFill>
                          <a:effectLst/>
                          <a:latin typeface="Coptic1" pitchFamily="2" charset="0"/>
                          <a:cs typeface="Arial" charset="0"/>
                        </a:rPr>
                        <a:t>a~co</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e~ron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af</a:t>
                      </a:r>
                      <a:r>
                        <a:rPr kumimoji="0" lang="en-US" sz="2800" b="0" i="0" u="none" strike="noStrike" cap="none" normalizeH="0" baseline="0" dirty="0">
                          <a:ln>
                            <a:noFill/>
                          </a:ln>
                          <a:solidFill>
                            <a:schemeClr val="tx1"/>
                          </a:solidFill>
                          <a:effectLst/>
                          <a:latin typeface="Coptic1" pitchFamily="2" charset="0"/>
                          <a:cs typeface="Arial" charset="0"/>
                        </a:rPr>
                        <a:t>]</a:t>
                      </a:r>
                      <a:r>
                        <a:rPr kumimoji="0" lang="en-US" sz="2800" b="0" i="0" u="none" strike="noStrike" cap="none" normalizeH="0" baseline="0" dirty="0" err="1">
                          <a:ln>
                            <a:noFill/>
                          </a:ln>
                          <a:solidFill>
                            <a:schemeClr val="tx1"/>
                          </a:solidFill>
                          <a:effectLst/>
                          <a:latin typeface="Coptic1" pitchFamily="2" charset="0"/>
                          <a:cs typeface="Arial" charset="0"/>
                        </a:rPr>
                        <a:t>toten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afenten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sa</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e~h~r</a:t>
                      </a:r>
                      <a:r>
                        <a:rPr kumimoji="0" lang="en-US" sz="2800" b="0" i="0" u="none" strike="noStrike" cap="none" normalizeH="0" baseline="0" dirty="0">
                          <a:ln>
                            <a:noFill/>
                          </a:ln>
                          <a:solidFill>
                            <a:schemeClr val="tx1"/>
                          </a:solidFill>
                          <a:effectLst/>
                          <a:latin typeface="Coptic1" pitchFamily="2" charset="0"/>
                          <a:cs typeface="Arial" charset="0"/>
                        </a:rPr>
                        <a:t>/</a:t>
                      </a:r>
                      <a:r>
                        <a:rPr kumimoji="0" lang="en-US" sz="2800" b="0" i="0" u="none" strike="noStrike" cap="none" normalizeH="0" baseline="0" dirty="0" err="1">
                          <a:ln>
                            <a:noFill/>
                          </a:ln>
                          <a:solidFill>
                            <a:schemeClr val="tx1"/>
                          </a:solidFill>
                          <a:effectLst/>
                          <a:latin typeface="Coptic1" pitchFamily="2" charset="0"/>
                          <a:cs typeface="Arial" charset="0"/>
                        </a:rPr>
                        <a:t>i</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e~taiounou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yai</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N~yof</a:t>
                      </a:r>
                      <a:r>
                        <a:rPr kumimoji="0" lang="en-US" sz="2800" b="0" i="0" u="none" strike="noStrike" cap="none" normalizeH="0" baseline="0" dirty="0">
                          <a:ln>
                            <a:noFill/>
                          </a:ln>
                          <a:solidFill>
                            <a:schemeClr val="tx1"/>
                          </a:solidFill>
                          <a:effectLst/>
                          <a:latin typeface="Coptic1" pitchFamily="2" charset="0"/>
                          <a:cs typeface="Arial" charset="0"/>
                        </a:rPr>
                        <a:t> on </a:t>
                      </a:r>
                      <a:r>
                        <a:rPr kumimoji="0" lang="en-US" sz="2800" b="0" i="0" u="none" strike="noStrike" cap="none" normalizeH="0" baseline="0" dirty="0" err="1">
                          <a:ln>
                            <a:noFill/>
                          </a:ln>
                          <a:solidFill>
                            <a:schemeClr val="tx1"/>
                          </a:solidFill>
                          <a:effectLst/>
                          <a:latin typeface="Coptic1" pitchFamily="2" charset="0"/>
                          <a:cs typeface="Arial" charset="0"/>
                        </a:rPr>
                        <a:t>maren</a:t>
                      </a:r>
                      <a:r>
                        <a:rPr kumimoji="0" lang="en-US" sz="2800" b="0" i="0" u="none" strike="noStrike" cap="none" normalizeH="0" baseline="0" dirty="0">
                          <a:ln>
                            <a:noFill/>
                          </a:ln>
                          <a:solidFill>
                            <a:schemeClr val="tx1"/>
                          </a:solidFill>
                          <a:effectLst/>
                          <a:latin typeface="Coptic1" pitchFamily="2" charset="0"/>
                          <a:cs typeface="Arial" charset="0"/>
                        </a:rPr>
                        <a:t>]ho </a:t>
                      </a:r>
                      <a:r>
                        <a:rPr kumimoji="0" lang="en-US" sz="2800" b="0" i="0" u="none" strike="noStrike" cap="none" normalizeH="0" baseline="0" dirty="0" err="1">
                          <a:ln>
                            <a:noFill/>
                          </a:ln>
                          <a:solidFill>
                            <a:schemeClr val="tx1"/>
                          </a:solidFill>
                          <a:effectLst/>
                          <a:latin typeface="Coptic1" pitchFamily="2" charset="0"/>
                          <a:cs typeface="Arial" charset="0"/>
                        </a:rPr>
                        <a:t>e~rof</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hopwc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n~tefa~reh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e~ron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qen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paie~hoou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e~youab</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vai</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nem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nie~hoou</a:t>
                      </a:r>
                      <a:r>
                        <a:rPr kumimoji="0" lang="en-US" sz="2800" b="0" i="0" u="none" strike="noStrike" cap="none" normalizeH="0" baseline="0" dirty="0">
                          <a:ln>
                            <a:noFill/>
                          </a:ln>
                          <a:solidFill>
                            <a:schemeClr val="tx1"/>
                          </a:solidFill>
                          <a:effectLst/>
                          <a:latin typeface="Coptic1" pitchFamily="2" charset="0"/>
                          <a:cs typeface="Arial" charset="0"/>
                        </a:rPr>
                        <a:t> t/</a:t>
                      </a:r>
                      <a:r>
                        <a:rPr kumimoji="0" lang="en-US" sz="2800" b="0" i="0" u="none" strike="noStrike" cap="none" normalizeH="0" baseline="0" dirty="0" err="1">
                          <a:ln>
                            <a:noFill/>
                          </a:ln>
                          <a:solidFill>
                            <a:schemeClr val="tx1"/>
                          </a:solidFill>
                          <a:effectLst/>
                          <a:latin typeface="Coptic1" pitchFamily="2" charset="0"/>
                          <a:cs typeface="Arial" charset="0"/>
                        </a:rPr>
                        <a:t>rou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n~te</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penwnq</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qen</a:t>
                      </a:r>
                      <a:r>
                        <a:rPr kumimoji="0" lang="en-US" sz="2800" b="0" i="0" u="none" strike="noStrike" cap="none" normalizeH="0" baseline="0" dirty="0">
                          <a:ln>
                            <a:noFill/>
                          </a:ln>
                          <a:solidFill>
                            <a:schemeClr val="tx1"/>
                          </a:solidFill>
                          <a:effectLst/>
                          <a:latin typeface="Coptic1" pitchFamily="2" charset="0"/>
                          <a:cs typeface="Arial" charset="0"/>
                        </a:rPr>
                        <a:t> hir/n/ </a:t>
                      </a:r>
                      <a:r>
                        <a:rPr kumimoji="0" lang="en-US" sz="2800" b="0" i="0" u="none" strike="noStrike" cap="none" normalizeH="0" baseline="0" dirty="0" err="1">
                          <a:ln>
                            <a:noFill/>
                          </a:ln>
                          <a:solidFill>
                            <a:schemeClr val="tx1"/>
                          </a:solidFill>
                          <a:effectLst/>
                          <a:latin typeface="Coptic1" pitchFamily="2" charset="0"/>
                          <a:cs typeface="Arial" charset="0"/>
                        </a:rPr>
                        <a:t>niben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n~je</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piPantokratwr</a:t>
                      </a:r>
                      <a:r>
                        <a:rPr kumimoji="0" lang="en-US" sz="2800" b="0" i="0" u="none" strike="noStrike" cap="none" normalizeH="0" baseline="0" dirty="0">
                          <a:ln>
                            <a:noFill/>
                          </a:ln>
                          <a:solidFill>
                            <a:schemeClr val="tx1"/>
                          </a:solidFill>
                          <a:effectLst/>
                          <a:latin typeface="Coptic1" pitchFamily="2" charset="0"/>
                          <a:cs typeface="Arial" charset="0"/>
                        </a:rPr>
                        <a:t> p~{</a:t>
                      </a:r>
                      <a:r>
                        <a:rPr kumimoji="0" lang="en-US" sz="2800" b="0" i="0" u="none" strike="noStrike" cap="none" normalizeH="0" baseline="0" dirty="0" err="1">
                          <a:ln>
                            <a:noFill/>
                          </a:ln>
                          <a:solidFill>
                            <a:schemeClr val="tx1"/>
                          </a:solidFill>
                          <a:effectLst/>
                          <a:latin typeface="Coptic1" pitchFamily="2" charset="0"/>
                          <a:cs typeface="Arial" charset="0"/>
                        </a:rPr>
                        <a:t>oic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penNou</a:t>
                      </a:r>
                      <a:r>
                        <a:rPr kumimoji="0" lang="en-US" sz="28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Parce qu’Il nous a protégés, aidés, préservés, reçus avec bonté, traités avec miséricorde, fortifiés et fait parvenir jusqu’à cette heure.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Supplions-Le encore de nous garder en ce saint jour et tous les jours de notre vie en toute paix ; Lui Qui est Tout-Puissant, le Seigneur notre Dieu. </a:t>
                      </a:r>
                      <a:endParaRPr kumimoji="0" lang="en-US"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لِأَنَّهُ سَتَرَنَا، وَأَعَانَنَا، وَحَفِظَنَا، وَقَبِلَنَا إِلَيْهِ، وَأَشْفَقَ عَلَيْنَا، وَعَضَدَنَا، وَأَتَى بِنَا إِلَى هَذِهِ السَّاعَةِ. هُوَ أَيْضاً، فَلْنَسْأَلْهُ أَنْ يَحْفَظَنَا فِي هَذَا الْيَوْمِ الْمُقَدَّسِ، وَكُلَّ أَيَّامِ حَيَاتِنَا بِكُلِّ سَلاَمٍ، الضَابِطِ الْكُلِّ الرَّبُّ إِلَهُنَا.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85100565"/>
      </p:ext>
    </p:extLst>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2AFEE-989D-C722-BA85-8F72078D8538}"/>
            </a:ext>
          </a:extLst>
        </p:cNvPr>
        <p:cNvGrpSpPr/>
        <p:nvPr/>
      </p:nvGrpSpPr>
      <p:grpSpPr>
        <a:xfrm>
          <a:off x="0" y="0"/>
          <a:ext cx="0" cy="0"/>
          <a:chOff x="0" y="0"/>
          <a:chExt cx="0" cy="0"/>
        </a:xfrm>
      </p:grpSpPr>
      <p:graphicFrame>
        <p:nvGraphicFramePr>
          <p:cNvPr id="12398595" name="Group 3">
            <a:extLst>
              <a:ext uri="{FF2B5EF4-FFF2-40B4-BE49-F238E27FC236}">
                <a16:creationId xmlns:a16="http://schemas.microsoft.com/office/drawing/2014/main" id="{9343FE83-76E3-D024-5622-0DD9BA633ED3}"/>
              </a:ext>
            </a:extLst>
          </p:cNvPr>
          <p:cNvGraphicFramePr>
            <a:graphicFrameLocks noGrp="1"/>
          </p:cNvGraphicFramePr>
          <p:nvPr/>
        </p:nvGraphicFramePr>
        <p:xfrm>
          <a:off x="0" y="0"/>
          <a:ext cx="12192000" cy="6644640"/>
        </p:xfrm>
        <a:graphic>
          <a:graphicData uri="http://schemas.openxmlformats.org/drawingml/2006/table">
            <a:tbl>
              <a:tblPr/>
              <a:tblGrid>
                <a:gridCol w="4707988">
                  <a:extLst>
                    <a:ext uri="{9D8B030D-6E8A-4147-A177-3AD203B41FA5}">
                      <a16:colId xmlns:a16="http://schemas.microsoft.com/office/drawing/2014/main" val="20000"/>
                    </a:ext>
                  </a:extLst>
                </a:gridCol>
                <a:gridCol w="3835059">
                  <a:extLst>
                    <a:ext uri="{9D8B030D-6E8A-4147-A177-3AD203B41FA5}">
                      <a16:colId xmlns:a16="http://schemas.microsoft.com/office/drawing/2014/main" val="20001"/>
                    </a:ext>
                  </a:extLst>
                </a:gridCol>
                <a:gridCol w="3648953">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a:ln>
                            <a:noFill/>
                          </a:ln>
                          <a:solidFill>
                            <a:srgbClr val="FF9900"/>
                          </a:solidFill>
                          <a:effectLst/>
                          <a:latin typeface="Arial" charset="0"/>
                          <a:cs typeface="Arial" pitchFamily="34" charset="0"/>
                        </a:rPr>
                        <a:t>Le </a:t>
                      </a:r>
                      <a:r>
                        <a:rPr kumimoji="0" lang="en-US" sz="2700" b="0" i="0" u="sng" strike="noStrike" cap="none" normalizeH="0" baseline="0" dirty="0" err="1">
                          <a:ln>
                            <a:noFill/>
                          </a:ln>
                          <a:solidFill>
                            <a:srgbClr val="FF9900"/>
                          </a:solidFill>
                          <a:effectLst/>
                          <a:latin typeface="Arial" charset="0"/>
                          <a:cs typeface="Arial" pitchFamily="34" charset="0"/>
                        </a:rPr>
                        <a:t>diacre</a:t>
                      </a:r>
                      <a:r>
                        <a:rPr kumimoji="0" lang="en-US" sz="2700" b="0" i="0" u="sng" strike="noStrike" cap="none" normalizeH="0" baseline="0" dirty="0">
                          <a:ln>
                            <a:noFill/>
                          </a:ln>
                          <a:solidFill>
                            <a:srgbClr val="FF9900"/>
                          </a:solidFill>
                          <a:effectLst/>
                          <a:latin typeface="Arial" charset="0"/>
                          <a:cs typeface="Arial" pitchFamily="34"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pitchFamily="34" charset="0"/>
                        </a:rPr>
                        <a:t>الشَّمَّاسُ : </a:t>
                      </a:r>
                      <a:endParaRPr kumimoji="0" lang="en-US"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2078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pitchFamily="34" charset="0"/>
                        </a:rPr>
                        <a:t>P~roceuxacye</a:t>
                      </a:r>
                      <a:r>
                        <a:rPr kumimoji="0" lang="en-US" sz="3200" b="0" i="0" u="none" strike="noStrike" cap="none" normalizeH="0" baseline="0" dirty="0">
                          <a:ln>
                            <a:noFill/>
                          </a:ln>
                          <a:solidFill>
                            <a:schemeClr val="tx1"/>
                          </a:solidFill>
                          <a:effectLst/>
                          <a:latin typeface="Coptic1" pitchFamily="2" charset="0"/>
                          <a:cs typeface="Arial" pitchFamily="34" charset="0"/>
                        </a:rPr>
                        <a:t>. </a:t>
                      </a:r>
                      <a:endParaRPr kumimoji="0" lang="en-US" sz="32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cs typeface="Arial" charset="0"/>
                        </a:rPr>
                        <a:t>Prions.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صَلُّوا.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323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 </a:t>
                      </a:r>
                      <a:endParaRPr kumimoji="0" lang="en-US" sz="2700" b="0" i="0" u="sng" strike="noStrike" cap="none" normalizeH="0" baseline="0" dirty="0">
                        <a:ln>
                          <a:noFill/>
                        </a:ln>
                        <a:solidFill>
                          <a:srgbClr val="FF9900"/>
                        </a:solidFill>
                        <a:effectLst/>
                        <a:latin typeface="Arial" charset="0"/>
                        <a:cs typeface="Arial" pitchFamily="34"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pitchFamily="34" charset="0"/>
                        </a:rPr>
                        <a:t>الشَّعْبُ : </a:t>
                      </a:r>
                      <a:endParaRPr kumimoji="0" lang="en-US"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604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pitchFamily="34" charset="0"/>
                        </a:rPr>
                        <a:t>Kurie~ </a:t>
                      </a:r>
                      <a:r>
                        <a:rPr kumimoji="0" lang="en-US" sz="3700" b="0" i="0" u="none" strike="noStrike" cap="none" normalizeH="0" baseline="0" dirty="0" err="1">
                          <a:ln>
                            <a:noFill/>
                          </a:ln>
                          <a:solidFill>
                            <a:schemeClr val="tx1"/>
                          </a:solidFill>
                          <a:effectLst/>
                          <a:latin typeface="Coptic1" pitchFamily="2" charset="0"/>
                          <a:cs typeface="Arial" pitchFamily="34" charset="0"/>
                        </a:rPr>
                        <a:t>e~le</a:t>
                      </a:r>
                      <a:r>
                        <a:rPr kumimoji="0" lang="en-US" sz="3700" b="0" i="0" u="none" strike="noStrike" cap="none" normalizeH="0" baseline="0" dirty="0">
                          <a:ln>
                            <a:noFill/>
                          </a:ln>
                          <a:solidFill>
                            <a:schemeClr val="tx1"/>
                          </a:solidFill>
                          <a:effectLst/>
                          <a:latin typeface="Coptic1" pitchFamily="2" charset="0"/>
                          <a:cs typeface="Arial" pitchFamily="34" charset="0"/>
                        </a:rPr>
                        <a:t>/~con.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0" i="0" u="none" strike="noStrike" cap="none" normalizeH="0" baseline="0" dirty="0" err="1">
                          <a:ln>
                            <a:noFill/>
                          </a:ln>
                          <a:solidFill>
                            <a:schemeClr val="tx1"/>
                          </a:solidFill>
                          <a:effectLst/>
                          <a:latin typeface="Arial" charset="0"/>
                          <a:cs typeface="Arial" charset="0"/>
                        </a:rPr>
                        <a:t>Pitié</a:t>
                      </a:r>
                      <a:r>
                        <a:rPr kumimoji="0" lang="en-US" sz="3700" b="0" i="0" u="none" strike="noStrike" cap="none" normalizeH="0" baseline="0" dirty="0">
                          <a:ln>
                            <a:noFill/>
                          </a:ln>
                          <a:solidFill>
                            <a:schemeClr val="tx1"/>
                          </a:solidFill>
                          <a:effectLst/>
                          <a:latin typeface="Arial" charset="0"/>
                          <a:cs typeface="Arial" charset="0"/>
                        </a:rPr>
                        <a:t> Seigneur.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يَا رَبُّ ارْحَمْ. </a:t>
                      </a:r>
                      <a:endParaRPr kumimoji="0" lang="en-US" sz="3700" b="0" i="0" u="none" strike="noStrike" cap="none" normalizeH="0" baseline="0" dirty="0">
                        <a:ln>
                          <a:noFill/>
                        </a:ln>
                        <a:solidFill>
                          <a:schemeClr val="tx1"/>
                        </a:solidFill>
                        <a:effectLst/>
                        <a:latin typeface="Coptic1" pitchFamily="2" charset="0"/>
                        <a:cs typeface="Arial" pitchFamily="34"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pitchFamily="34" charset="0"/>
                        </a:rPr>
                        <a:t>Piou</a:t>
                      </a:r>
                      <a:r>
                        <a:rPr kumimoji="0" lang="en-CA" sz="2700" b="0" i="0" u="sng" strike="noStrike" cap="none" normalizeH="0" baseline="0" dirty="0">
                          <a:ln>
                            <a:noFill/>
                          </a:ln>
                          <a:solidFill>
                            <a:srgbClr val="FF9900"/>
                          </a:solidFill>
                          <a:effectLst/>
                          <a:latin typeface="Coptic1" pitchFamily="2" charset="0"/>
                          <a:cs typeface="Arial" pitchFamily="34" charset="0"/>
                        </a:rPr>
                        <a:t>/b :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none" strike="noStrike" cap="none" normalizeH="0" baseline="0" dirty="0">
                        <a:ln>
                          <a:noFill/>
                        </a:ln>
                        <a:solidFill>
                          <a:srgbClr val="FF9900"/>
                        </a:solidFill>
                        <a:effectLst/>
                        <a:latin typeface="Coptic1" pitchFamily="2" charset="0"/>
                        <a:cs typeface="Arial" pitchFamily="34"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none" strike="noStrike" cap="none" normalizeH="0" baseline="0" dirty="0">
                        <a:ln>
                          <a:noFill/>
                        </a:ln>
                        <a:solidFill>
                          <a:srgbClr val="FF9900"/>
                        </a:solidFill>
                        <a:effectLst/>
                        <a:latin typeface="Coptic1" pitchFamily="2" charset="0"/>
                        <a:cs typeface="Arial" pitchFamily="34"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7896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500" b="0" i="0" u="none" strike="noStrike" cap="none" normalizeH="0" baseline="0" dirty="0">
                          <a:ln>
                            <a:noFill/>
                          </a:ln>
                          <a:solidFill>
                            <a:schemeClr val="tx1"/>
                          </a:solidFill>
                          <a:effectLst/>
                          <a:latin typeface="Coptic1" pitchFamily="2" charset="0"/>
                          <a:cs typeface="Arial" charset="0"/>
                        </a:rPr>
                        <a:t>V~N/b p~{</a:t>
                      </a:r>
                      <a:r>
                        <a:rPr kumimoji="0" lang="en-US" sz="3500" b="0" i="0" u="none" strike="noStrike" cap="none" normalizeH="0" baseline="0" dirty="0" err="1">
                          <a:ln>
                            <a:noFill/>
                          </a:ln>
                          <a:solidFill>
                            <a:schemeClr val="tx1"/>
                          </a:solidFill>
                          <a:effectLst/>
                          <a:latin typeface="Coptic1" pitchFamily="2" charset="0"/>
                          <a:cs typeface="Arial" charset="0"/>
                        </a:rPr>
                        <a:t>oic</a:t>
                      </a:r>
                      <a:r>
                        <a:rPr kumimoji="0" lang="en-US" sz="3500" b="0" i="0" u="none" strike="noStrike" cap="none" normalizeH="0" baseline="0" dirty="0">
                          <a:ln>
                            <a:noFill/>
                          </a:ln>
                          <a:solidFill>
                            <a:schemeClr val="tx1"/>
                          </a:solidFill>
                          <a:effectLst/>
                          <a:latin typeface="Coptic1" pitchFamily="2" charset="0"/>
                          <a:cs typeface="Arial" charset="0"/>
                        </a:rPr>
                        <a:t> V~} </a:t>
                      </a:r>
                      <a:r>
                        <a:rPr kumimoji="0" lang="en-US" sz="3500" b="0" i="0" u="none" strike="noStrike" cap="none" normalizeH="0" baseline="0" dirty="0" err="1">
                          <a:ln>
                            <a:noFill/>
                          </a:ln>
                          <a:solidFill>
                            <a:schemeClr val="tx1"/>
                          </a:solidFill>
                          <a:effectLst/>
                          <a:latin typeface="Coptic1" pitchFamily="2" charset="0"/>
                          <a:cs typeface="Arial" charset="0"/>
                        </a:rPr>
                        <a:t>piPantokratwr</a:t>
                      </a:r>
                      <a:r>
                        <a:rPr kumimoji="0" lang="en-US" sz="3500" b="0" i="0" u="none" strike="noStrike" cap="none" normalizeH="0" baseline="0" dirty="0">
                          <a:ln>
                            <a:noFill/>
                          </a:ln>
                          <a:solidFill>
                            <a:schemeClr val="tx1"/>
                          </a:solidFill>
                          <a:effectLst/>
                          <a:latin typeface="Coptic1" pitchFamily="2" charset="0"/>
                          <a:cs typeface="Arial" charset="0"/>
                        </a:rPr>
                        <a:t> : </a:t>
                      </a:r>
                      <a:r>
                        <a:rPr kumimoji="0" lang="en-US" sz="3500" b="0" i="0" u="none" strike="noStrike" cap="none" normalizeH="0" baseline="0" dirty="0" err="1">
                          <a:ln>
                            <a:noFill/>
                          </a:ln>
                          <a:solidFill>
                            <a:schemeClr val="tx1"/>
                          </a:solidFill>
                          <a:effectLst/>
                          <a:latin typeface="Coptic1" pitchFamily="2" charset="0"/>
                          <a:cs typeface="Arial" charset="0"/>
                        </a:rPr>
                        <a:t>v~Iwt</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m~pen</a:t>
                      </a:r>
                      <a:r>
                        <a:rPr kumimoji="0" lang="en-US" sz="3500" b="0" i="0" u="none" strike="noStrike" cap="none" normalizeH="0" baseline="0" dirty="0">
                          <a:ln>
                            <a:noFill/>
                          </a:ln>
                          <a:solidFill>
                            <a:schemeClr val="tx1"/>
                          </a:solidFill>
                          <a:effectLst/>
                          <a:latin typeface="Coptic1" pitchFamily="2" charset="0"/>
                          <a:cs typeface="Arial" charset="0"/>
                        </a:rPr>
                        <a:t>{</a:t>
                      </a:r>
                      <a:r>
                        <a:rPr kumimoji="0" lang="en-US" sz="3500" b="0" i="0" u="none" strike="noStrike" cap="none" normalizeH="0" baseline="0" dirty="0" err="1">
                          <a:ln>
                            <a:noFill/>
                          </a:ln>
                          <a:solidFill>
                            <a:schemeClr val="tx1"/>
                          </a:solidFill>
                          <a:effectLst/>
                          <a:latin typeface="Coptic1" pitchFamily="2" charset="0"/>
                          <a:cs typeface="Arial" charset="0"/>
                        </a:rPr>
                        <a:t>oic</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penNou</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penCwt</a:t>
                      </a:r>
                      <a:r>
                        <a:rPr kumimoji="0" lang="en-US" sz="3500" b="0" i="0" u="none" strike="noStrike" cap="none" normalizeH="0" baseline="0" dirty="0">
                          <a:ln>
                            <a:noFill/>
                          </a:ln>
                          <a:solidFill>
                            <a:schemeClr val="tx1"/>
                          </a:solidFill>
                          <a:effectLst/>
                          <a:latin typeface="Coptic1" pitchFamily="2" charset="0"/>
                          <a:cs typeface="Arial" charset="0"/>
                        </a:rPr>
                        <a:t>/r I/#c# </a:t>
                      </a:r>
                      <a:r>
                        <a:rPr kumimoji="0" lang="en-US" sz="3500" b="0" i="0" u="none" strike="noStrike" cap="none" normalizeH="0" baseline="0" dirty="0" err="1">
                          <a:ln>
                            <a:noFill/>
                          </a:ln>
                          <a:solidFill>
                            <a:schemeClr val="tx1"/>
                          </a:solidFill>
                          <a:effectLst/>
                          <a:latin typeface="Coptic1" pitchFamily="2" charset="0"/>
                          <a:cs typeface="Arial" charset="0"/>
                        </a:rPr>
                        <a:t>P,#c</a:t>
                      </a:r>
                      <a:r>
                        <a:rPr kumimoji="0" lang="en-US" sz="3500" b="0" i="0" u="none" strike="noStrike" cap="none" normalizeH="0" baseline="0" dirty="0">
                          <a:ln>
                            <a:noFill/>
                          </a:ln>
                          <a:solidFill>
                            <a:schemeClr val="tx1"/>
                          </a:solidFill>
                          <a:effectLst/>
                          <a:latin typeface="Coptic1" pitchFamily="2" charset="0"/>
                          <a:cs typeface="Arial" charset="0"/>
                        </a:rPr>
                        <a:t>#.</a:t>
                      </a:r>
                      <a:endParaRPr kumimoji="0" lang="en-US" sz="3500" b="0" i="0" u="none" strike="noStrike" cap="none" normalizeH="0" baseline="0" dirty="0">
                        <a:ln>
                          <a:noFill/>
                        </a:ln>
                        <a:solidFill>
                          <a:schemeClr val="tx1"/>
                        </a:solidFill>
                        <a:effectLst/>
                        <a:latin typeface="Coptic1" pitchFamily="2" charset="0"/>
                        <a:cs typeface="Arial" pitchFamily="34"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500" b="0" i="0" u="none" strike="noStrike" cap="none" normalizeH="0" baseline="0" dirty="0">
                          <a:ln>
                            <a:noFill/>
                          </a:ln>
                          <a:solidFill>
                            <a:schemeClr val="tx1"/>
                          </a:solidFill>
                          <a:effectLst/>
                          <a:latin typeface="Arial" charset="0"/>
                          <a:cs typeface="Arial" pitchFamily="34" charset="0"/>
                        </a:rPr>
                        <a:t>Ô Maître Seigneur, Dieu Tout-Puissant, Père de notre Seigneur, Dieu et Sauveur Jésus-Christ. </a:t>
                      </a:r>
                      <a:endParaRPr kumimoji="0" lang="en-US" sz="35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أَيُّهَا السَّيِّدُ الرَّبُّ الإِلَهُ ضَابِطُ الْكُلِّ، أَبُو رَبِّنَا وَإِلَهِنَا وَمُخَلِّصُنَا يَسُوعَ الْمَسِيحِ.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51955869"/>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6A9AE-1DF2-6412-9C00-1AABC9ED85A0}"/>
            </a:ext>
          </a:extLst>
        </p:cNvPr>
        <p:cNvGrpSpPr/>
        <p:nvPr/>
      </p:nvGrpSpPr>
      <p:grpSpPr>
        <a:xfrm>
          <a:off x="0" y="0"/>
          <a:ext cx="0" cy="0"/>
          <a:chOff x="0" y="0"/>
          <a:chExt cx="0" cy="0"/>
        </a:xfrm>
      </p:grpSpPr>
      <p:graphicFrame>
        <p:nvGraphicFramePr>
          <p:cNvPr id="11728940" name="Group 44">
            <a:extLst>
              <a:ext uri="{FF2B5EF4-FFF2-40B4-BE49-F238E27FC236}">
                <a16:creationId xmlns:a16="http://schemas.microsoft.com/office/drawing/2014/main" id="{3DC3F384-7286-9B01-3AEB-AA33AEAA893C}"/>
              </a:ext>
            </a:extLst>
          </p:cNvPr>
          <p:cNvGraphicFramePr>
            <a:graphicFrameLocks noGrp="1"/>
          </p:cNvGraphicFramePr>
          <p:nvPr>
            <p:extLst>
              <p:ext uri="{D42A27DB-BD31-4B8C-83A1-F6EECF244321}">
                <p14:modId xmlns:p14="http://schemas.microsoft.com/office/powerpoint/2010/main" val="155322535"/>
              </p:ext>
            </p:extLst>
          </p:nvPr>
        </p:nvGraphicFramePr>
        <p:xfrm>
          <a:off x="0" y="0"/>
          <a:ext cx="12192001" cy="6431280"/>
        </p:xfrm>
        <a:graphic>
          <a:graphicData uri="http://schemas.openxmlformats.org/drawingml/2006/table">
            <a:tbl>
              <a:tblPr/>
              <a:tblGrid>
                <a:gridCol w="4473527">
                  <a:extLst>
                    <a:ext uri="{9D8B030D-6E8A-4147-A177-3AD203B41FA5}">
                      <a16:colId xmlns:a16="http://schemas.microsoft.com/office/drawing/2014/main" val="20000"/>
                    </a:ext>
                  </a:extLst>
                </a:gridCol>
                <a:gridCol w="4535007">
                  <a:extLst>
                    <a:ext uri="{9D8B030D-6E8A-4147-A177-3AD203B41FA5}">
                      <a16:colId xmlns:a16="http://schemas.microsoft.com/office/drawing/2014/main" val="20001"/>
                    </a:ext>
                  </a:extLst>
                </a:gridCol>
                <a:gridCol w="3183467">
                  <a:extLst>
                    <a:ext uri="{9D8B030D-6E8A-4147-A177-3AD203B41FA5}">
                      <a16:colId xmlns:a16="http://schemas.microsoft.com/office/drawing/2014/main" val="20002"/>
                    </a:ext>
                  </a:extLst>
                </a:gridCol>
              </a:tblGrid>
              <a:tr h="64312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Tenseph~mot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n~totk</a:t>
                      </a:r>
                      <a:r>
                        <a:rPr kumimoji="0" lang="en-US" sz="3200" b="0" i="0" u="none" strike="noStrike" cap="none" normalizeH="0" baseline="0" dirty="0">
                          <a:ln>
                            <a:noFill/>
                          </a:ln>
                          <a:solidFill>
                            <a:schemeClr val="tx1"/>
                          </a:solidFill>
                          <a:effectLst/>
                          <a:latin typeface="Coptic1" pitchFamily="2" charset="0"/>
                          <a:cs typeface="Arial" charset="0"/>
                        </a:rPr>
                        <a:t> kata </a:t>
                      </a:r>
                      <a:r>
                        <a:rPr kumimoji="0" lang="en-US" sz="3200" b="0" i="0" u="none" strike="noStrike" cap="none" normalizeH="0" baseline="0" dirty="0" err="1">
                          <a:ln>
                            <a:noFill/>
                          </a:ln>
                          <a:solidFill>
                            <a:schemeClr val="tx1"/>
                          </a:solidFill>
                          <a:effectLst/>
                          <a:latin typeface="Coptic1" pitchFamily="2" charset="0"/>
                          <a:cs typeface="Arial" charset="0"/>
                        </a:rPr>
                        <a:t>hwb</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niben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eybe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hwb</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niben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hwb</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niben</a:t>
                      </a:r>
                      <a:r>
                        <a:rPr kumimoji="0" lang="en-US" sz="3200" b="0" i="0" u="none" strike="noStrike" cap="none" normalizeH="0" baseline="0" dirty="0">
                          <a:ln>
                            <a:noFill/>
                          </a:ln>
                          <a:solidFill>
                            <a:schemeClr val="tx1"/>
                          </a:solidFill>
                          <a:effectLst/>
                          <a:latin typeface="Coptic1" pitchFamily="2" charset="0"/>
                          <a:cs typeface="Arial" charset="0"/>
                        </a:rPr>
                        <a:t>. Je </a:t>
                      </a:r>
                      <a:r>
                        <a:rPr kumimoji="0" lang="en-US" sz="3200" b="0" i="0" u="none" strike="noStrike" cap="none" normalizeH="0" baseline="0" dirty="0" err="1">
                          <a:ln>
                            <a:noFill/>
                          </a:ln>
                          <a:solidFill>
                            <a:schemeClr val="tx1"/>
                          </a:solidFill>
                          <a:effectLst/>
                          <a:latin typeface="Coptic1" pitchFamily="2" charset="0"/>
                          <a:cs typeface="Arial" charset="0"/>
                        </a:rPr>
                        <a:t>akerc~kepazin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e~jwn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akerbo</a:t>
                      </a:r>
                      <a:r>
                        <a:rPr kumimoji="0" lang="en-US" sz="3200" b="0" i="0" u="none" strike="noStrike" cap="none" normalizeH="0" baseline="0" dirty="0">
                          <a:ln>
                            <a:noFill/>
                          </a:ln>
                          <a:solidFill>
                            <a:schemeClr val="tx1"/>
                          </a:solidFill>
                          <a:effectLst/>
                          <a:latin typeface="Coptic1" pitchFamily="2" charset="0"/>
                          <a:cs typeface="Arial" charset="0"/>
                        </a:rPr>
                        <a:t>/~yin </a:t>
                      </a:r>
                      <a:r>
                        <a:rPr kumimoji="0" lang="en-US" sz="3200" b="0" i="0" u="none" strike="noStrike" cap="none" normalizeH="0" baseline="0" dirty="0" err="1">
                          <a:ln>
                            <a:noFill/>
                          </a:ln>
                          <a:solidFill>
                            <a:schemeClr val="tx1"/>
                          </a:solidFill>
                          <a:effectLst/>
                          <a:latin typeface="Coptic1" pitchFamily="2" charset="0"/>
                          <a:cs typeface="Arial" charset="0"/>
                        </a:rPr>
                        <a:t>e~ron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aka~reh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e~ron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aksopten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e~rok</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ak</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a~co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e~ron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ak</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toten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akenten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sa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e~h~r</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e~taiounou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yai</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Nous Te rendons grâce, de toute circonstance, pour toute circonstance et en toute circonstance. Parce que Tu nous as protégés, aidés, préservés, reçus avec bonté, traités avec miséricorde, fortifiés et fait parvenir jusqu’à cette heure.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نَشْكُرُكَ عَلَى كُلِّ حَالٍ، وَمِنْ أَجْلِ كُلِّ حَالٍ، وَفِي كُلِّ حَالٍ. لِأَنَّكَ سَتَرْتَنَا، وَأَعَنْتَنَا، وَحَفِظْتَنَا، وَقَبِلْتَنَا إِلَيْكَ، وَأَشْفَقْتَ عَلَيْنَا، وَعَضَدْتَنَا، وَأَتَيْتَ بِنَا إِلَى هٰذِهِ السَّاعَةِ.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 Box 29">
            <a:hlinkClick r:id="rId2" action="ppaction://hlinksldjump"/>
            <a:extLst>
              <a:ext uri="{FF2B5EF4-FFF2-40B4-BE49-F238E27FC236}">
                <a16:creationId xmlns:a16="http://schemas.microsoft.com/office/drawing/2014/main" id="{4B6EB94D-520D-7B54-2D84-89407BDA0BB6}"/>
              </a:ext>
            </a:extLst>
          </p:cNvPr>
          <p:cNvSpPr txBox="1">
            <a:spLocks noChangeArrowheads="1"/>
          </p:cNvSpPr>
          <p:nvPr/>
        </p:nvSpPr>
        <p:spPr bwMode="auto">
          <a:xfrm>
            <a:off x="9172354" y="6195317"/>
            <a:ext cx="3019647" cy="662684"/>
          </a:xfrm>
          <a:prstGeom prst="rect">
            <a:avLst/>
          </a:prstGeom>
          <a:solidFill>
            <a:schemeClr val="accent2"/>
          </a:solidFill>
          <a:ln w="25400" cmpd="sng">
            <a:solidFill>
              <a:schemeClr val="tx1"/>
            </a:solidFill>
            <a:miter lim="800000"/>
            <a:headEnd/>
            <a:tailEnd/>
          </a:ln>
        </p:spPr>
        <p:txBody>
          <a:bodyPr wrap="square" lIns="0" tIns="0" rIns="0" bIns="0">
            <a:noAutofit/>
          </a:bodyPr>
          <a:lstStyle/>
          <a:p>
            <a:pPr algn="ctr" defTabSz="1219170" rtl="1" fontAlgn="base">
              <a:spcBef>
                <a:spcPct val="20000"/>
              </a:spcBef>
              <a:spcAft>
                <a:spcPct val="0"/>
              </a:spcAft>
              <a:defRPr/>
            </a:pPr>
            <a:r>
              <a:rPr lang="ar-EG" sz="2133" b="1" dirty="0">
                <a:solidFill>
                  <a:srgbClr val="FFFFFF"/>
                </a:solidFill>
                <a:latin typeface="Arial" charset="0"/>
                <a:cs typeface="Arial" charset="0"/>
              </a:rPr>
              <a:t>في حضور الأسقف</a:t>
            </a:r>
          </a:p>
          <a:p>
            <a:pPr algn="ctr" defTabSz="1219170" fontAlgn="base">
              <a:spcBef>
                <a:spcPct val="20000"/>
              </a:spcBef>
              <a:spcAft>
                <a:spcPct val="0"/>
              </a:spcAft>
              <a:defRPr/>
            </a:pPr>
            <a:r>
              <a:rPr lang="fr-CA" sz="1600" b="1" dirty="0">
                <a:solidFill>
                  <a:srgbClr val="FFFFFF"/>
                </a:solidFill>
                <a:latin typeface="Arial" charset="0"/>
                <a:cs typeface="Arial" charset="0"/>
              </a:rPr>
              <a:t>En présence d’un évêque</a:t>
            </a:r>
          </a:p>
        </p:txBody>
      </p:sp>
    </p:spTree>
    <p:extLst>
      <p:ext uri="{BB962C8B-B14F-4D97-AF65-F5344CB8AC3E}">
        <p14:creationId xmlns:p14="http://schemas.microsoft.com/office/powerpoint/2010/main" val="149433228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3"/>
            <a:ext cx="5164616" cy="3539430"/>
          </a:xfrm>
          <a:prstGeom prst="rect">
            <a:avLst/>
          </a:prstGeom>
        </p:spPr>
        <p:txBody>
          <a:bodyPr wrap="square">
            <a:spAutoFit/>
          </a:bodyPr>
          <a:lstStyle/>
          <a:p>
            <a:pPr algn="just" defTabSz="1219170" rtl="1"/>
            <a:r>
              <a:rPr lang="ar-EG" sz="5600" dirty="0">
                <a:solidFill>
                  <a:prstClr val="white"/>
                </a:solidFill>
                <a:latin typeface="Arial" panose="020B0604020202020204" pitchFamily="34" charset="0"/>
                <a:cs typeface="Arial"/>
              </a:rPr>
              <a:t>لوقا الطبيب </a:t>
            </a:r>
            <a:endParaRPr lang="fr-FR" sz="5600" dirty="0">
              <a:solidFill>
                <a:prstClr val="white"/>
              </a:solidFill>
              <a:latin typeface="Arial" panose="020B0604020202020204" pitchFamily="34" charset="0"/>
              <a:cs typeface="Arial"/>
            </a:endParaRPr>
          </a:p>
          <a:p>
            <a:pPr algn="just" defTabSz="1219170" rtl="1"/>
            <a:r>
              <a:rPr lang="ar-EG" sz="5600" dirty="0">
                <a:solidFill>
                  <a:prstClr val="white"/>
                </a:solidFill>
                <a:latin typeface="Arial" panose="020B0604020202020204" pitchFamily="34" charset="0"/>
                <a:cs typeface="Arial"/>
              </a:rPr>
              <a:t>كتب في الأعمال </a:t>
            </a:r>
            <a:endParaRPr lang="fr-FR" sz="5600" dirty="0">
              <a:solidFill>
                <a:prstClr val="white"/>
              </a:solidFill>
              <a:latin typeface="Arial" panose="020B0604020202020204" pitchFamily="34" charset="0"/>
              <a:cs typeface="Arial"/>
            </a:endParaRPr>
          </a:p>
          <a:p>
            <a:pPr algn="just" defTabSz="1219170" rtl="1"/>
            <a:r>
              <a:rPr lang="ar-EG" sz="5600" dirty="0">
                <a:solidFill>
                  <a:prstClr val="white"/>
                </a:solidFill>
                <a:latin typeface="Arial" panose="020B0604020202020204" pitchFamily="34" charset="0"/>
                <a:cs typeface="Arial"/>
              </a:rPr>
              <a:t>أن هذا هو يسوع </a:t>
            </a:r>
            <a:endParaRPr lang="fr-FR" sz="5600" dirty="0">
              <a:solidFill>
                <a:prstClr val="white"/>
              </a:solidFill>
              <a:latin typeface="Arial" panose="020B0604020202020204" pitchFamily="34" charset="0"/>
              <a:cs typeface="Arial"/>
            </a:endParaRPr>
          </a:p>
          <a:p>
            <a:pPr algn="just" defTabSz="1219170" rtl="1"/>
            <a:r>
              <a:rPr lang="ar-EG" sz="5600" dirty="0">
                <a:solidFill>
                  <a:prstClr val="white"/>
                </a:solidFill>
                <a:latin typeface="Arial" panose="020B0604020202020204" pitchFamily="34" charset="0"/>
                <a:cs typeface="Arial"/>
              </a:rPr>
              <a:t>الروح ...</a:t>
            </a:r>
            <a:endParaRPr lang="fr-FR" sz="5600" dirty="0">
              <a:solidFill>
                <a:prstClr val="white"/>
              </a:solidFill>
              <a:latin typeface="Arial" panose="020B0604020202020204" pitchFamily="34" charset="0"/>
              <a:cs typeface="Arial"/>
            </a:endParaRPr>
          </a:p>
        </p:txBody>
      </p:sp>
      <p:sp>
        <p:nvSpPr>
          <p:cNvPr id="6" name="Rectangle 5"/>
          <p:cNvSpPr/>
          <p:nvPr/>
        </p:nvSpPr>
        <p:spPr>
          <a:xfrm>
            <a:off x="431371" y="332658"/>
            <a:ext cx="6240693" cy="2821029"/>
          </a:xfrm>
          <a:prstGeom prst="rect">
            <a:avLst/>
          </a:prstGeom>
        </p:spPr>
        <p:txBody>
          <a:bodyPr wrap="square">
            <a:spAutoFit/>
          </a:bodyPr>
          <a:lstStyle/>
          <a:p>
            <a:pPr algn="just" defTabSz="1219170"/>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Loukac</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picyini</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af`cqai</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qen</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ni`praxic</a:t>
            </a:r>
            <a:r>
              <a:rPr lang="fr-FR" sz="4533" dirty="0">
                <a:solidFill>
                  <a:prstClr val="white"/>
                </a:solidFill>
                <a:latin typeface="CS Avva Shenouda" pitchFamily="34" charset="0"/>
                <a:cs typeface="Arial"/>
              </a:rPr>
              <a:t> @ je </a:t>
            </a:r>
            <a:r>
              <a:rPr lang="fr-FR" sz="4533" dirty="0" err="1">
                <a:solidFill>
                  <a:prstClr val="white"/>
                </a:solidFill>
                <a:latin typeface="CS Avva Shenouda" pitchFamily="34" charset="0"/>
                <a:cs typeface="Arial"/>
              </a:rPr>
              <a:t>vai</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pe</a:t>
            </a:r>
            <a:r>
              <a:rPr lang="fr-FR" sz="4533" dirty="0">
                <a:solidFill>
                  <a:prstClr val="white"/>
                </a:solidFill>
                <a:latin typeface="CS Avva Shenouda" pitchFamily="34" charset="0"/>
                <a:cs typeface="Arial"/>
              </a:rPr>
              <a:t> I=y=c @ </a:t>
            </a:r>
            <a:r>
              <a:rPr lang="fr-FR" sz="4133" dirty="0" err="1">
                <a:solidFill>
                  <a:prstClr val="white"/>
                </a:solidFill>
                <a:latin typeface="CS Avva Shenouda" pitchFamily="34" charset="0"/>
                <a:cs typeface="Arial"/>
              </a:rPr>
              <a:t>pi`Pneuma</a:t>
            </a:r>
            <a:r>
              <a:rPr lang="fr-FR" sz="4133" dirty="0">
                <a:solidFill>
                  <a:prstClr val="white"/>
                </a:solidFill>
                <a:latin typeface="CS Avva Shenouda" pitchFamily="34" charset="0"/>
                <a:cs typeface="Arial"/>
              </a:rPr>
              <a:t> `</a:t>
            </a:r>
            <a:r>
              <a:rPr lang="fr-FR" sz="4133" dirty="0" err="1">
                <a:solidFill>
                  <a:prstClr val="white"/>
                </a:solidFill>
                <a:latin typeface="CS Avva Shenouda" pitchFamily="34" charset="0"/>
                <a:cs typeface="Arial"/>
              </a:rPr>
              <a:t>mParaklyton</a:t>
            </a:r>
            <a:r>
              <a:rPr lang="fr-FR" sz="4133" dirty="0">
                <a:solidFill>
                  <a:prstClr val="white"/>
                </a:solidFill>
                <a:latin typeface="CS Avva Shenouda" pitchFamily="34" charset="0"/>
                <a:cs typeface="Arial"/>
              </a:rPr>
              <a:t>. </a:t>
            </a:r>
          </a:p>
        </p:txBody>
      </p:sp>
      <p:sp>
        <p:nvSpPr>
          <p:cNvPr id="7" name="Rectangle 6"/>
          <p:cNvSpPr/>
          <p:nvPr/>
        </p:nvSpPr>
        <p:spPr>
          <a:xfrm>
            <a:off x="623392" y="3717033"/>
            <a:ext cx="10561173"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Luc le médecin </a:t>
            </a:r>
          </a:p>
          <a:p>
            <a:pPr algn="ctr" defTabSz="1219170"/>
            <a:r>
              <a:rPr lang="fr-FR" sz="4267" b="1" dirty="0">
                <a:solidFill>
                  <a:prstClr val="white"/>
                </a:solidFill>
                <a:latin typeface="Book Antiqua" pitchFamily="18" charset="0"/>
                <a:cs typeface="Arial"/>
              </a:rPr>
              <a:t>a écrit dans les Actes, </a:t>
            </a:r>
          </a:p>
          <a:p>
            <a:pPr algn="ctr" defTabSz="1219170"/>
            <a:r>
              <a:rPr lang="fr-FR" sz="4267" b="1" dirty="0">
                <a:solidFill>
                  <a:prstClr val="white"/>
                </a:solidFill>
                <a:latin typeface="Book Antiqua" pitchFamily="18" charset="0"/>
                <a:cs typeface="Arial"/>
              </a:rPr>
              <a:t>que celui-ci est Jésus,</a:t>
            </a:r>
          </a:p>
          <a:p>
            <a:pPr algn="ctr" defTabSz="1219170"/>
            <a:r>
              <a:rPr lang="fr-FR" sz="4267" b="1" dirty="0">
                <a:solidFill>
                  <a:prstClr val="white"/>
                </a:solidFill>
                <a:latin typeface="Book Antiqua" pitchFamily="18" charset="0"/>
                <a:cs typeface="Arial"/>
              </a:rPr>
              <a:t> l’Esprit Consolateur.  </a:t>
            </a:r>
          </a:p>
        </p:txBody>
      </p:sp>
    </p:spTree>
    <p:extLst>
      <p:ext uri="{BB962C8B-B14F-4D97-AF65-F5344CB8AC3E}">
        <p14:creationId xmlns:p14="http://schemas.microsoft.com/office/powerpoint/2010/main" val="3375070742"/>
      </p:ext>
    </p:extLst>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3C1E-634C-FBD2-CC23-A765C8A302F3}"/>
            </a:ext>
          </a:extLst>
        </p:cNvPr>
        <p:cNvGrpSpPr/>
        <p:nvPr/>
      </p:nvGrpSpPr>
      <p:grpSpPr>
        <a:xfrm>
          <a:off x="0" y="0"/>
          <a:ext cx="0" cy="0"/>
          <a:chOff x="0" y="0"/>
          <a:chExt cx="0" cy="0"/>
        </a:xfrm>
      </p:grpSpPr>
      <p:graphicFrame>
        <p:nvGraphicFramePr>
          <p:cNvPr id="11729980" name="Group 60">
            <a:extLst>
              <a:ext uri="{FF2B5EF4-FFF2-40B4-BE49-F238E27FC236}">
                <a16:creationId xmlns:a16="http://schemas.microsoft.com/office/drawing/2014/main" id="{39D310A2-E919-53B4-F29E-B15776871151}"/>
              </a:ext>
            </a:extLst>
          </p:cNvPr>
          <p:cNvGraphicFramePr>
            <a:graphicFrameLocks noGrp="1"/>
          </p:cNvGraphicFramePr>
          <p:nvPr/>
        </p:nvGraphicFramePr>
        <p:xfrm>
          <a:off x="0" y="0"/>
          <a:ext cx="12192000" cy="6736080"/>
        </p:xfrm>
        <a:graphic>
          <a:graphicData uri="http://schemas.openxmlformats.org/drawingml/2006/table">
            <a:tbl>
              <a:tblPr/>
              <a:tblGrid>
                <a:gridCol w="4368800">
                  <a:extLst>
                    <a:ext uri="{9D8B030D-6E8A-4147-A177-3AD203B41FA5}">
                      <a16:colId xmlns:a16="http://schemas.microsoft.com/office/drawing/2014/main" val="20000"/>
                    </a:ext>
                  </a:extLst>
                </a:gridCol>
                <a:gridCol w="4442297">
                  <a:extLst>
                    <a:ext uri="{9D8B030D-6E8A-4147-A177-3AD203B41FA5}">
                      <a16:colId xmlns:a16="http://schemas.microsoft.com/office/drawing/2014/main" val="20001"/>
                    </a:ext>
                  </a:extLst>
                </a:gridCol>
                <a:gridCol w="3380903">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lang="en-CA" sz="2700" b="0" u="sng" dirty="0" err="1">
                          <a:solidFill>
                            <a:srgbClr val="FF9900"/>
                          </a:solidFill>
                          <a:latin typeface="Coptic1" pitchFamily="2" charset="0"/>
                        </a:rPr>
                        <a:t>Pidia~kwn</a:t>
                      </a:r>
                      <a:r>
                        <a:rPr lang="en-CA" sz="2700" b="0" u="sng" dirty="0">
                          <a:solidFill>
                            <a:srgbClr val="FF9900"/>
                          </a:solidFill>
                          <a:latin typeface="Coptic1" pitchFamily="2"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700" b="0" i="0" u="sng" strike="noStrike" cap="none" normalizeH="0" baseline="0" dirty="0">
                          <a:ln>
                            <a:noFill/>
                          </a:ln>
                          <a:solidFill>
                            <a:srgbClr val="FF9900"/>
                          </a:solidFill>
                          <a:effectLst/>
                          <a:latin typeface="Arial" charset="0"/>
                          <a:cs typeface="Arial" pitchFamily="34" charset="0"/>
                        </a:rPr>
                        <a:t>Le </a:t>
                      </a:r>
                      <a:r>
                        <a:rPr kumimoji="0" lang="en-US" sz="2700" b="0" i="0" u="sng" strike="noStrike" cap="none" normalizeH="0" baseline="0" dirty="0" err="1">
                          <a:ln>
                            <a:noFill/>
                          </a:ln>
                          <a:solidFill>
                            <a:srgbClr val="FF9900"/>
                          </a:solidFill>
                          <a:effectLst/>
                          <a:latin typeface="Arial" charset="0"/>
                          <a:cs typeface="Arial" pitchFamily="34" charset="0"/>
                        </a:rPr>
                        <a:t>diacre</a:t>
                      </a:r>
                      <a:r>
                        <a:rPr kumimoji="0" lang="en-US" sz="2700" b="0" i="0" u="sng" strike="noStrike" cap="none" normalizeH="0" baseline="0" dirty="0">
                          <a:ln>
                            <a:noFill/>
                          </a:ln>
                          <a:solidFill>
                            <a:srgbClr val="FF9900"/>
                          </a:solidFill>
                          <a:effectLst/>
                          <a:latin typeface="Arial" charset="0"/>
                          <a:cs typeface="Arial" pitchFamily="34"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fr-FR" sz="27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6712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en-CA" sz="3200" b="0" dirty="0" err="1">
                          <a:latin typeface="Coptic1" pitchFamily="2" charset="0"/>
                        </a:rPr>
                        <a:t>Twbh</a:t>
                      </a:r>
                      <a:r>
                        <a:rPr lang="en-CA" sz="3200" b="0" dirty="0">
                          <a:latin typeface="Coptic1" pitchFamily="2" charset="0"/>
                        </a:rPr>
                        <a:t> </a:t>
                      </a:r>
                      <a:r>
                        <a:rPr lang="en-CA" sz="3200" b="0" dirty="0" err="1">
                          <a:latin typeface="Coptic1" pitchFamily="2" charset="0"/>
                        </a:rPr>
                        <a:t>hina</a:t>
                      </a:r>
                      <a:r>
                        <a:rPr lang="en-CA" sz="3200" b="0" dirty="0">
                          <a:latin typeface="Coptic1" pitchFamily="2" charset="0"/>
                        </a:rPr>
                        <a:t> </a:t>
                      </a:r>
                      <a:r>
                        <a:rPr lang="en-CA" sz="3200" b="0" dirty="0" err="1">
                          <a:latin typeface="Coptic1" pitchFamily="2" charset="0"/>
                        </a:rPr>
                        <a:t>n~te</a:t>
                      </a:r>
                      <a:r>
                        <a:rPr lang="en-CA" sz="3200" b="0" dirty="0">
                          <a:latin typeface="Coptic1" pitchFamily="2" charset="0"/>
                        </a:rPr>
                        <a:t> V~}</a:t>
                      </a:r>
                      <a:r>
                        <a:rPr lang="en-CA" sz="3200" b="0" baseline="0" dirty="0">
                          <a:latin typeface="Coptic1" pitchFamily="2" charset="0"/>
                        </a:rPr>
                        <a:t> </a:t>
                      </a:r>
                      <a:r>
                        <a:rPr lang="en-CA" sz="3200" b="0" dirty="0" err="1">
                          <a:latin typeface="Coptic1" pitchFamily="2" charset="0"/>
                        </a:rPr>
                        <a:t>nai</a:t>
                      </a:r>
                      <a:r>
                        <a:rPr lang="en-CA" sz="3200" b="0" dirty="0">
                          <a:latin typeface="Coptic1" pitchFamily="2" charset="0"/>
                        </a:rPr>
                        <a:t> nan : </a:t>
                      </a:r>
                      <a:r>
                        <a:rPr lang="en-CA" sz="3200" b="0" dirty="0" err="1">
                          <a:latin typeface="Coptic1" pitchFamily="2" charset="0"/>
                        </a:rPr>
                        <a:t>n~tefsenh</a:t>
                      </a:r>
                      <a:r>
                        <a:rPr lang="en-CA" sz="3200" b="0" dirty="0">
                          <a:latin typeface="Coptic1" pitchFamily="2" charset="0"/>
                        </a:rPr>
                        <a:t>/t</a:t>
                      </a:r>
                      <a:r>
                        <a:rPr lang="en-CA" sz="3200" b="0" baseline="0" dirty="0">
                          <a:latin typeface="Coptic1" pitchFamily="2" charset="0"/>
                        </a:rPr>
                        <a:t> </a:t>
                      </a:r>
                      <a:r>
                        <a:rPr lang="en-CA" sz="3200" b="0" dirty="0" err="1">
                          <a:latin typeface="Coptic1" pitchFamily="2" charset="0"/>
                        </a:rPr>
                        <a:t>qaron</a:t>
                      </a:r>
                      <a:r>
                        <a:rPr lang="en-CA" sz="3200" b="0" dirty="0">
                          <a:latin typeface="Coptic1" pitchFamily="2" charset="0"/>
                        </a:rPr>
                        <a:t> : </a:t>
                      </a:r>
                      <a:r>
                        <a:rPr lang="en-CA" sz="3200" b="0" dirty="0" err="1">
                          <a:latin typeface="Coptic1" pitchFamily="2" charset="0"/>
                        </a:rPr>
                        <a:t>n~tefcwtem</a:t>
                      </a:r>
                      <a:r>
                        <a:rPr lang="en-CA" sz="3200" b="0" baseline="0" dirty="0">
                          <a:latin typeface="Coptic1" pitchFamily="2" charset="0"/>
                        </a:rPr>
                        <a:t> </a:t>
                      </a:r>
                      <a:r>
                        <a:rPr lang="en-CA" sz="3200" b="0" dirty="0" err="1">
                          <a:latin typeface="Coptic1" pitchFamily="2" charset="0"/>
                        </a:rPr>
                        <a:t>e~ron</a:t>
                      </a:r>
                      <a:r>
                        <a:rPr lang="en-CA" sz="3200" b="0" dirty="0">
                          <a:latin typeface="Coptic1" pitchFamily="2" charset="0"/>
                        </a:rPr>
                        <a:t> : </a:t>
                      </a:r>
                      <a:r>
                        <a:rPr lang="en-CA" sz="3200" b="0" dirty="0" err="1">
                          <a:latin typeface="Coptic1" pitchFamily="2" charset="0"/>
                        </a:rPr>
                        <a:t>n~teferbo</a:t>
                      </a:r>
                      <a:r>
                        <a:rPr lang="en-CA" sz="3200" b="0" dirty="0">
                          <a:latin typeface="Coptic1" pitchFamily="2" charset="0"/>
                        </a:rPr>
                        <a:t>/~yin </a:t>
                      </a:r>
                      <a:r>
                        <a:rPr lang="en-CA" sz="3200" b="0" dirty="0" err="1">
                          <a:latin typeface="Coptic1" pitchFamily="2" charset="0"/>
                        </a:rPr>
                        <a:t>e~ron</a:t>
                      </a:r>
                      <a:r>
                        <a:rPr lang="en-CA" sz="3200" b="0" dirty="0">
                          <a:latin typeface="Coptic1" pitchFamily="2" charset="0"/>
                        </a:rPr>
                        <a:t> : </a:t>
                      </a:r>
                      <a:r>
                        <a:rPr lang="en-CA" sz="3200" b="0" dirty="0" err="1">
                          <a:latin typeface="Coptic1" pitchFamily="2" charset="0"/>
                        </a:rPr>
                        <a:t>n~tef</a:t>
                      </a:r>
                      <a:r>
                        <a:rPr lang="en-CA" sz="3200" b="0" dirty="0">
                          <a:latin typeface="Coptic1" pitchFamily="2" charset="0"/>
                        </a:rPr>
                        <a:t>[</a:t>
                      </a:r>
                      <a:r>
                        <a:rPr lang="en-CA" sz="3200" b="0" dirty="0" err="1">
                          <a:latin typeface="Coptic1" pitchFamily="2" charset="0"/>
                        </a:rPr>
                        <a:t>i</a:t>
                      </a:r>
                      <a:r>
                        <a:rPr lang="en-CA" sz="3200" b="0" dirty="0">
                          <a:latin typeface="Coptic1" pitchFamily="2" charset="0"/>
                        </a:rPr>
                        <a:t> </a:t>
                      </a:r>
                      <a:r>
                        <a:rPr lang="en-CA" sz="3200" b="0" dirty="0" err="1">
                          <a:latin typeface="Coptic1" pitchFamily="2" charset="0"/>
                        </a:rPr>
                        <a:t>n~ni</a:t>
                      </a:r>
                      <a:r>
                        <a:rPr lang="en-CA" sz="3200" b="0" dirty="0">
                          <a:latin typeface="Coptic1" pitchFamily="2" charset="0"/>
                        </a:rPr>
                        <a:t>]ho </a:t>
                      </a:r>
                      <a:r>
                        <a:rPr lang="en-CA" sz="3200" b="0" dirty="0" err="1">
                          <a:latin typeface="Coptic1" pitchFamily="2" charset="0"/>
                        </a:rPr>
                        <a:t>nem</a:t>
                      </a:r>
                      <a:r>
                        <a:rPr lang="en-CA" sz="3200" b="0" baseline="0" dirty="0">
                          <a:latin typeface="Coptic1" pitchFamily="2" charset="0"/>
                        </a:rPr>
                        <a:t> </a:t>
                      </a:r>
                      <a:r>
                        <a:rPr lang="en-CA" sz="3200" b="0" dirty="0" err="1">
                          <a:latin typeface="Coptic1" pitchFamily="2" charset="0"/>
                        </a:rPr>
                        <a:t>nitwbh</a:t>
                      </a:r>
                      <a:r>
                        <a:rPr lang="en-CA" sz="3200" b="0" dirty="0">
                          <a:latin typeface="Coptic1" pitchFamily="2" charset="0"/>
                        </a:rPr>
                        <a:t> </a:t>
                      </a:r>
                      <a:r>
                        <a:rPr lang="en-CA" sz="3200" b="0" dirty="0" err="1">
                          <a:latin typeface="Coptic1" pitchFamily="2" charset="0"/>
                        </a:rPr>
                        <a:t>n~te</a:t>
                      </a:r>
                      <a:r>
                        <a:rPr lang="en-CA" sz="3200" b="0" dirty="0">
                          <a:latin typeface="Coptic1" pitchFamily="2" charset="0"/>
                        </a:rPr>
                        <a:t> n/</a:t>
                      </a:r>
                      <a:r>
                        <a:rPr lang="en-CA" sz="3200" b="0" dirty="0" err="1">
                          <a:latin typeface="Coptic1" pitchFamily="2" charset="0"/>
                        </a:rPr>
                        <a:t>e~youab</a:t>
                      </a:r>
                      <a:r>
                        <a:rPr lang="en-CA" sz="3200" b="0" dirty="0">
                          <a:latin typeface="Coptic1" pitchFamily="2" charset="0"/>
                        </a:rPr>
                        <a:t> </a:t>
                      </a:r>
                      <a:r>
                        <a:rPr lang="en-CA" sz="3200" b="0" dirty="0" err="1">
                          <a:latin typeface="Coptic1" pitchFamily="2" charset="0"/>
                        </a:rPr>
                        <a:t>n~taf</a:t>
                      </a:r>
                      <a:r>
                        <a:rPr lang="en-CA" sz="3200" b="0" dirty="0">
                          <a:latin typeface="Coptic1" pitchFamily="2" charset="0"/>
                        </a:rPr>
                        <a:t> </a:t>
                      </a:r>
                      <a:r>
                        <a:rPr lang="en-CA" sz="3200" b="0" dirty="0" err="1">
                          <a:latin typeface="Coptic1" pitchFamily="2" charset="0"/>
                        </a:rPr>
                        <a:t>n~totou</a:t>
                      </a:r>
                      <a:r>
                        <a:rPr lang="en-CA" sz="3200" b="0" baseline="0" dirty="0">
                          <a:latin typeface="Coptic1" pitchFamily="2" charset="0"/>
                        </a:rPr>
                        <a:t> </a:t>
                      </a:r>
                      <a:r>
                        <a:rPr lang="en-CA" sz="3200" b="0" dirty="0" err="1">
                          <a:latin typeface="Coptic1" pitchFamily="2" charset="0"/>
                        </a:rPr>
                        <a:t>e~h~r</a:t>
                      </a:r>
                      <a:r>
                        <a:rPr lang="en-CA" sz="3200" b="0" dirty="0">
                          <a:latin typeface="Coptic1" pitchFamily="2" charset="0"/>
                        </a:rPr>
                        <a:t>/</a:t>
                      </a:r>
                      <a:r>
                        <a:rPr lang="en-CA" sz="3200" b="0" dirty="0" err="1">
                          <a:latin typeface="Coptic1" pitchFamily="2" charset="0"/>
                        </a:rPr>
                        <a:t>i</a:t>
                      </a:r>
                      <a:r>
                        <a:rPr lang="en-CA" sz="3200" b="0" dirty="0">
                          <a:latin typeface="Coptic1" pitchFamily="2" charset="0"/>
                        </a:rPr>
                        <a:t> </a:t>
                      </a:r>
                      <a:r>
                        <a:rPr lang="en-CA" sz="3200" b="0" dirty="0" err="1">
                          <a:latin typeface="Coptic1" pitchFamily="2" charset="0"/>
                        </a:rPr>
                        <a:t>e~jwn</a:t>
                      </a:r>
                      <a:r>
                        <a:rPr lang="en-CA" sz="3200" b="0" dirty="0">
                          <a:latin typeface="Coptic1" pitchFamily="2" charset="0"/>
                        </a:rPr>
                        <a:t> </a:t>
                      </a:r>
                      <a:r>
                        <a:rPr lang="en-CA" sz="3200" b="0" dirty="0" err="1">
                          <a:latin typeface="Coptic1" pitchFamily="2" charset="0"/>
                        </a:rPr>
                        <a:t>e~pia~gayon</a:t>
                      </a:r>
                      <a:r>
                        <a:rPr lang="en-CA" sz="3200" b="0" dirty="0">
                          <a:latin typeface="Coptic1" pitchFamily="2" charset="0"/>
                        </a:rPr>
                        <a:t> </a:t>
                      </a:r>
                      <a:r>
                        <a:rPr lang="en-CA" sz="3200" b="0" dirty="0" err="1">
                          <a:latin typeface="Coptic1" pitchFamily="2" charset="0"/>
                        </a:rPr>
                        <a:t>n~c</a:t>
                      </a:r>
                      <a:r>
                        <a:rPr lang="en-CA" sz="3200" b="0" dirty="0">
                          <a:latin typeface="Coptic1" pitchFamily="2" charset="0"/>
                        </a:rPr>
                        <a:t>/</a:t>
                      </a:r>
                      <a:r>
                        <a:rPr lang="en-CA" sz="3200" b="0" dirty="0" err="1">
                          <a:latin typeface="Coptic1" pitchFamily="2" charset="0"/>
                        </a:rPr>
                        <a:t>ou</a:t>
                      </a:r>
                      <a:r>
                        <a:rPr lang="en-CA" sz="3200" b="0" dirty="0">
                          <a:latin typeface="Coptic1" pitchFamily="2" charset="0"/>
                        </a:rPr>
                        <a:t> </a:t>
                      </a:r>
                      <a:r>
                        <a:rPr lang="en-CA" sz="3200" b="0" dirty="0" err="1">
                          <a:latin typeface="Coptic1" pitchFamily="2" charset="0"/>
                        </a:rPr>
                        <a:t>niben</a:t>
                      </a:r>
                      <a:r>
                        <a:rPr lang="en-CA" sz="3200" b="0" dirty="0">
                          <a:latin typeface="Coptic1" pitchFamily="2" charset="0"/>
                        </a:rPr>
                        <a:t> : </a:t>
                      </a:r>
                      <a:r>
                        <a:rPr lang="en-CA" sz="3200" b="0" kern="1200" dirty="0" err="1">
                          <a:solidFill>
                            <a:schemeClr val="tx1"/>
                          </a:solidFill>
                          <a:latin typeface="Coptic1" pitchFamily="2" charset="0"/>
                          <a:ea typeface="+mn-ea"/>
                          <a:cs typeface="+mn-cs"/>
                        </a:rPr>
                        <a:t>n~tef,a</a:t>
                      </a:r>
                      <a:r>
                        <a:rPr lang="en-CA" sz="3200" b="0" kern="1200" dirty="0">
                          <a:solidFill>
                            <a:schemeClr val="tx1"/>
                          </a:solidFill>
                          <a:latin typeface="Coptic1" pitchFamily="2" charset="0"/>
                          <a:ea typeface="+mn-ea"/>
                          <a:cs typeface="+mn-cs"/>
                        </a:rPr>
                        <a:t> </a:t>
                      </a:r>
                      <a:r>
                        <a:rPr lang="en-CA" sz="3200" b="0" kern="1200" dirty="0" err="1">
                          <a:solidFill>
                            <a:schemeClr val="tx1"/>
                          </a:solidFill>
                          <a:latin typeface="Coptic1" pitchFamily="2" charset="0"/>
                          <a:ea typeface="+mn-ea"/>
                          <a:cs typeface="+mn-cs"/>
                        </a:rPr>
                        <a:t>nennobi</a:t>
                      </a:r>
                      <a:r>
                        <a:rPr lang="en-CA" sz="3200" b="0" kern="1200" dirty="0">
                          <a:solidFill>
                            <a:schemeClr val="tx1"/>
                          </a:solidFill>
                          <a:latin typeface="Coptic1" pitchFamily="2" charset="0"/>
                          <a:ea typeface="+mn-ea"/>
                          <a:cs typeface="+mn-cs"/>
                        </a:rPr>
                        <a:t> nan </a:t>
                      </a:r>
                      <a:r>
                        <a:rPr lang="en-CA" sz="3200" b="0" kern="1200" dirty="0" err="1">
                          <a:solidFill>
                            <a:schemeClr val="tx1"/>
                          </a:solidFill>
                          <a:latin typeface="Coptic1" pitchFamily="2" charset="0"/>
                          <a:ea typeface="+mn-ea"/>
                          <a:cs typeface="+mn-cs"/>
                        </a:rPr>
                        <a:t>e~bol</a:t>
                      </a:r>
                      <a:r>
                        <a:rPr lang="en-CA" sz="3200" b="0" kern="1200" dirty="0">
                          <a:solidFill>
                            <a:schemeClr val="tx1"/>
                          </a:solidFill>
                          <a:latin typeface="Coptic1" pitchFamily="2" charset="0"/>
                          <a:ea typeface="+mn-ea"/>
                          <a:cs typeface="+mn-cs"/>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charset="0"/>
                          <a:cs typeface="Arial" charset="0"/>
                        </a:rPr>
                        <a:t>Implorez pour que Dieu ait pitié de nous, qu’Il soit compatissant envers nous, nous écoute et nous aide, qu’Il agrée les demandes et les supplications que ses Saints Lui adressent continuellement en notre faveur, et qu’Il nous pardonne nos péchés.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700" b="0" i="0" u="none" strike="noStrike" cap="none" normalizeH="0" baseline="0" dirty="0">
                          <a:ln>
                            <a:noFill/>
                          </a:ln>
                          <a:solidFill>
                            <a:schemeClr val="tx1"/>
                          </a:solidFill>
                          <a:effectLst/>
                          <a:latin typeface="Arial" charset="0"/>
                          <a:cs typeface="Arial" charset="0"/>
                        </a:rPr>
                        <a:t>اُطْلُبُوا لِكَيْ يَرْحَمَنَا اللهُ، </a:t>
                      </a:r>
                      <a:r>
                        <a:rPr kumimoji="0" lang="ar-SA" sz="3700" b="0" i="0" u="none" strike="noStrike" cap="none" normalizeH="0" baseline="0" dirty="0" err="1">
                          <a:ln>
                            <a:noFill/>
                          </a:ln>
                          <a:solidFill>
                            <a:schemeClr val="tx1"/>
                          </a:solidFill>
                          <a:effectLst/>
                          <a:latin typeface="Arial" charset="0"/>
                          <a:cs typeface="Arial" charset="0"/>
                        </a:rPr>
                        <a:t>وَيَتَرَاءَفَ</a:t>
                      </a:r>
                      <a:r>
                        <a:rPr kumimoji="0" lang="ar-SA" sz="3700" b="0" i="0" u="none" strike="noStrike" cap="none" normalizeH="0" baseline="0" dirty="0">
                          <a:ln>
                            <a:noFill/>
                          </a:ln>
                          <a:solidFill>
                            <a:schemeClr val="tx1"/>
                          </a:solidFill>
                          <a:effectLst/>
                          <a:latin typeface="Arial" charset="0"/>
                          <a:cs typeface="Arial" charset="0"/>
                        </a:rPr>
                        <a:t> عَلَيْنَا، وَيَسْمَعَنَا، وَيُعِينَنَا، وَيَقْبَلَ </a:t>
                      </a:r>
                      <a:r>
                        <a:rPr kumimoji="0" lang="ar-SA" sz="3700" b="0" i="0" u="none" strike="noStrike" cap="none" normalizeH="0" baseline="0" dirty="0" err="1">
                          <a:ln>
                            <a:noFill/>
                          </a:ln>
                          <a:solidFill>
                            <a:schemeClr val="tx1"/>
                          </a:solidFill>
                          <a:effectLst/>
                          <a:latin typeface="Arial" charset="0"/>
                          <a:cs typeface="Arial" charset="0"/>
                        </a:rPr>
                        <a:t>سُؤَالَاتِ</a:t>
                      </a:r>
                      <a:r>
                        <a:rPr kumimoji="0" lang="ar-SA" sz="3700" b="0" i="0" u="none" strike="noStrike" cap="none" normalizeH="0" baseline="0" dirty="0">
                          <a:ln>
                            <a:noFill/>
                          </a:ln>
                          <a:solidFill>
                            <a:schemeClr val="tx1"/>
                          </a:solidFill>
                          <a:effectLst/>
                          <a:latin typeface="Arial" charset="0"/>
                          <a:cs typeface="Arial" charset="0"/>
                        </a:rPr>
                        <a:t> وَطَلَبَاتِ </a:t>
                      </a:r>
                      <a:r>
                        <a:rPr kumimoji="0" lang="ar-SA" sz="3700" b="0" i="0" u="none" strike="noStrike" cap="none" normalizeH="0" baseline="0" dirty="0" err="1">
                          <a:ln>
                            <a:noFill/>
                          </a:ln>
                          <a:solidFill>
                            <a:schemeClr val="tx1"/>
                          </a:solidFill>
                          <a:effectLst/>
                          <a:latin typeface="Arial" charset="0"/>
                          <a:cs typeface="Arial" charset="0"/>
                        </a:rPr>
                        <a:t>قِدِّيسِيهِمْ</a:t>
                      </a:r>
                      <a:r>
                        <a:rPr kumimoji="0" lang="ar-SA" sz="3700" b="0" i="0" u="none" strike="noStrike" cap="none" normalizeH="0" baseline="0" dirty="0">
                          <a:ln>
                            <a:noFill/>
                          </a:ln>
                          <a:solidFill>
                            <a:schemeClr val="tx1"/>
                          </a:solidFill>
                          <a:effectLst/>
                          <a:latin typeface="Arial" charset="0"/>
                          <a:cs typeface="Arial" charset="0"/>
                        </a:rPr>
                        <a:t> بِالصَّلاَحِ عَنَّا فِي كُلِّ حِينٍ، وَيَغْفِرَ لَنَا خَطَايَانَا.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1898544"/>
                  </a:ext>
                </a:extLst>
              </a:tr>
            </a:tbl>
          </a:graphicData>
        </a:graphic>
      </p:graphicFrame>
    </p:spTree>
    <p:extLst>
      <p:ext uri="{BB962C8B-B14F-4D97-AF65-F5344CB8AC3E}">
        <p14:creationId xmlns:p14="http://schemas.microsoft.com/office/powerpoint/2010/main" val="861985497"/>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8CEEE-E99E-C4F3-0EEC-3B3367DC61DF}"/>
            </a:ext>
          </a:extLst>
        </p:cNvPr>
        <p:cNvGrpSpPr/>
        <p:nvPr/>
      </p:nvGrpSpPr>
      <p:grpSpPr>
        <a:xfrm>
          <a:off x="0" y="0"/>
          <a:ext cx="0" cy="0"/>
          <a:chOff x="0" y="0"/>
          <a:chExt cx="0" cy="0"/>
        </a:xfrm>
      </p:grpSpPr>
      <p:graphicFrame>
        <p:nvGraphicFramePr>
          <p:cNvPr id="11731033" name="Group 89">
            <a:extLst>
              <a:ext uri="{FF2B5EF4-FFF2-40B4-BE49-F238E27FC236}">
                <a16:creationId xmlns:a16="http://schemas.microsoft.com/office/drawing/2014/main" id="{35E9A790-AAE1-9762-47F5-A305F003F07C}"/>
              </a:ext>
            </a:extLst>
          </p:cNvPr>
          <p:cNvGraphicFramePr>
            <a:graphicFrameLocks noGrp="1"/>
          </p:cNvGraphicFramePr>
          <p:nvPr/>
        </p:nvGraphicFramePr>
        <p:xfrm>
          <a:off x="0" y="1"/>
          <a:ext cx="12192000" cy="6703568"/>
        </p:xfrm>
        <a:graphic>
          <a:graphicData uri="http://schemas.openxmlformats.org/drawingml/2006/table">
            <a:tbl>
              <a:tblPr/>
              <a:tblGrid>
                <a:gridCol w="4736123">
                  <a:extLst>
                    <a:ext uri="{9D8B030D-6E8A-4147-A177-3AD203B41FA5}">
                      <a16:colId xmlns:a16="http://schemas.microsoft.com/office/drawing/2014/main" val="20000"/>
                    </a:ext>
                  </a:extLst>
                </a:gridCol>
                <a:gridCol w="4213144">
                  <a:extLst>
                    <a:ext uri="{9D8B030D-6E8A-4147-A177-3AD203B41FA5}">
                      <a16:colId xmlns:a16="http://schemas.microsoft.com/office/drawing/2014/main" val="20001"/>
                    </a:ext>
                  </a:extLst>
                </a:gridCol>
                <a:gridCol w="3242733">
                  <a:extLst>
                    <a:ext uri="{9D8B030D-6E8A-4147-A177-3AD203B41FA5}">
                      <a16:colId xmlns:a16="http://schemas.microsoft.com/office/drawing/2014/main" val="20002"/>
                    </a:ext>
                  </a:extLst>
                </a:gridCol>
              </a:tblGrid>
              <a:tr h="5283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kern="1200" cap="none" normalizeH="0" baseline="0" dirty="0">
                          <a:ln>
                            <a:noFill/>
                          </a:ln>
                          <a:solidFill>
                            <a:srgbClr val="FF9900"/>
                          </a:solidFill>
                          <a:effectLst/>
                          <a:latin typeface="Arial" charset="0"/>
                          <a:ea typeface="+mn-ea"/>
                          <a:cs typeface="Arial" charset="0"/>
                        </a:rPr>
                        <a:t>Le peuple : </a:t>
                      </a:r>
                      <a:endParaRPr kumimoji="0" lang="en-US" sz="2700" b="0" i="0" u="sng" strike="noStrike" kern="1200" cap="none" normalizeH="0" baseline="0" dirty="0">
                        <a:ln>
                          <a:noFill/>
                        </a:ln>
                        <a:solidFill>
                          <a:srgbClr val="FF9900"/>
                        </a:solidFill>
                        <a:effectLst/>
                        <a:latin typeface="Arial" charset="0"/>
                        <a:ea typeface="+mn-ea"/>
                        <a:cs typeface="Arial" charset="0"/>
                      </a:endParaRP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kern="1200" cap="none" normalizeH="0" baseline="0" dirty="0">
                          <a:ln>
                            <a:noFill/>
                          </a:ln>
                          <a:solidFill>
                            <a:srgbClr val="FF9900"/>
                          </a:solidFill>
                          <a:effectLst/>
                          <a:latin typeface="Arial" charset="0"/>
                          <a:ea typeface="+mn-ea"/>
                          <a:cs typeface="Arial" charset="0"/>
                        </a:rPr>
                        <a:t>الشَّعْبُ : </a:t>
                      </a:r>
                      <a:endParaRPr kumimoji="0" lang="en-US" sz="2700" b="0" i="0" u="none" strike="noStrike" kern="1200" cap="none" normalizeH="0" baseline="0" dirty="0">
                        <a:ln>
                          <a:noFill/>
                        </a:ln>
                        <a:solidFill>
                          <a:srgbClr val="FF9900"/>
                        </a:solidFill>
                        <a:effectLst/>
                        <a:latin typeface="Arial" charset="0"/>
                        <a:ea typeface="+mn-ea"/>
                        <a:cs typeface="Arial" charset="0"/>
                      </a:endParaRPr>
                    </a:p>
                  </a:txBody>
                  <a:tcPr marL="121920" marR="121920" marT="60960" marB="6096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630665824"/>
                  </a:ext>
                </a:extLst>
              </a:tr>
              <a:tr h="5689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kern="1200" cap="none" normalizeH="0" baseline="0" dirty="0">
                          <a:ln>
                            <a:noFill/>
                          </a:ln>
                          <a:solidFill>
                            <a:schemeClr val="tx1"/>
                          </a:solidFill>
                          <a:effectLst/>
                          <a:latin typeface="Coptic1" pitchFamily="2" charset="0"/>
                          <a:ea typeface="+mn-ea"/>
                          <a:cs typeface="Arial" charset="0"/>
                        </a:rPr>
                        <a:t>Kurie~ </a:t>
                      </a:r>
                      <a:r>
                        <a:rPr kumimoji="0" lang="en-US" sz="2900" b="0" i="0" u="none" strike="noStrike" kern="1200" cap="none" normalizeH="0" baseline="0" dirty="0" err="1">
                          <a:ln>
                            <a:noFill/>
                          </a:ln>
                          <a:solidFill>
                            <a:schemeClr val="tx1"/>
                          </a:solidFill>
                          <a:effectLst/>
                          <a:latin typeface="Coptic1" pitchFamily="2" charset="0"/>
                          <a:ea typeface="+mn-ea"/>
                          <a:cs typeface="Arial" charset="0"/>
                        </a:rPr>
                        <a:t>e~le</a:t>
                      </a:r>
                      <a:r>
                        <a:rPr kumimoji="0" lang="en-US" sz="2900" b="0" i="0" u="none" strike="noStrike" kern="1200" cap="none" normalizeH="0" baseline="0" dirty="0">
                          <a:ln>
                            <a:noFill/>
                          </a:ln>
                          <a:solidFill>
                            <a:schemeClr val="tx1"/>
                          </a:solidFill>
                          <a:effectLst/>
                          <a:latin typeface="Coptic1" pitchFamily="2" charset="0"/>
                          <a:ea typeface="+mn-ea"/>
                          <a:cs typeface="Arial" charset="0"/>
                        </a:rPr>
                        <a:t>/~con.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kern="1200" cap="none" normalizeH="0" baseline="0" dirty="0" err="1">
                          <a:ln>
                            <a:noFill/>
                          </a:ln>
                          <a:solidFill>
                            <a:schemeClr val="tx1"/>
                          </a:solidFill>
                          <a:effectLst/>
                          <a:latin typeface="Arial" charset="0"/>
                          <a:ea typeface="+mn-ea"/>
                          <a:cs typeface="Arial" charset="0"/>
                        </a:rPr>
                        <a:t>Pitié</a:t>
                      </a:r>
                      <a:r>
                        <a:rPr kumimoji="0" lang="en-US" sz="2900" b="0" i="0" u="none" strike="noStrike" kern="1200" cap="none" normalizeH="0" baseline="0" dirty="0">
                          <a:ln>
                            <a:noFill/>
                          </a:ln>
                          <a:solidFill>
                            <a:schemeClr val="tx1"/>
                          </a:solidFill>
                          <a:effectLst/>
                          <a:latin typeface="Arial" charset="0"/>
                          <a:ea typeface="+mn-ea"/>
                          <a:cs typeface="Arial" charset="0"/>
                        </a:rPr>
                        <a:t> Seigneur.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900" b="0" i="0" u="none" strike="noStrike" kern="1200" cap="none" normalizeH="0" baseline="0" dirty="0">
                          <a:ln>
                            <a:noFill/>
                          </a:ln>
                          <a:solidFill>
                            <a:schemeClr val="tx1"/>
                          </a:solidFill>
                          <a:effectLst/>
                          <a:latin typeface="Arial" charset="0"/>
                          <a:ea typeface="+mn-ea"/>
                          <a:cs typeface="Arial" charset="0"/>
                        </a:rPr>
                        <a:t>يَا رَبُّ ارْحَمْ. </a:t>
                      </a:r>
                      <a:endParaRPr kumimoji="0" lang="en-US" sz="2900" b="0" i="0" u="none" strike="noStrike" kern="1200" cap="none" normalizeH="0" baseline="0" dirty="0">
                        <a:ln>
                          <a:noFill/>
                        </a:ln>
                        <a:solidFill>
                          <a:schemeClr val="tx1"/>
                        </a:solidFill>
                        <a:effectLst/>
                        <a:latin typeface="Arial" charset="0"/>
                        <a:ea typeface="+mn-ea"/>
                        <a:cs typeface="Arial" charset="0"/>
                      </a:endParaRPr>
                    </a:p>
                  </a:txBody>
                  <a:tcPr marL="121920" marR="121920" marT="60960" marB="6096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80181193"/>
                  </a:ext>
                </a:extLst>
              </a:tr>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pitchFamily="34" charset="0"/>
                        </a:rPr>
                        <a:t>Piou</a:t>
                      </a:r>
                      <a:r>
                        <a:rPr kumimoji="0" lang="en-CA" sz="2700" b="0" i="0" u="sng" strike="noStrike" cap="none" normalizeH="0" baseline="0" dirty="0">
                          <a:ln>
                            <a:noFill/>
                          </a:ln>
                          <a:solidFill>
                            <a:srgbClr val="FF9900"/>
                          </a:solidFill>
                          <a:effectLst/>
                          <a:latin typeface="Coptic1" pitchFamily="2" charset="0"/>
                          <a:cs typeface="Arial" pitchFamily="34" charset="0"/>
                        </a:rPr>
                        <a:t>/b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098288">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tx1"/>
                          </a:solidFill>
                          <a:effectLst/>
                          <a:latin typeface="Coptic1" pitchFamily="2" charset="0"/>
                          <a:cs typeface="Arial" charset="0"/>
                        </a:rPr>
                        <a:t>Eybe </a:t>
                      </a:r>
                      <a:r>
                        <a:rPr kumimoji="0" lang="en-US" sz="2800" b="0" i="0" u="none" strike="noStrike" cap="none" normalizeH="0" baseline="0" dirty="0" err="1">
                          <a:ln>
                            <a:noFill/>
                          </a:ln>
                          <a:solidFill>
                            <a:schemeClr val="tx1"/>
                          </a:solidFill>
                          <a:effectLst/>
                          <a:latin typeface="Coptic1" pitchFamily="2" charset="0"/>
                          <a:cs typeface="Arial" charset="0"/>
                        </a:rPr>
                        <a:t>vai</a:t>
                      </a:r>
                      <a:r>
                        <a:rPr kumimoji="0" lang="en-US" sz="2800" b="0" i="0" u="none" strike="noStrike" cap="none" normalizeH="0" baseline="0" dirty="0">
                          <a:ln>
                            <a:noFill/>
                          </a:ln>
                          <a:solidFill>
                            <a:schemeClr val="tx1"/>
                          </a:solidFill>
                          <a:effectLst/>
                          <a:latin typeface="Coptic1" pitchFamily="2" charset="0"/>
                          <a:cs typeface="Arial" charset="0"/>
                        </a:rPr>
                        <a:t> ten]ho </a:t>
                      </a:r>
                      <a:r>
                        <a:rPr kumimoji="0" lang="en-US" sz="2800" b="0" i="0" u="none" strike="noStrike" cap="none" normalizeH="0" baseline="0" dirty="0" err="1">
                          <a:ln>
                            <a:noFill/>
                          </a:ln>
                          <a:solidFill>
                            <a:schemeClr val="tx1"/>
                          </a:solidFill>
                          <a:effectLst/>
                          <a:latin typeface="Coptic1" pitchFamily="2" charset="0"/>
                          <a:cs typeface="Arial" charset="0"/>
                        </a:rPr>
                        <a:t>ouoh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tentwbh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n~tekmeta~gayoc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piMairwmi</a:t>
                      </a:r>
                      <a:r>
                        <a:rPr kumimoji="0" lang="en-US" sz="2800" b="0" i="0" u="none" strike="noStrike" cap="none" normalizeH="0" baseline="0" dirty="0">
                          <a:ln>
                            <a:noFill/>
                          </a:ln>
                          <a:solidFill>
                            <a:schemeClr val="tx1"/>
                          </a:solidFill>
                          <a:effectLst/>
                          <a:latin typeface="Coptic1" pitchFamily="2" charset="0"/>
                          <a:cs typeface="Arial" charset="0"/>
                        </a:rPr>
                        <a:t> : m/</a:t>
                      </a:r>
                      <a:r>
                        <a:rPr kumimoji="0" lang="en-US" sz="2800" b="0" i="0" u="none" strike="noStrike" cap="none" normalizeH="0" baseline="0" dirty="0" err="1">
                          <a:ln>
                            <a:noFill/>
                          </a:ln>
                          <a:solidFill>
                            <a:schemeClr val="tx1"/>
                          </a:solidFill>
                          <a:effectLst/>
                          <a:latin typeface="Coptic1" pitchFamily="2" charset="0"/>
                          <a:cs typeface="Arial" charset="0"/>
                        </a:rPr>
                        <a:t>ic</a:t>
                      </a:r>
                      <a:r>
                        <a:rPr kumimoji="0" lang="en-US" sz="2800" b="0" i="0" u="none" strike="noStrike" cap="none" normalizeH="0" baseline="0" dirty="0">
                          <a:ln>
                            <a:noFill/>
                          </a:ln>
                          <a:solidFill>
                            <a:schemeClr val="tx1"/>
                          </a:solidFill>
                          <a:effectLst/>
                          <a:latin typeface="Coptic1" pitchFamily="2" charset="0"/>
                          <a:cs typeface="Arial" charset="0"/>
                        </a:rPr>
                        <a:t> nan </a:t>
                      </a:r>
                      <a:r>
                        <a:rPr kumimoji="0" lang="en-US" sz="2800" b="0" i="0" u="none" strike="noStrike" cap="none" normalizeH="0" baseline="0" dirty="0" err="1">
                          <a:ln>
                            <a:noFill/>
                          </a:ln>
                          <a:solidFill>
                            <a:schemeClr val="tx1"/>
                          </a:solidFill>
                          <a:effectLst/>
                          <a:latin typeface="Coptic1" pitchFamily="2" charset="0"/>
                          <a:cs typeface="Arial" charset="0"/>
                        </a:rPr>
                        <a:t>eyrenjwk</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e~bol</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m~paikee~hoou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e~youab</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vai</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nem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nie~hoou</a:t>
                      </a:r>
                      <a:r>
                        <a:rPr kumimoji="0" lang="en-US" sz="2800" b="0" i="0" u="none" strike="noStrike" cap="none" normalizeH="0" baseline="0" dirty="0">
                          <a:ln>
                            <a:noFill/>
                          </a:ln>
                          <a:solidFill>
                            <a:schemeClr val="tx1"/>
                          </a:solidFill>
                          <a:effectLst/>
                          <a:latin typeface="Coptic1" pitchFamily="2" charset="0"/>
                          <a:cs typeface="Arial" charset="0"/>
                        </a:rPr>
                        <a:t> t/</a:t>
                      </a:r>
                      <a:r>
                        <a:rPr kumimoji="0" lang="en-US" sz="2800" b="0" i="0" u="none" strike="noStrike" cap="none" normalizeH="0" baseline="0" dirty="0" err="1">
                          <a:ln>
                            <a:noFill/>
                          </a:ln>
                          <a:solidFill>
                            <a:schemeClr val="tx1"/>
                          </a:solidFill>
                          <a:effectLst/>
                          <a:latin typeface="Coptic1" pitchFamily="2" charset="0"/>
                          <a:cs typeface="Arial" charset="0"/>
                        </a:rPr>
                        <a:t>rou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n~te</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penwnq</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qen</a:t>
                      </a:r>
                      <a:r>
                        <a:rPr kumimoji="0" lang="en-US" sz="2800" b="0" i="0" u="none" strike="noStrike" cap="none" normalizeH="0" baseline="0" dirty="0">
                          <a:ln>
                            <a:noFill/>
                          </a:ln>
                          <a:solidFill>
                            <a:schemeClr val="tx1"/>
                          </a:solidFill>
                          <a:effectLst/>
                          <a:latin typeface="Coptic1" pitchFamily="2" charset="0"/>
                          <a:cs typeface="Arial" charset="0"/>
                        </a:rPr>
                        <a:t> hir/n/ </a:t>
                      </a:r>
                      <a:r>
                        <a:rPr kumimoji="0" lang="en-US" sz="2800" b="0" i="0" u="none" strike="noStrike" cap="none" normalizeH="0" baseline="0" dirty="0" err="1">
                          <a:ln>
                            <a:noFill/>
                          </a:ln>
                          <a:solidFill>
                            <a:schemeClr val="tx1"/>
                          </a:solidFill>
                          <a:effectLst/>
                          <a:latin typeface="Coptic1" pitchFamily="2" charset="0"/>
                          <a:cs typeface="Arial" charset="0"/>
                        </a:rPr>
                        <a:t>niben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tekho</a:t>
                      </a:r>
                      <a:r>
                        <a:rPr kumimoji="0" lang="en-US" sz="28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V~yonoc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niben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piracmoc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niben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e~nergia</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niben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n~te</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p~catanac</a:t>
                      </a:r>
                      <a:r>
                        <a:rPr kumimoji="0" lang="en-US" sz="2800" b="0" i="0" u="none" strike="noStrike" cap="none" normalizeH="0" baseline="0" dirty="0">
                          <a:ln>
                            <a:noFill/>
                          </a:ln>
                          <a:solidFill>
                            <a:schemeClr val="tx1"/>
                          </a:solidFill>
                          <a:effectLst/>
                          <a:latin typeface="Coptic1" pitchFamily="2" charset="0"/>
                          <a:cs typeface="Arial" charset="0"/>
                        </a:rPr>
                        <a:t> :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Pour cela, nous implorons Ta bonté, ô Ami du genre humain, donne nous d’achever ce saint jour et tous les jours de notre vie en toute paix dans Ta crainte.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Toute envie, toute tentation, toute œuvre de Satan, </a:t>
                      </a:r>
                      <a:endParaRPr kumimoji="0" lang="fr-CA"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مِنْ أَجْلِ هٰذَا نَسْأَلُ وَنَطْلُبُ مِنْ صَلَاحِكَ يَا مُحِبَّ الْبَشَرِ، </a:t>
                      </a:r>
                      <a:r>
                        <a:rPr kumimoji="0" lang="ar-SA" sz="3200" b="0" i="0" u="none" strike="noStrike" cap="none" normalizeH="0" baseline="0" dirty="0" err="1">
                          <a:ln>
                            <a:noFill/>
                          </a:ln>
                          <a:solidFill>
                            <a:schemeClr val="tx1"/>
                          </a:solidFill>
                          <a:effectLst/>
                          <a:latin typeface="Arial" charset="0"/>
                          <a:cs typeface="Arial" charset="0"/>
                        </a:rPr>
                        <a:t>ٱمْنَحْنَا</a:t>
                      </a:r>
                      <a:r>
                        <a:rPr kumimoji="0" lang="ar-SA" sz="3200" b="0" i="0" u="none" strike="noStrike" cap="none" normalizeH="0" baseline="0" dirty="0">
                          <a:ln>
                            <a:noFill/>
                          </a:ln>
                          <a:solidFill>
                            <a:schemeClr val="tx1"/>
                          </a:solidFill>
                          <a:effectLst/>
                          <a:latin typeface="Arial" charset="0"/>
                          <a:cs typeface="Arial" charset="0"/>
                        </a:rPr>
                        <a:t> أَنْ نُكَمِّلَ هٰذَا </a:t>
                      </a:r>
                      <a:r>
                        <a:rPr kumimoji="0" lang="ar-SA" sz="3200" b="0" i="0" u="none" strike="noStrike" cap="none" normalizeH="0" baseline="0" dirty="0" err="1">
                          <a:ln>
                            <a:noFill/>
                          </a:ln>
                          <a:solidFill>
                            <a:schemeClr val="tx1"/>
                          </a:solidFill>
                          <a:effectLst/>
                          <a:latin typeface="Arial" charset="0"/>
                          <a:cs typeface="Arial" charset="0"/>
                        </a:rPr>
                        <a:t>ٱلْيَوْمَ</a:t>
                      </a:r>
                      <a:r>
                        <a:rPr kumimoji="0" lang="ar-SA" sz="3200" b="0" i="0" u="none" strike="noStrike" cap="none" normalizeH="0" baseline="0" dirty="0">
                          <a:ln>
                            <a:noFill/>
                          </a:ln>
                          <a:solidFill>
                            <a:schemeClr val="tx1"/>
                          </a:solidFill>
                          <a:effectLst/>
                          <a:latin typeface="Arial" charset="0"/>
                          <a:cs typeface="Arial" charset="0"/>
                        </a:rPr>
                        <a:t> </a:t>
                      </a:r>
                      <a:r>
                        <a:rPr kumimoji="0" lang="ar-SA" sz="3200" b="0" i="0" u="none" strike="noStrike" cap="none" normalizeH="0" baseline="0" dirty="0" err="1">
                          <a:ln>
                            <a:noFill/>
                          </a:ln>
                          <a:solidFill>
                            <a:schemeClr val="tx1"/>
                          </a:solidFill>
                          <a:effectLst/>
                          <a:latin typeface="Arial" charset="0"/>
                          <a:cs typeface="Arial" charset="0"/>
                        </a:rPr>
                        <a:t>ٱلْمُقَدَّسَ</a:t>
                      </a:r>
                      <a:r>
                        <a:rPr kumimoji="0" lang="ar-SA" sz="3200" b="0" i="0" u="none" strike="noStrike" cap="none" normalizeH="0" baseline="0" dirty="0">
                          <a:ln>
                            <a:noFill/>
                          </a:ln>
                          <a:solidFill>
                            <a:schemeClr val="tx1"/>
                          </a:solidFill>
                          <a:effectLst/>
                          <a:latin typeface="Arial" charset="0"/>
                          <a:cs typeface="Arial" charset="0"/>
                        </a:rPr>
                        <a:t> وَكُلَّ أَيَّامِ حَيَاتِنَا بِكُلِّ سَلَامٍ مَعَ خَوْفِكَ. كُلَّ حَسَدٍ، وَكُلَّ تَجْرِبَةٍ، وَكُلَّ فِعْلِ </a:t>
                      </a:r>
                      <a:r>
                        <a:rPr kumimoji="0" lang="ar-SA" sz="3200" b="0" i="0" u="none" strike="noStrike" cap="none" normalizeH="0" baseline="0" dirty="0" err="1">
                          <a:ln>
                            <a:noFill/>
                          </a:ln>
                          <a:solidFill>
                            <a:schemeClr val="tx1"/>
                          </a:solidFill>
                          <a:effectLst/>
                          <a:latin typeface="Arial" charset="0"/>
                          <a:cs typeface="Arial" charset="0"/>
                        </a:rPr>
                        <a:t>ٱلشَّيْطَانِ</a:t>
                      </a:r>
                      <a:r>
                        <a:rPr kumimoji="0" lang="ar-SA" sz="3200" b="0" i="0" u="none" strike="noStrike" cap="none" normalizeH="0" baseline="0" dirty="0">
                          <a:ln>
                            <a:noFill/>
                          </a:ln>
                          <a:solidFill>
                            <a:schemeClr val="tx1"/>
                          </a:solidFill>
                          <a:effectLst/>
                          <a:latin typeface="Arial" charset="0"/>
                          <a:cs typeface="Arial" charset="0"/>
                        </a:rPr>
                        <a:t>،</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98915353"/>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7BFCB-11CD-DBFD-1AF2-B8BBC4E1005F}"/>
            </a:ext>
          </a:extLst>
        </p:cNvPr>
        <p:cNvGrpSpPr/>
        <p:nvPr/>
      </p:nvGrpSpPr>
      <p:grpSpPr>
        <a:xfrm>
          <a:off x="0" y="0"/>
          <a:ext cx="0" cy="0"/>
          <a:chOff x="0" y="0"/>
          <a:chExt cx="0" cy="0"/>
        </a:xfrm>
      </p:grpSpPr>
      <p:graphicFrame>
        <p:nvGraphicFramePr>
          <p:cNvPr id="12400656" name="Group 16">
            <a:extLst>
              <a:ext uri="{FF2B5EF4-FFF2-40B4-BE49-F238E27FC236}">
                <a16:creationId xmlns:a16="http://schemas.microsoft.com/office/drawing/2014/main" id="{7BC0381F-0289-6601-FAF0-AEAB44E9E956}"/>
              </a:ext>
            </a:extLst>
          </p:cNvPr>
          <p:cNvGraphicFramePr>
            <a:graphicFrameLocks noGrp="1"/>
          </p:cNvGraphicFramePr>
          <p:nvPr/>
        </p:nvGraphicFramePr>
        <p:xfrm>
          <a:off x="0" y="0"/>
          <a:ext cx="12192000" cy="6513576"/>
        </p:xfrm>
        <a:graphic>
          <a:graphicData uri="http://schemas.openxmlformats.org/drawingml/2006/table">
            <a:tbl>
              <a:tblPr/>
              <a:tblGrid>
                <a:gridCol w="4858043">
                  <a:extLst>
                    <a:ext uri="{9D8B030D-6E8A-4147-A177-3AD203B41FA5}">
                      <a16:colId xmlns:a16="http://schemas.microsoft.com/office/drawing/2014/main" val="20000"/>
                    </a:ext>
                  </a:extLst>
                </a:gridCol>
                <a:gridCol w="3989624">
                  <a:extLst>
                    <a:ext uri="{9D8B030D-6E8A-4147-A177-3AD203B41FA5}">
                      <a16:colId xmlns:a16="http://schemas.microsoft.com/office/drawing/2014/main" val="20001"/>
                    </a:ext>
                  </a:extLst>
                </a:gridCol>
                <a:gridCol w="3344333">
                  <a:extLst>
                    <a:ext uri="{9D8B030D-6E8A-4147-A177-3AD203B41FA5}">
                      <a16:colId xmlns:a16="http://schemas.microsoft.com/office/drawing/2014/main" val="20002"/>
                    </a:ext>
                  </a:extLst>
                </a:gridCol>
              </a:tblGrid>
              <a:tr h="6463792">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p~co</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ni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hanrwmi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euhwou</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p~twnf</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e~p~swi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hanjaji</a:t>
                      </a:r>
                      <a:r>
                        <a:rPr kumimoji="0" lang="en-US" sz="3200" b="0" i="0" u="none" strike="noStrike" cap="none" normalizeH="0" baseline="0" dirty="0">
                          <a:ln>
                            <a:noFill/>
                          </a:ln>
                          <a:solidFill>
                            <a:schemeClr val="tx1"/>
                          </a:solidFill>
                          <a:effectLst/>
                          <a:latin typeface="Coptic1" pitchFamily="2" charset="0"/>
                          <a:cs typeface="Arial" charset="0"/>
                        </a:rPr>
                        <a:t> n/eth/p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eyouwnh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e~bol</a:t>
                      </a:r>
                      <a:r>
                        <a:rPr kumimoji="0" lang="en-US" sz="32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A~litou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e~bolharon</a:t>
                      </a:r>
                      <a:r>
                        <a:rPr kumimoji="0" lang="en-US" sz="32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600"/>
                        </a:spcBef>
                        <a:spcAft>
                          <a:spcPct val="0"/>
                        </a:spcAft>
                        <a:buClrTx/>
                        <a:buSzTx/>
                        <a:buFontTx/>
                        <a:buNone/>
                        <a:tabLst/>
                      </a:pPr>
                      <a:r>
                        <a:rPr kumimoji="0" lang="fr-CA" sz="3200" b="0" i="0" u="none" strike="noStrike" cap="none" normalizeH="0" baseline="0" dirty="0">
                          <a:ln>
                            <a:noFill/>
                          </a:ln>
                          <a:solidFill>
                            <a:schemeClr val="tx1"/>
                          </a:solidFill>
                          <a:effectLst/>
                          <a:latin typeface="Coptic1" pitchFamily="2" charset="0"/>
                          <a:cs typeface="Arial" charset="0"/>
                        </a:rPr>
                        <a:t>Nem </a:t>
                      </a:r>
                      <a:r>
                        <a:rPr kumimoji="0" lang="fr-CA" sz="3200" b="0" i="0" u="none" strike="noStrike" cap="none" normalizeH="0" baseline="0" dirty="0" err="1">
                          <a:ln>
                            <a:noFill/>
                          </a:ln>
                          <a:solidFill>
                            <a:schemeClr val="tx1"/>
                          </a:solidFill>
                          <a:effectLst/>
                          <a:latin typeface="Coptic1" pitchFamily="2" charset="0"/>
                          <a:cs typeface="Arial" charset="0"/>
                        </a:rPr>
                        <a:t>e~bolha</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peklaoc</a:t>
                      </a:r>
                      <a:r>
                        <a:rPr kumimoji="0" lang="fr-CA" sz="3200" b="0" i="0" u="none" strike="noStrike" cap="none" normalizeH="0" baseline="0" dirty="0">
                          <a:ln>
                            <a:noFill/>
                          </a:ln>
                          <a:solidFill>
                            <a:schemeClr val="tx1"/>
                          </a:solidFill>
                          <a:effectLst/>
                          <a:latin typeface="Coptic1" pitchFamily="2" charset="0"/>
                          <a:cs typeface="Arial" charset="0"/>
                        </a:rPr>
                        <a:t> t/</a:t>
                      </a:r>
                      <a:r>
                        <a:rPr kumimoji="0" lang="fr-CA" sz="3200" b="0" i="0" u="none" strike="noStrike" cap="none" normalizeH="0" baseline="0" dirty="0" err="1">
                          <a:ln>
                            <a:noFill/>
                          </a:ln>
                          <a:solidFill>
                            <a:schemeClr val="tx1"/>
                          </a:solidFill>
                          <a:effectLst/>
                          <a:latin typeface="Coptic1" pitchFamily="2" charset="0"/>
                          <a:cs typeface="Arial" charset="0"/>
                        </a:rPr>
                        <a:t>rf</a:t>
                      </a:r>
                      <a:r>
                        <a:rPr kumimoji="0" lang="en-US" sz="32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en-US" sz="3200" b="0" i="0" u="none" strike="noStrike" cap="none" normalizeH="0" baseline="0" dirty="0">
                          <a:ln>
                            <a:noFill/>
                          </a:ln>
                          <a:solidFill>
                            <a:schemeClr val="tx1"/>
                          </a:solidFill>
                          <a:effectLst/>
                          <a:latin typeface="Coptic1" pitchFamily="2" charset="0"/>
                          <a:cs typeface="Arial" charset="0"/>
                        </a:rPr>
                        <a:t>Nem </a:t>
                      </a:r>
                      <a:r>
                        <a:rPr kumimoji="0" lang="en-US" sz="3200" b="0" i="0" u="none" strike="noStrike" cap="none" normalizeH="0" baseline="0" dirty="0" err="1">
                          <a:ln>
                            <a:noFill/>
                          </a:ln>
                          <a:solidFill>
                            <a:schemeClr val="tx1"/>
                          </a:solidFill>
                          <a:effectLst/>
                          <a:latin typeface="Coptic1" pitchFamily="2" charset="0"/>
                          <a:cs typeface="Arial" charset="0"/>
                        </a:rPr>
                        <a:t>e~bolha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taiEkk~l</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cia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yai</a:t>
                      </a:r>
                      <a:r>
                        <a:rPr kumimoji="0" lang="en-US" sz="32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fr-CA" sz="3200" b="0" i="0" u="none" strike="noStrike" cap="none" normalizeH="0" baseline="0" dirty="0">
                          <a:ln>
                            <a:noFill/>
                          </a:ln>
                          <a:solidFill>
                            <a:schemeClr val="tx1"/>
                          </a:solidFill>
                          <a:effectLst/>
                          <a:latin typeface="Coptic1" pitchFamily="2" charset="0"/>
                          <a:cs typeface="Arial" charset="0"/>
                        </a:rPr>
                        <a:t>Nem </a:t>
                      </a:r>
                      <a:r>
                        <a:rPr kumimoji="0" lang="fr-CA" sz="3200" b="0" i="0" u="none" strike="noStrike" cap="none" normalizeH="0" baseline="0" dirty="0" err="1">
                          <a:ln>
                            <a:noFill/>
                          </a:ln>
                          <a:solidFill>
                            <a:schemeClr val="tx1"/>
                          </a:solidFill>
                          <a:effectLst/>
                          <a:latin typeface="Coptic1" pitchFamily="2" charset="0"/>
                          <a:cs typeface="Arial" charset="0"/>
                        </a:rPr>
                        <a:t>e~bolha</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paima</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e~youab</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n~tak</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vai</a:t>
                      </a:r>
                      <a:r>
                        <a:rPr kumimoji="0" lang="fr-CA" sz="32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toute intrigue des hommes méchants, toute attaque des ennemis visibles et invisibles :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Éloigne</a:t>
                      </a:r>
                      <a:r>
                        <a:rPr kumimoji="0" lang="fr-CA" sz="3200" b="0" i="0" u="none" strike="noStrike" cap="none" normalizeH="0" baseline="0" dirty="0">
                          <a:ln>
                            <a:noFill/>
                          </a:ln>
                          <a:solidFill>
                            <a:schemeClr val="tx1"/>
                          </a:solidFill>
                          <a:effectLst/>
                          <a:latin typeface="Arial" charset="0"/>
                          <a:cs typeface="Arial" charset="0"/>
                        </a:rPr>
                        <a:t>-les de nous.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Et de tout ton peuple.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CA" sz="3200" b="0" i="0" u="none" strike="noStrike" cap="none" normalizeH="0" baseline="0" dirty="0">
                          <a:ln>
                            <a:noFill/>
                          </a:ln>
                          <a:solidFill>
                            <a:schemeClr val="tx1"/>
                          </a:solidFill>
                          <a:effectLst/>
                          <a:latin typeface="Arial" charset="0"/>
                          <a:cs typeface="Arial" charset="0"/>
                        </a:rPr>
                        <a:t>Et de cette sainte Église. </a:t>
                      </a: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Et de ce lieu saint qui est à Toi.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وَمُؤَامَرَةِ </a:t>
                      </a:r>
                      <a:r>
                        <a:rPr kumimoji="0" lang="ar-SA" sz="4300" b="0" i="0" u="none" strike="noStrike" cap="none" normalizeH="0" baseline="0" dirty="0" err="1">
                          <a:ln>
                            <a:noFill/>
                          </a:ln>
                          <a:solidFill>
                            <a:schemeClr val="tx1"/>
                          </a:solidFill>
                          <a:effectLst/>
                          <a:latin typeface="Arial" charset="0"/>
                          <a:cs typeface="Arial" charset="0"/>
                        </a:rPr>
                        <a:t>ٱلنَّاسِ</a:t>
                      </a:r>
                      <a:r>
                        <a:rPr kumimoji="0" lang="ar-SA"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err="1">
                          <a:ln>
                            <a:noFill/>
                          </a:ln>
                          <a:solidFill>
                            <a:schemeClr val="tx1"/>
                          </a:solidFill>
                          <a:effectLst/>
                          <a:latin typeface="Arial" charset="0"/>
                          <a:cs typeface="Arial" charset="0"/>
                        </a:rPr>
                        <a:t>ٱلأَشْرَارِ</a:t>
                      </a:r>
                      <a:r>
                        <a:rPr kumimoji="0" lang="ar-SA" sz="4300" b="0" i="0" u="none" strike="noStrike" cap="none" normalizeH="0" baseline="0" dirty="0">
                          <a:ln>
                            <a:noFill/>
                          </a:ln>
                          <a:solidFill>
                            <a:schemeClr val="tx1"/>
                          </a:solidFill>
                          <a:effectLst/>
                          <a:latin typeface="Arial" charset="0"/>
                          <a:cs typeface="Arial" charset="0"/>
                        </a:rPr>
                        <a:t>، وَقِيَامِ </a:t>
                      </a:r>
                      <a:r>
                        <a:rPr kumimoji="0" lang="ar-SA" sz="4300" b="0" i="0" u="none" strike="noStrike" cap="none" normalizeH="0" baseline="0" dirty="0" err="1">
                          <a:ln>
                            <a:noFill/>
                          </a:ln>
                          <a:solidFill>
                            <a:schemeClr val="tx1"/>
                          </a:solidFill>
                          <a:effectLst/>
                          <a:latin typeface="Arial" charset="0"/>
                          <a:cs typeface="Arial" charset="0"/>
                        </a:rPr>
                        <a:t>ٱلأَعْدَاءِ</a:t>
                      </a:r>
                      <a:r>
                        <a:rPr kumimoji="0" lang="ar-SA"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err="1">
                          <a:ln>
                            <a:noFill/>
                          </a:ln>
                          <a:solidFill>
                            <a:schemeClr val="tx1"/>
                          </a:solidFill>
                          <a:effectLst/>
                          <a:latin typeface="Arial" charset="0"/>
                          <a:cs typeface="Arial" charset="0"/>
                        </a:rPr>
                        <a:t>ٱلْخَفِيِّينَ</a:t>
                      </a:r>
                      <a:r>
                        <a:rPr kumimoji="0" lang="ar-SA"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err="1">
                          <a:ln>
                            <a:noFill/>
                          </a:ln>
                          <a:solidFill>
                            <a:schemeClr val="tx1"/>
                          </a:solidFill>
                          <a:effectLst/>
                          <a:latin typeface="Arial" charset="0"/>
                          <a:cs typeface="Arial" charset="0"/>
                        </a:rPr>
                        <a:t>وَٱلظَّاهِرِينَ</a:t>
                      </a:r>
                      <a:r>
                        <a:rPr kumimoji="0" lang="ar-SA" sz="4300" b="0" i="0" u="none" strike="noStrike" cap="none" normalizeH="0" baseline="0" dirty="0">
                          <a:ln>
                            <a:noFill/>
                          </a:ln>
                          <a:solidFill>
                            <a:schemeClr val="tx1"/>
                          </a:solidFill>
                          <a:effectLst/>
                          <a:latin typeface="Arial" charset="0"/>
                          <a:cs typeface="Arial" charset="0"/>
                        </a:rPr>
                        <a:t>.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err="1">
                          <a:ln>
                            <a:noFill/>
                          </a:ln>
                          <a:solidFill>
                            <a:schemeClr val="tx1"/>
                          </a:solidFill>
                          <a:effectLst/>
                          <a:latin typeface="Arial" charset="0"/>
                          <a:cs typeface="Arial" charset="0"/>
                        </a:rPr>
                        <a:t>ٱنْزِعْهَا</a:t>
                      </a:r>
                      <a:r>
                        <a:rPr kumimoji="0" lang="ar-SA" sz="4300" b="0" i="0" u="none" strike="noStrike" cap="none" normalizeH="0" baseline="0" dirty="0">
                          <a:ln>
                            <a:noFill/>
                          </a:ln>
                          <a:solidFill>
                            <a:schemeClr val="tx1"/>
                          </a:solidFill>
                          <a:effectLst/>
                          <a:latin typeface="Arial" charset="0"/>
                          <a:cs typeface="Arial" charset="0"/>
                        </a:rPr>
                        <a:t> عَنَّا.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وَعَنْ سَائِرِ شَعْبِكَ.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charset="0"/>
                        </a:rPr>
                        <a:t>وَعَنْ هٰذِهِ </a:t>
                      </a:r>
                      <a:r>
                        <a:rPr kumimoji="0" lang="ar-SA" sz="4300" b="0" i="0" u="none" strike="noStrike" cap="none" normalizeH="0" baseline="0" dirty="0" err="1">
                          <a:ln>
                            <a:noFill/>
                          </a:ln>
                          <a:solidFill>
                            <a:schemeClr val="tx1"/>
                          </a:solidFill>
                          <a:effectLst/>
                          <a:latin typeface="Arial" charset="0"/>
                          <a:cs typeface="Arial" charset="0"/>
                        </a:rPr>
                        <a:t>ٱلْكَنِيسَةِ</a:t>
                      </a:r>
                      <a:r>
                        <a:rPr kumimoji="0" lang="ar-SA" sz="4300" b="0" i="0" u="none" strike="noStrike" cap="none" normalizeH="0" baseline="0" dirty="0">
                          <a:ln>
                            <a:noFill/>
                          </a:ln>
                          <a:solidFill>
                            <a:schemeClr val="tx1"/>
                          </a:solidFill>
                          <a:effectLst/>
                          <a:latin typeface="Arial" charset="0"/>
                          <a:cs typeface="Arial" charset="0"/>
                        </a:rPr>
                        <a:t>.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وَعَنْ مَوْضِعِكَ </a:t>
                      </a:r>
                      <a:r>
                        <a:rPr kumimoji="0" lang="ar-SA" sz="4300" b="0" i="0" u="none" strike="noStrike" cap="none" normalizeH="0" baseline="0" dirty="0" err="1">
                          <a:ln>
                            <a:noFill/>
                          </a:ln>
                          <a:solidFill>
                            <a:schemeClr val="tx1"/>
                          </a:solidFill>
                          <a:effectLst/>
                          <a:latin typeface="Arial" charset="0"/>
                          <a:cs typeface="Arial" charset="0"/>
                        </a:rPr>
                        <a:t>ٱلْمُقَدَّسِ</a:t>
                      </a:r>
                      <a:r>
                        <a:rPr kumimoji="0" lang="ar-SA" sz="4300" b="0" i="0" u="none" strike="noStrike" cap="none" normalizeH="0" baseline="0" dirty="0">
                          <a:ln>
                            <a:noFill/>
                          </a:ln>
                          <a:solidFill>
                            <a:schemeClr val="tx1"/>
                          </a:solidFill>
                          <a:effectLst/>
                          <a:latin typeface="Arial" charset="0"/>
                          <a:cs typeface="Arial" charset="0"/>
                        </a:rPr>
                        <a:t> هٰذَا. </a:t>
                      </a:r>
                      <a:endParaRPr kumimoji="0" lang="fr-FR"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0185763"/>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4343-9D58-8BF2-5972-D9C1CC40A227}"/>
            </a:ext>
          </a:extLst>
        </p:cNvPr>
        <p:cNvGrpSpPr/>
        <p:nvPr/>
      </p:nvGrpSpPr>
      <p:grpSpPr>
        <a:xfrm>
          <a:off x="0" y="0"/>
          <a:ext cx="0" cy="0"/>
          <a:chOff x="0" y="0"/>
          <a:chExt cx="0" cy="0"/>
        </a:xfrm>
      </p:grpSpPr>
      <p:graphicFrame>
        <p:nvGraphicFramePr>
          <p:cNvPr id="12400656" name="Group 16">
            <a:extLst>
              <a:ext uri="{FF2B5EF4-FFF2-40B4-BE49-F238E27FC236}">
                <a16:creationId xmlns:a16="http://schemas.microsoft.com/office/drawing/2014/main" id="{2425A6AD-63C9-8E4E-AF69-FBFAFF31A159}"/>
              </a:ext>
            </a:extLst>
          </p:cNvPr>
          <p:cNvGraphicFramePr>
            <a:graphicFrameLocks noGrp="1"/>
          </p:cNvGraphicFramePr>
          <p:nvPr/>
        </p:nvGraphicFramePr>
        <p:xfrm>
          <a:off x="0" y="0"/>
          <a:ext cx="12192000" cy="5212080"/>
        </p:xfrm>
        <a:graphic>
          <a:graphicData uri="http://schemas.openxmlformats.org/drawingml/2006/table">
            <a:tbl>
              <a:tblPr/>
              <a:tblGrid>
                <a:gridCol w="4504987">
                  <a:extLst>
                    <a:ext uri="{9D8B030D-6E8A-4147-A177-3AD203B41FA5}">
                      <a16:colId xmlns:a16="http://schemas.microsoft.com/office/drawing/2014/main" val="20000"/>
                    </a:ext>
                  </a:extLst>
                </a:gridCol>
                <a:gridCol w="4418520">
                  <a:extLst>
                    <a:ext uri="{9D8B030D-6E8A-4147-A177-3AD203B41FA5}">
                      <a16:colId xmlns:a16="http://schemas.microsoft.com/office/drawing/2014/main" val="20001"/>
                    </a:ext>
                  </a:extLst>
                </a:gridCol>
                <a:gridCol w="3268493">
                  <a:extLst>
                    <a:ext uri="{9D8B030D-6E8A-4147-A177-3AD203B41FA5}">
                      <a16:colId xmlns:a16="http://schemas.microsoft.com/office/drawing/2014/main" val="20002"/>
                    </a:ext>
                  </a:extLst>
                </a:gridCol>
              </a:tblGrid>
              <a:tr h="521208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N/ de </a:t>
                      </a:r>
                      <a:r>
                        <a:rPr kumimoji="0" lang="en-US" sz="3700" b="0" i="0" u="none" strike="noStrike" cap="none" normalizeH="0" baseline="0" dirty="0" err="1">
                          <a:ln>
                            <a:noFill/>
                          </a:ln>
                          <a:solidFill>
                            <a:schemeClr val="tx1"/>
                          </a:solidFill>
                          <a:effectLst/>
                          <a:latin typeface="Coptic1" pitchFamily="2" charset="0"/>
                          <a:cs typeface="Arial" charset="0"/>
                        </a:rPr>
                        <a:t>eynaneu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n/</a:t>
                      </a:r>
                      <a:r>
                        <a:rPr kumimoji="0" lang="en-US" sz="3700" b="0" i="0" u="none" strike="noStrike" cap="none" normalizeH="0" baseline="0" dirty="0" err="1">
                          <a:ln>
                            <a:noFill/>
                          </a:ln>
                          <a:solidFill>
                            <a:schemeClr val="tx1"/>
                          </a:solidFill>
                          <a:effectLst/>
                          <a:latin typeface="Coptic1" pitchFamily="2" charset="0"/>
                          <a:cs typeface="Arial" charset="0"/>
                        </a:rPr>
                        <a:t>e~ternofri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cahni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m~mwou</a:t>
                      </a:r>
                      <a:r>
                        <a:rPr kumimoji="0" lang="en-US" sz="3700" b="0" i="0" u="none" strike="noStrike" cap="none" normalizeH="0" baseline="0" dirty="0">
                          <a:ln>
                            <a:noFill/>
                          </a:ln>
                          <a:solidFill>
                            <a:schemeClr val="tx1"/>
                          </a:solidFill>
                          <a:effectLst/>
                          <a:latin typeface="Coptic1" pitchFamily="2" charset="0"/>
                          <a:cs typeface="Arial" charset="0"/>
                        </a:rPr>
                        <a:t> nan : je </a:t>
                      </a:r>
                      <a:r>
                        <a:rPr kumimoji="0" lang="en-US" sz="3700" b="0" i="0" u="none" strike="noStrike" cap="none" normalizeH="0" baseline="0" dirty="0" err="1">
                          <a:ln>
                            <a:noFill/>
                          </a:ln>
                          <a:solidFill>
                            <a:schemeClr val="tx1"/>
                          </a:solidFill>
                          <a:effectLst/>
                          <a:latin typeface="Coptic1" pitchFamily="2" charset="0"/>
                          <a:cs typeface="Arial" charset="0"/>
                        </a:rPr>
                        <a:t>N~yok</a:t>
                      </a:r>
                      <a:r>
                        <a:rPr kumimoji="0" lang="en-US" sz="3700" b="0" i="0" u="none" strike="noStrike" cap="none" normalizeH="0" baseline="0" dirty="0">
                          <a:ln>
                            <a:noFill/>
                          </a:ln>
                          <a:solidFill>
                            <a:schemeClr val="tx1"/>
                          </a:solidFill>
                          <a:effectLst/>
                          <a:latin typeface="Coptic1" pitchFamily="2" charset="0"/>
                          <a:cs typeface="Arial" charset="0"/>
                        </a:rPr>
                        <a:t> pe </a:t>
                      </a:r>
                      <a:r>
                        <a:rPr kumimoji="0" lang="en-US" sz="3700" b="0" i="0" u="none" strike="noStrike" cap="none" normalizeH="0" baseline="0" dirty="0" err="1">
                          <a:ln>
                            <a:noFill/>
                          </a:ln>
                          <a:solidFill>
                            <a:schemeClr val="tx1"/>
                          </a:solidFill>
                          <a:effectLst/>
                          <a:latin typeface="Coptic1" pitchFamily="2" charset="0"/>
                          <a:cs typeface="Arial" charset="0"/>
                        </a:rPr>
                        <a:t>e~tak</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m~piersisi</a:t>
                      </a:r>
                      <a:r>
                        <a:rPr kumimoji="0" lang="en-US" sz="3700" b="0" i="0" u="none" strike="noStrike" cap="none" normalizeH="0" baseline="0" dirty="0">
                          <a:ln>
                            <a:noFill/>
                          </a:ln>
                          <a:solidFill>
                            <a:schemeClr val="tx1"/>
                          </a:solidFill>
                          <a:effectLst/>
                          <a:latin typeface="Coptic1" pitchFamily="2" charset="0"/>
                          <a:cs typeface="Arial" charset="0"/>
                        </a:rPr>
                        <a:t> nan : </a:t>
                      </a:r>
                      <a:r>
                        <a:rPr kumimoji="0" lang="en-US" sz="3700" b="0" i="0" u="none" strike="noStrike" cap="none" normalizeH="0" baseline="0" dirty="0" err="1">
                          <a:ln>
                            <a:noFill/>
                          </a:ln>
                          <a:solidFill>
                            <a:schemeClr val="tx1"/>
                          </a:solidFill>
                          <a:effectLst/>
                          <a:latin typeface="Coptic1" pitchFamily="2" charset="0"/>
                          <a:cs typeface="Arial" charset="0"/>
                        </a:rPr>
                        <a:t>e~hwmi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e~jen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nihof</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a:t>
                      </a:r>
                      <a:r>
                        <a:rPr kumimoji="0" lang="en-US" sz="3700" b="0" i="0" u="none" strike="noStrike" cap="none" normalizeH="0" baseline="0" dirty="0">
                          <a:ln>
                            <a:noFill/>
                          </a:ln>
                          <a:solidFill>
                            <a:schemeClr val="tx1"/>
                          </a:solidFill>
                          <a:effectLst/>
                          <a:latin typeface="Coptic1" pitchFamily="2" charset="0"/>
                          <a:cs typeface="Arial" charset="0"/>
                        </a:rPr>
                        <a:t>[l/ :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e~jen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jom</a:t>
                      </a:r>
                      <a:r>
                        <a:rPr kumimoji="0" lang="en-US" sz="3700" b="0" i="0" u="none" strike="noStrike" cap="none" normalizeH="0" baseline="0" dirty="0">
                          <a:ln>
                            <a:noFill/>
                          </a:ln>
                          <a:solidFill>
                            <a:schemeClr val="tx1"/>
                          </a:solidFill>
                          <a:effectLst/>
                          <a:latin typeface="Coptic1" pitchFamily="2" charset="0"/>
                          <a:cs typeface="Arial" charset="0"/>
                        </a:rPr>
                        <a:t> t/</a:t>
                      </a:r>
                      <a:r>
                        <a:rPr kumimoji="0" lang="en-US" sz="3700" b="0" i="0" u="none" strike="noStrike" cap="none" normalizeH="0" baseline="0" dirty="0" err="1">
                          <a:ln>
                            <a:noFill/>
                          </a:ln>
                          <a:solidFill>
                            <a:schemeClr val="tx1"/>
                          </a:solidFill>
                          <a:effectLst/>
                          <a:latin typeface="Coptic1" pitchFamily="2" charset="0"/>
                          <a:cs typeface="Arial" charset="0"/>
                        </a:rPr>
                        <a:t>rc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pijaji</a:t>
                      </a:r>
                      <a:r>
                        <a:rPr kumimoji="0" lang="en-US" sz="37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Comble-nous de tous les biens et de tous les dons convenables, car c’est Toi Qui nous as donné le pouvoir de fouler aux pieds les serpents, les scorpions, et toute la puissance de l’ennemi.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cs typeface="Arial" charset="0"/>
                        </a:rPr>
                        <a:t>أَمَّا </a:t>
                      </a:r>
                      <a:r>
                        <a:rPr kumimoji="0" lang="ar-SA" sz="4000" b="0" i="0" u="none" strike="noStrike" cap="none" normalizeH="0" baseline="0" dirty="0" err="1">
                          <a:ln>
                            <a:noFill/>
                          </a:ln>
                          <a:solidFill>
                            <a:schemeClr val="tx1"/>
                          </a:solidFill>
                          <a:effectLst/>
                          <a:latin typeface="Arial" charset="0"/>
                          <a:cs typeface="Arial" charset="0"/>
                        </a:rPr>
                        <a:t>ٱلصَّالِحَاتِ</a:t>
                      </a:r>
                      <a:r>
                        <a:rPr kumimoji="0" lang="ar-SA"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err="1">
                          <a:ln>
                            <a:noFill/>
                          </a:ln>
                          <a:solidFill>
                            <a:schemeClr val="tx1"/>
                          </a:solidFill>
                          <a:effectLst/>
                          <a:latin typeface="Arial" charset="0"/>
                          <a:cs typeface="Arial" charset="0"/>
                        </a:rPr>
                        <a:t>وَٱلنَّافِعَاتِ</a:t>
                      </a:r>
                      <a:r>
                        <a:rPr kumimoji="0" lang="ar-SA"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err="1">
                          <a:ln>
                            <a:noFill/>
                          </a:ln>
                          <a:solidFill>
                            <a:schemeClr val="tx1"/>
                          </a:solidFill>
                          <a:effectLst/>
                          <a:latin typeface="Arial" charset="0"/>
                          <a:cs typeface="Arial" charset="0"/>
                        </a:rPr>
                        <a:t>فَٱرْزُقْنَا</a:t>
                      </a:r>
                      <a:r>
                        <a:rPr kumimoji="0" lang="ar-SA" sz="4000" b="0" i="0" u="none" strike="noStrike" cap="none" normalizeH="0" baseline="0" dirty="0">
                          <a:ln>
                            <a:noFill/>
                          </a:ln>
                          <a:solidFill>
                            <a:schemeClr val="tx1"/>
                          </a:solidFill>
                          <a:effectLst/>
                          <a:latin typeface="Arial" charset="0"/>
                          <a:cs typeface="Arial" charset="0"/>
                        </a:rPr>
                        <a:t> إِيَّاهَا،</a:t>
                      </a:r>
                      <a:r>
                        <a:rPr kumimoji="0" lang="fr-FR"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a:ln>
                            <a:noFill/>
                          </a:ln>
                          <a:solidFill>
                            <a:schemeClr val="tx1"/>
                          </a:solidFill>
                          <a:effectLst/>
                          <a:latin typeface="Arial" charset="0"/>
                          <a:cs typeface="Arial" charset="0"/>
                        </a:rPr>
                        <a:t>لِأَنَّكَ أَنْتَ </a:t>
                      </a:r>
                      <a:r>
                        <a:rPr kumimoji="0" lang="ar-SA" sz="4000" b="0" i="0" u="none" strike="noStrike" cap="none" normalizeH="0" baseline="0" dirty="0" err="1">
                          <a:ln>
                            <a:noFill/>
                          </a:ln>
                          <a:solidFill>
                            <a:schemeClr val="tx1"/>
                          </a:solidFill>
                          <a:effectLst/>
                          <a:latin typeface="Arial" charset="0"/>
                          <a:cs typeface="Arial" charset="0"/>
                        </a:rPr>
                        <a:t>ٱلَّذِي</a:t>
                      </a:r>
                      <a:r>
                        <a:rPr kumimoji="0" lang="ar-SA" sz="4000" b="0" i="0" u="none" strike="noStrike" cap="none" normalizeH="0" baseline="0" dirty="0">
                          <a:ln>
                            <a:noFill/>
                          </a:ln>
                          <a:solidFill>
                            <a:schemeClr val="tx1"/>
                          </a:solidFill>
                          <a:effectLst/>
                          <a:latin typeface="Arial" charset="0"/>
                          <a:cs typeface="Arial" charset="0"/>
                        </a:rPr>
                        <a:t> أَعْطَيْتَنَا </a:t>
                      </a:r>
                      <a:r>
                        <a:rPr kumimoji="0" lang="ar-SA" sz="4000" b="0" i="0" u="none" strike="noStrike" cap="none" normalizeH="0" baseline="0" dirty="0" err="1">
                          <a:ln>
                            <a:noFill/>
                          </a:ln>
                          <a:solidFill>
                            <a:schemeClr val="tx1"/>
                          </a:solidFill>
                          <a:effectLst/>
                          <a:latin typeface="Arial" charset="0"/>
                          <a:cs typeface="Arial" charset="0"/>
                        </a:rPr>
                        <a:t>ٱلسُّلْطَانَ</a:t>
                      </a:r>
                      <a:r>
                        <a:rPr kumimoji="0" lang="ar-SA" sz="4000" b="0" i="0" u="none" strike="noStrike" cap="none" normalizeH="0" baseline="0" dirty="0">
                          <a:ln>
                            <a:noFill/>
                          </a:ln>
                          <a:solidFill>
                            <a:schemeClr val="tx1"/>
                          </a:solidFill>
                          <a:effectLst/>
                          <a:latin typeface="Arial" charset="0"/>
                          <a:cs typeface="Arial" charset="0"/>
                        </a:rPr>
                        <a:t>،</a:t>
                      </a:r>
                      <a:r>
                        <a:rPr kumimoji="0" lang="fr-FR"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a:ln>
                            <a:noFill/>
                          </a:ln>
                          <a:solidFill>
                            <a:schemeClr val="tx1"/>
                          </a:solidFill>
                          <a:effectLst/>
                          <a:latin typeface="Arial" charset="0"/>
                          <a:cs typeface="Arial" charset="0"/>
                        </a:rPr>
                        <a:t>أَنْ نَدُوسَ عَلَى </a:t>
                      </a:r>
                      <a:r>
                        <a:rPr kumimoji="0" lang="ar-SA" sz="4000" b="0" i="0" u="none" strike="noStrike" cap="none" normalizeH="0" baseline="0" dirty="0" err="1">
                          <a:ln>
                            <a:noFill/>
                          </a:ln>
                          <a:solidFill>
                            <a:schemeClr val="tx1"/>
                          </a:solidFill>
                          <a:effectLst/>
                          <a:latin typeface="Arial" charset="0"/>
                          <a:cs typeface="Arial" charset="0"/>
                        </a:rPr>
                        <a:t>ٱلْحَيَّاتِ</a:t>
                      </a:r>
                      <a:r>
                        <a:rPr kumimoji="0" lang="ar-SA"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err="1">
                          <a:ln>
                            <a:noFill/>
                          </a:ln>
                          <a:solidFill>
                            <a:schemeClr val="tx1"/>
                          </a:solidFill>
                          <a:effectLst/>
                          <a:latin typeface="Arial" charset="0"/>
                          <a:cs typeface="Arial" charset="0"/>
                        </a:rPr>
                        <a:t>وَٱلْعَقَارِبِ</a:t>
                      </a:r>
                      <a:r>
                        <a:rPr kumimoji="0" lang="ar-SA" sz="4000" b="0" i="0" u="none" strike="noStrike" cap="none" normalizeH="0" baseline="0" dirty="0">
                          <a:ln>
                            <a:noFill/>
                          </a:ln>
                          <a:solidFill>
                            <a:schemeClr val="tx1"/>
                          </a:solidFill>
                          <a:effectLst/>
                          <a:latin typeface="Arial" charset="0"/>
                          <a:cs typeface="Arial" charset="0"/>
                        </a:rPr>
                        <a:t>،</a:t>
                      </a:r>
                      <a:r>
                        <a:rPr kumimoji="0" lang="fr-FR"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a:ln>
                            <a:noFill/>
                          </a:ln>
                          <a:solidFill>
                            <a:schemeClr val="tx1"/>
                          </a:solidFill>
                          <a:effectLst/>
                          <a:latin typeface="Arial" charset="0"/>
                          <a:cs typeface="Arial" charset="0"/>
                        </a:rPr>
                        <a:t>وَكُلِّ قُوَّةِ </a:t>
                      </a:r>
                      <a:r>
                        <a:rPr kumimoji="0" lang="ar-SA" sz="4000" b="0" i="0" u="none" strike="noStrike" cap="none" normalizeH="0" baseline="0" dirty="0" err="1">
                          <a:ln>
                            <a:noFill/>
                          </a:ln>
                          <a:solidFill>
                            <a:schemeClr val="tx1"/>
                          </a:solidFill>
                          <a:effectLst/>
                          <a:latin typeface="Arial" charset="0"/>
                          <a:cs typeface="Arial" charset="0"/>
                        </a:rPr>
                        <a:t>ٱلْعَدُوِّ</a:t>
                      </a:r>
                      <a:r>
                        <a:rPr kumimoji="0" lang="ar-SA" sz="4000" b="0" i="0" u="none" strike="noStrike" cap="none" normalizeH="0" baseline="0" dirty="0">
                          <a:ln>
                            <a:noFill/>
                          </a:ln>
                          <a:solidFill>
                            <a:schemeClr val="tx1"/>
                          </a:solidFill>
                          <a:effectLst/>
                          <a:latin typeface="Arial" charset="0"/>
                          <a:cs typeface="Arial" charset="0"/>
                        </a:rPr>
                        <a:t>. </a:t>
                      </a:r>
                      <a:endParaRPr kumimoji="0" lang="en-US" sz="40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 name="Tableau 1">
            <a:extLst>
              <a:ext uri="{FF2B5EF4-FFF2-40B4-BE49-F238E27FC236}">
                <a16:creationId xmlns:a16="http://schemas.microsoft.com/office/drawing/2014/main" id="{64F11FB4-D25B-9C15-7D5B-7EA3F0D14A54}"/>
              </a:ext>
            </a:extLst>
          </p:cNvPr>
          <p:cNvGraphicFramePr>
            <a:graphicFrameLocks noGrp="1"/>
          </p:cNvGraphicFramePr>
          <p:nvPr/>
        </p:nvGraphicFramePr>
        <p:xfrm>
          <a:off x="0" y="5412740"/>
          <a:ext cx="12192000" cy="1102360"/>
        </p:xfrm>
        <a:graphic>
          <a:graphicData uri="http://schemas.openxmlformats.org/drawingml/2006/table">
            <a:tbl>
              <a:tblPr/>
              <a:tblGrid>
                <a:gridCol w="4546600">
                  <a:extLst>
                    <a:ext uri="{9D8B030D-6E8A-4147-A177-3AD203B41FA5}">
                      <a16:colId xmlns:a16="http://schemas.microsoft.com/office/drawing/2014/main" val="1701956325"/>
                    </a:ext>
                  </a:extLst>
                </a:gridCol>
                <a:gridCol w="4402667">
                  <a:extLst>
                    <a:ext uri="{9D8B030D-6E8A-4147-A177-3AD203B41FA5}">
                      <a16:colId xmlns:a16="http://schemas.microsoft.com/office/drawing/2014/main" val="273177331"/>
                    </a:ext>
                  </a:extLst>
                </a:gridCol>
                <a:gridCol w="3242733">
                  <a:extLst>
                    <a:ext uri="{9D8B030D-6E8A-4147-A177-3AD203B41FA5}">
                      <a16:colId xmlns:a16="http://schemas.microsoft.com/office/drawing/2014/main" val="2775883335"/>
                    </a:ext>
                  </a:extLst>
                </a:gridCol>
              </a:tblGrid>
              <a:tr h="528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kern="1200" cap="none" normalizeH="0" baseline="0" dirty="0">
                          <a:ln>
                            <a:noFill/>
                          </a:ln>
                          <a:solidFill>
                            <a:srgbClr val="FF9900"/>
                          </a:solidFill>
                          <a:effectLst/>
                          <a:latin typeface="Arial" charset="0"/>
                          <a:ea typeface="+mn-ea"/>
                          <a:cs typeface="Arial" charset="0"/>
                        </a:rPr>
                        <a:t>Le peuple : </a:t>
                      </a:r>
                      <a:endParaRPr kumimoji="0" lang="en-US" sz="2700" b="0" i="0" u="sng" strike="noStrike" kern="1200" cap="none" normalizeH="0" baseline="0" dirty="0">
                        <a:ln>
                          <a:noFill/>
                        </a:ln>
                        <a:solidFill>
                          <a:srgbClr val="FF9900"/>
                        </a:solidFill>
                        <a:effectLst/>
                        <a:latin typeface="Arial" charset="0"/>
                        <a:ea typeface="+mn-ea"/>
                        <a:cs typeface="Arial" charset="0"/>
                      </a:endParaRP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700" b="0" i="0" u="sng" strike="noStrike" kern="1200" cap="none" normalizeH="0" baseline="0" dirty="0">
                          <a:ln>
                            <a:noFill/>
                          </a:ln>
                          <a:solidFill>
                            <a:srgbClr val="FF9900"/>
                          </a:solidFill>
                          <a:effectLst/>
                          <a:latin typeface="Arial" charset="0"/>
                          <a:ea typeface="+mn-ea"/>
                          <a:cs typeface="Arial" charset="0"/>
                        </a:rPr>
                        <a:t>الشَّعْبُ : </a:t>
                      </a:r>
                      <a:endParaRPr kumimoji="0" lang="en-US" sz="2700" b="0" i="0" u="sng" strike="noStrike" kern="1200" cap="none" normalizeH="0" baseline="0" dirty="0">
                        <a:ln>
                          <a:noFill/>
                        </a:ln>
                        <a:solidFill>
                          <a:srgbClr val="FF9900"/>
                        </a:solidFill>
                        <a:effectLst/>
                        <a:latin typeface="Arial" charset="0"/>
                        <a:ea typeface="+mn-ea"/>
                        <a:cs typeface="Arial" charset="0"/>
                      </a:endParaRPr>
                    </a:p>
                  </a:txBody>
                  <a:tcPr marL="121920" marR="121920" marT="60960" marB="6096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2036411629"/>
                  </a:ext>
                </a:extLst>
              </a:tr>
              <a:tr h="568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kern="1200" cap="none" normalizeH="0" baseline="0" dirty="0">
                          <a:ln>
                            <a:noFill/>
                          </a:ln>
                          <a:solidFill>
                            <a:schemeClr val="tx1"/>
                          </a:solidFill>
                          <a:effectLst/>
                          <a:latin typeface="Coptic1" pitchFamily="2" charset="0"/>
                          <a:ea typeface="+mn-ea"/>
                          <a:cs typeface="Arial" charset="0"/>
                        </a:rPr>
                        <a:t>Kurie~ </a:t>
                      </a:r>
                      <a:r>
                        <a:rPr kumimoji="0" lang="en-US" sz="2900" b="0" i="0" u="none" strike="noStrike" kern="1200" cap="none" normalizeH="0" baseline="0" dirty="0" err="1">
                          <a:ln>
                            <a:noFill/>
                          </a:ln>
                          <a:solidFill>
                            <a:schemeClr val="tx1"/>
                          </a:solidFill>
                          <a:effectLst/>
                          <a:latin typeface="Coptic1" pitchFamily="2" charset="0"/>
                          <a:ea typeface="+mn-ea"/>
                          <a:cs typeface="Arial" charset="0"/>
                        </a:rPr>
                        <a:t>e~le</a:t>
                      </a:r>
                      <a:r>
                        <a:rPr kumimoji="0" lang="en-US" sz="2900" b="0" i="0" u="none" strike="noStrike" kern="1200" cap="none" normalizeH="0" baseline="0" dirty="0">
                          <a:ln>
                            <a:noFill/>
                          </a:ln>
                          <a:solidFill>
                            <a:schemeClr val="tx1"/>
                          </a:solidFill>
                          <a:effectLst/>
                          <a:latin typeface="Coptic1" pitchFamily="2" charset="0"/>
                          <a:ea typeface="+mn-ea"/>
                          <a:cs typeface="Arial" charset="0"/>
                        </a:rPr>
                        <a:t>/~con.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kern="1200" cap="none" normalizeH="0" baseline="0" dirty="0" err="1">
                          <a:ln>
                            <a:noFill/>
                          </a:ln>
                          <a:solidFill>
                            <a:schemeClr val="tx1"/>
                          </a:solidFill>
                          <a:effectLst/>
                          <a:latin typeface="Arial" charset="0"/>
                          <a:ea typeface="+mn-ea"/>
                          <a:cs typeface="Arial" charset="0"/>
                        </a:rPr>
                        <a:t>Pitié</a:t>
                      </a:r>
                      <a:r>
                        <a:rPr kumimoji="0" lang="en-US" sz="2900" b="0" i="0" u="none" strike="noStrike" kern="1200" cap="none" normalizeH="0" baseline="0" dirty="0">
                          <a:ln>
                            <a:noFill/>
                          </a:ln>
                          <a:solidFill>
                            <a:schemeClr val="tx1"/>
                          </a:solidFill>
                          <a:effectLst/>
                          <a:latin typeface="Arial" charset="0"/>
                          <a:ea typeface="+mn-ea"/>
                          <a:cs typeface="Arial" charset="0"/>
                        </a:rPr>
                        <a:t> Seigneur.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900" b="0" i="0" u="none" strike="noStrike" kern="1200" cap="none" normalizeH="0" baseline="0" dirty="0">
                          <a:ln>
                            <a:noFill/>
                          </a:ln>
                          <a:solidFill>
                            <a:schemeClr val="tx1"/>
                          </a:solidFill>
                          <a:effectLst/>
                          <a:latin typeface="Arial" charset="0"/>
                          <a:ea typeface="+mn-ea"/>
                          <a:cs typeface="Arial" charset="0"/>
                        </a:rPr>
                        <a:t>يَا رَبُّ ارْحَمْ. </a:t>
                      </a:r>
                      <a:endParaRPr kumimoji="0" lang="en-US" sz="2900" b="0" i="0" u="none" strike="noStrike" kern="1200" cap="none" normalizeH="0" baseline="0" dirty="0">
                        <a:ln>
                          <a:noFill/>
                        </a:ln>
                        <a:solidFill>
                          <a:schemeClr val="tx1"/>
                        </a:solidFill>
                        <a:effectLst/>
                        <a:latin typeface="Arial" charset="0"/>
                        <a:ea typeface="+mn-ea"/>
                        <a:cs typeface="Arial" charset="0"/>
                      </a:endParaRPr>
                    </a:p>
                  </a:txBody>
                  <a:tcPr marL="121920" marR="121920" marT="60960" marB="6096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3707370701"/>
                  </a:ext>
                </a:extLst>
              </a:tr>
            </a:tbl>
          </a:graphicData>
        </a:graphic>
      </p:graphicFrame>
    </p:spTree>
    <p:extLst>
      <p:ext uri="{BB962C8B-B14F-4D97-AF65-F5344CB8AC3E}">
        <p14:creationId xmlns:p14="http://schemas.microsoft.com/office/powerpoint/2010/main" val="3594130658"/>
      </p:ext>
    </p:extLst>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07515" name="Group 27"/>
          <p:cNvGraphicFramePr>
            <a:graphicFrameLocks noGrp="1"/>
          </p:cNvGraphicFramePr>
          <p:nvPr/>
        </p:nvGraphicFramePr>
        <p:xfrm>
          <a:off x="0" y="690280"/>
          <a:ext cx="12192000" cy="570992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579137375"/>
                    </a:ext>
                  </a:extLst>
                </a:gridCol>
              </a:tblGrid>
              <a:tr h="236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Venez, prosternons-nous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Pour la Sainte Trinité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Qui est le Père, et le Fils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Et l’Esprit Saint. </a:t>
                      </a:r>
                      <a:endParaRPr kumimoji="0" lang="fr-CA" sz="3200" b="0" i="0" u="none" strike="noStrike" cap="none" normalizeH="0" baseline="0" dirty="0">
                        <a:ln>
                          <a:noFill/>
                        </a:ln>
                        <a:solidFill>
                          <a:schemeClr val="tx1"/>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pitchFamily="34" charset="0"/>
                        </a:rPr>
                        <a:t>تعالوا فلنسجُد</a:t>
                      </a:r>
                      <a:r>
                        <a:rPr kumimoji="0" lang="ar-SA" altLang="zh-CN"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r-FR" altLang="zh-CN" sz="3700" b="0" i="0" u="none" strike="noStrike" cap="none" normalizeH="0" baseline="0" dirty="0">
                          <a:ln>
                            <a:noFill/>
                          </a:ln>
                          <a:solidFill>
                            <a:schemeClr val="tx1"/>
                          </a:solidFill>
                          <a:effectLst/>
                          <a:latin typeface="Arial" charset="0"/>
                          <a:cs typeface="Arial" pitchFamily="34" charset="0"/>
                        </a:rPr>
                        <a:t> </a:t>
                      </a:r>
                      <a:r>
                        <a:rPr kumimoji="0" lang="ar-SA" altLang="zh-CN" sz="3700" b="0" i="0" u="none" strike="noStrike" cap="none" normalizeH="0" baseline="0" dirty="0">
                          <a:ln>
                            <a:noFill/>
                          </a:ln>
                          <a:solidFill>
                            <a:schemeClr val="tx1"/>
                          </a:solidFill>
                          <a:effectLst/>
                          <a:latin typeface="Arial" charset="0"/>
                          <a:cs typeface="Arial" pitchFamily="34" charset="0"/>
                        </a:rPr>
                        <a:t>للثالوث </a:t>
                      </a:r>
                      <a:r>
                        <a:rPr kumimoji="0" lang="ar-SA" altLang="zh-CN" sz="3700" b="0" i="0" u="none" strike="noStrike" cap="none" normalizeH="0" baseline="0" dirty="0">
                          <a:ln>
                            <a:noFill/>
                          </a:ln>
                          <a:solidFill>
                            <a:schemeClr val="tx1"/>
                          </a:solidFill>
                          <a:effectLst/>
                          <a:latin typeface="Arial" charset="0"/>
                          <a:cs typeface="Arial" charset="0"/>
                        </a:rPr>
                        <a:t>القُدُّوس، </a:t>
                      </a:r>
                      <a:endParaRPr kumimoji="0" lang="fr-FR" altLang="zh-CN" sz="37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pitchFamily="34" charset="0"/>
                        </a:rPr>
                        <a:t>الذي هو</a:t>
                      </a:r>
                      <a:r>
                        <a:rPr kumimoji="0" lang="fr-FR" altLang="zh-CN" sz="3700" b="0" i="0" u="none" strike="noStrike" cap="none" normalizeH="0" baseline="0" dirty="0">
                          <a:ln>
                            <a:noFill/>
                          </a:ln>
                          <a:solidFill>
                            <a:schemeClr val="tx1"/>
                          </a:solidFill>
                          <a:effectLst/>
                          <a:latin typeface="Arial" charset="0"/>
                          <a:cs typeface="Arial" pitchFamily="34" charset="0"/>
                        </a:rPr>
                        <a:t> </a:t>
                      </a:r>
                      <a:r>
                        <a:rPr kumimoji="0" lang="ar-SA" altLang="zh-CN" sz="3700" b="0" i="0" u="none" strike="noStrike" cap="none" normalizeH="0" baseline="0" dirty="0">
                          <a:ln>
                            <a:noFill/>
                          </a:ln>
                          <a:solidFill>
                            <a:schemeClr val="tx1"/>
                          </a:solidFill>
                          <a:effectLst/>
                          <a:latin typeface="Arial" charset="0"/>
                          <a:cs typeface="Arial" pitchFamily="34" charset="0"/>
                        </a:rPr>
                        <a:t>الْآب والابن</a:t>
                      </a:r>
                      <a:r>
                        <a:rPr kumimoji="0" lang="ar-SA" altLang="zh-CN"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pitchFamily="34" charset="0"/>
                        </a:rPr>
                        <a:t>والرُّوح القُدُس</a:t>
                      </a:r>
                      <a:r>
                        <a:rPr kumimoji="0" lang="fr-FR" altLang="zh-CN" sz="3700" b="0" i="0" u="none" strike="noStrike" cap="none" normalizeH="0" baseline="0" dirty="0">
                          <a:ln>
                            <a:noFill/>
                          </a:ln>
                          <a:solidFill>
                            <a:schemeClr val="tx1"/>
                          </a:solidFill>
                          <a:effectLst/>
                          <a:latin typeface="Arial" charset="0"/>
                          <a:cs typeface="Arial" pitchFamily="34" charset="0"/>
                        </a:rPr>
                        <a:t>. </a:t>
                      </a:r>
                      <a:endParaRPr kumimoji="0" lang="ar-EG" altLang="zh-CN" sz="3700" b="0" i="0" u="none" strike="noStrike" cap="none" normalizeH="0" baseline="0" dirty="0">
                        <a:ln>
                          <a:noFill/>
                        </a:ln>
                        <a:solidFill>
                          <a:schemeClr val="tx1"/>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S Avva Shenouda" panose="020B7200000000000000" pitchFamily="34" charset="0"/>
                          <a:cs typeface="Arial" charset="0"/>
                        </a:rPr>
                        <a:t>`</a:t>
                      </a:r>
                      <a:r>
                        <a:rPr kumimoji="0" lang="en-US" sz="5300" b="0" i="0" u="none" strike="noStrike" cap="none" normalizeH="0" baseline="0" dirty="0" err="1">
                          <a:ln>
                            <a:noFill/>
                          </a:ln>
                          <a:solidFill>
                            <a:srgbClr val="FFFF00"/>
                          </a:solidFill>
                          <a:effectLst/>
                          <a:latin typeface="Avva_Marcos" panose="04020500000000000000" pitchFamily="82" charset="0"/>
                          <a:cs typeface="Arial" charset="0"/>
                        </a:rPr>
                        <a:t>A</a:t>
                      </a:r>
                      <a:r>
                        <a:rPr kumimoji="0" lang="en-US" sz="5300" b="0" i="0" u="none" strike="noStrike" cap="none" normalizeH="0" baseline="0" dirty="0" err="1">
                          <a:ln>
                            <a:noFill/>
                          </a:ln>
                          <a:solidFill>
                            <a:srgbClr val="FFFF00"/>
                          </a:solidFill>
                          <a:effectLst/>
                          <a:latin typeface="Coptic1" pitchFamily="2" charset="0"/>
                          <a:cs typeface="Arial" charset="0"/>
                        </a:rPr>
                        <a:t>mwini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marenouwst</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n~]</a:t>
                      </a:r>
                      <a:r>
                        <a:rPr kumimoji="0" lang="en-US" sz="5300" b="0" i="0" u="none" strike="noStrike" cap="none" normalizeH="0" baseline="0" dirty="0" err="1">
                          <a:ln>
                            <a:noFill/>
                          </a:ln>
                          <a:solidFill>
                            <a:srgbClr val="FFFF00"/>
                          </a:solidFill>
                          <a:effectLst/>
                          <a:latin typeface="Coptic1" pitchFamily="2" charset="0"/>
                          <a:cs typeface="Arial" charset="0"/>
                        </a:rPr>
                        <a:t>T~riac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e~te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v~Iwt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p~S</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ri</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piP~neuma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2607502" name="Group 14"/>
          <p:cNvGraphicFramePr>
            <a:graphicFrameLocks noGrp="1"/>
          </p:cNvGraphicFramePr>
          <p:nvPr/>
        </p:nvGraphicFramePr>
        <p:xfrm>
          <a:off x="711200" y="156882"/>
          <a:ext cx="10769600" cy="533399"/>
        </p:xfrm>
        <a:graphic>
          <a:graphicData uri="http://schemas.openxmlformats.org/drawingml/2006/table">
            <a:tbl>
              <a:tblPr/>
              <a:tblGrid>
                <a:gridCol w="10769600">
                  <a:extLst>
                    <a:ext uri="{9D8B030D-6E8A-4147-A177-3AD203B41FA5}">
                      <a16:colId xmlns:a16="http://schemas.microsoft.com/office/drawing/2014/main" val="20000"/>
                    </a:ext>
                  </a:extLst>
                </a:gridCol>
              </a:tblGrid>
              <a:tr h="5333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700" b="0" i="0" u="none" strike="noStrike" cap="none" normalizeH="0" baseline="0" dirty="0">
                          <a:ln>
                            <a:noFill/>
                          </a:ln>
                          <a:solidFill>
                            <a:schemeClr val="tx1"/>
                          </a:solidFill>
                          <a:effectLst/>
                          <a:latin typeface="Arial" charset="0"/>
                          <a:cs typeface="Arial" charset="0"/>
                        </a:rPr>
                        <a:t>Quatrains du Carillon (Intro. Adam) - </a:t>
                      </a:r>
                      <a:r>
                        <a:rPr kumimoji="0" lang="ar-EG" sz="2700" b="0" i="0" u="none" strike="noStrike" cap="none" normalizeH="0" baseline="0" dirty="0">
                          <a:ln>
                            <a:noFill/>
                          </a:ln>
                          <a:solidFill>
                            <a:schemeClr val="tx1"/>
                          </a:solidFill>
                          <a:effectLst/>
                          <a:latin typeface="Arial" charset="0"/>
                          <a:cs typeface="Arial" charset="0"/>
                        </a:rPr>
                        <a:t>أرباع</a:t>
                      </a:r>
                      <a:r>
                        <a:rPr kumimoji="0" lang="ar-AE" sz="2700" b="0" i="0" u="none" strike="noStrike" cap="none" normalizeH="0" baseline="0" dirty="0">
                          <a:ln>
                            <a:noFill/>
                          </a:ln>
                          <a:solidFill>
                            <a:schemeClr val="tx1"/>
                          </a:solidFill>
                          <a:effectLst/>
                          <a:latin typeface="Arial" charset="0"/>
                          <a:cs typeface="Arial" charset="0"/>
                        </a:rPr>
                        <a:t> الناقوس (المقدمة </a:t>
                      </a:r>
                      <a:r>
                        <a:rPr kumimoji="0" lang="ar-EG" sz="2700" b="0" i="0" u="none" strike="noStrike" cap="none" normalizeH="0" baseline="0" dirty="0">
                          <a:ln>
                            <a:noFill/>
                          </a:ln>
                          <a:solidFill>
                            <a:schemeClr val="tx1"/>
                          </a:solidFill>
                          <a:effectLst/>
                          <a:latin typeface="Arial" charset="0"/>
                          <a:cs typeface="Arial" charset="0"/>
                        </a:rPr>
                        <a:t>الآدام</a:t>
                      </a:r>
                      <a:r>
                        <a:rPr kumimoji="0" lang="ar-AE" sz="2700" b="0" i="0" u="none" strike="noStrike" cap="none" normalizeH="0" baseline="0" dirty="0">
                          <a:ln>
                            <a:noFill/>
                          </a:ln>
                          <a:solidFill>
                            <a:schemeClr val="tx1"/>
                          </a:solidFill>
                          <a:effectLst/>
                          <a:latin typeface="Arial" charset="0"/>
                          <a:cs typeface="Arial" charset="0"/>
                        </a:rPr>
                        <a:t>)</a:t>
                      </a:r>
                      <a:endParaRPr kumimoji="0" lang="en-CA" sz="27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6977923"/>
      </p:ext>
    </p:extLst>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57672" name="Group 40"/>
          <p:cNvGraphicFramePr>
            <a:graphicFrameLocks noGrp="1"/>
          </p:cNvGraphicFramePr>
          <p:nvPr/>
        </p:nvGraphicFramePr>
        <p:xfrm>
          <a:off x="0" y="289749"/>
          <a:ext cx="12192000" cy="6538976"/>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3324997433"/>
                    </a:ext>
                  </a:extLst>
                </a:gridCol>
              </a:tblGrid>
              <a:tr h="2708656">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pitchFamily="34" charset="0"/>
                        </a:rPr>
                        <a:t>Nous les peuples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pitchFamily="34" charset="0"/>
                        </a:rPr>
                        <a:t>Chrétiens,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pitchFamily="34" charset="0"/>
                        </a:rPr>
                        <a:t>car c’est Lui notre Dieu,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pitchFamily="34" charset="0"/>
                        </a:rPr>
                        <a:t>Véritable. </a:t>
                      </a:r>
                      <a:endParaRPr kumimoji="0" lang="en-US" sz="3700" b="0" i="0" u="none" strike="noStrike" cap="none" normalizeH="0" baseline="0" dirty="0">
                        <a:ln>
                          <a:noFill/>
                        </a:ln>
                        <a:solidFill>
                          <a:schemeClr val="tx1"/>
                        </a:solidFill>
                        <a:effectLst/>
                        <a:latin typeface="Coptic1" pitchFamily="2"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SA"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نحن الشعوب</a:t>
                      </a:r>
                      <a:r>
                        <a:rPr kumimoji="0" lang="ar-SA" altLang="zh-CN"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fr-FR"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 </a:t>
                      </a:r>
                      <a:r>
                        <a:rPr kumimoji="0" lang="ar-SA"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المسيحيين</a:t>
                      </a:r>
                      <a:r>
                        <a:rPr kumimoji="0" lang="ar-SA" altLang="zh-CN"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SA"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لأنَّ هذا هو</a:t>
                      </a:r>
                      <a:r>
                        <a:rPr kumimoji="0" lang="fr-FR"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 </a:t>
                      </a:r>
                      <a:r>
                        <a:rPr kumimoji="0" lang="ar-SA"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إلهنا</a:t>
                      </a:r>
                      <a:r>
                        <a:rPr kumimoji="0" lang="ar-SA" altLang="zh-CN"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SA"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الحقيقي</a:t>
                      </a:r>
                      <a:r>
                        <a:rPr kumimoji="0" lang="fr-FR"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 </a:t>
                      </a:r>
                      <a:endParaRPr kumimoji="0" lang="ar-EG"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endParaRPr>
                    </a:p>
                  </a:txBody>
                  <a:tcPr marL="121920" marR="121920" anchor="ct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908141121"/>
                  </a:ext>
                </a:extLst>
              </a:tr>
              <a:tr h="383032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A~non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qa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nilaoc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n~&lt;~</a:t>
                      </a:r>
                      <a:r>
                        <a:rPr kumimoji="0" lang="en-US" sz="5300" b="0" i="0" u="none" strike="noStrike" cap="none" normalizeH="0" baseline="0" dirty="0" err="1">
                          <a:ln>
                            <a:noFill/>
                          </a:ln>
                          <a:solidFill>
                            <a:srgbClr val="FFFF00"/>
                          </a:solidFill>
                          <a:effectLst/>
                          <a:latin typeface="Coptic1" pitchFamily="2" charset="0"/>
                          <a:cs typeface="Arial" charset="0"/>
                        </a:rPr>
                        <a:t>rictia~noc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Vai gar pe </a:t>
                      </a:r>
                      <a:r>
                        <a:rPr kumimoji="0" lang="en-US" sz="5300" b="0" i="0" u="none" strike="noStrike" cap="none" normalizeH="0" baseline="0" dirty="0" err="1">
                          <a:ln>
                            <a:noFill/>
                          </a:ln>
                          <a:solidFill>
                            <a:srgbClr val="FFFF00"/>
                          </a:solidFill>
                          <a:effectLst/>
                          <a:latin typeface="Coptic1" pitchFamily="2" charset="0"/>
                          <a:cs typeface="Arial" charset="0"/>
                        </a:rPr>
                        <a:t>penNou</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n~a~l</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yinoc</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56776059"/>
      </p:ext>
    </p:extLst>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59723" name="Group 43"/>
          <p:cNvGraphicFramePr>
            <a:graphicFrameLocks noGrp="1"/>
          </p:cNvGraphicFramePr>
          <p:nvPr/>
        </p:nvGraphicFramePr>
        <p:xfrm>
          <a:off x="0" y="302216"/>
          <a:ext cx="12192000" cy="5836117"/>
        </p:xfrm>
        <a:graphic>
          <a:graphicData uri="http://schemas.openxmlformats.org/drawingml/2006/table">
            <a:tbl>
              <a:tblPr/>
              <a:tblGrid>
                <a:gridCol w="6668087">
                  <a:extLst>
                    <a:ext uri="{9D8B030D-6E8A-4147-A177-3AD203B41FA5}">
                      <a16:colId xmlns:a16="http://schemas.microsoft.com/office/drawing/2014/main" val="20000"/>
                    </a:ext>
                  </a:extLst>
                </a:gridCol>
                <a:gridCol w="5523913">
                  <a:extLst>
                    <a:ext uri="{9D8B030D-6E8A-4147-A177-3AD203B41FA5}">
                      <a16:colId xmlns:a16="http://schemas.microsoft.com/office/drawing/2014/main" val="223355836"/>
                    </a:ext>
                  </a:extLst>
                </a:gridCol>
              </a:tblGrid>
              <a:tr h="23803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Nous avons un espoir,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en Sainte Marie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que Dieu aie pitié de nous,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par ses intercessions.</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pitchFamily="34" charset="0"/>
                        </a:rPr>
                        <a:t>لنا رجاء</a:t>
                      </a:r>
                      <a:r>
                        <a:rPr kumimoji="0" lang="ar-SA" altLang="zh-CN"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pitchFamily="34" charset="0"/>
                        </a:rPr>
                        <a:t>في القديسة مريم</a:t>
                      </a:r>
                      <a:r>
                        <a:rPr kumimoji="0" lang="fr-FR" altLang="zh-CN"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pitchFamily="34" charset="0"/>
                        </a:rPr>
                        <a:t>اللَّهُ يرحم</a:t>
                      </a:r>
                      <a:r>
                        <a:rPr kumimoji="0" lang="ar-EG" altLang="zh-CN" sz="3700" b="0" i="0" u="none" strike="noStrike" cap="none" normalizeH="0" baseline="0" dirty="0">
                          <a:ln>
                            <a:noFill/>
                          </a:ln>
                          <a:solidFill>
                            <a:schemeClr val="tx1"/>
                          </a:solidFill>
                          <a:effectLst/>
                          <a:latin typeface="Arial" charset="0"/>
                          <a:cs typeface="Arial" pitchFamily="34" charset="0"/>
                        </a:rPr>
                        <a:t>ن</a:t>
                      </a:r>
                      <a:r>
                        <a:rPr kumimoji="0" lang="ar-SA" altLang="zh-CN" sz="3700" b="0" i="0" u="none" strike="noStrike" cap="none" normalizeH="0" baseline="0" dirty="0">
                          <a:ln>
                            <a:noFill/>
                          </a:ln>
                          <a:solidFill>
                            <a:schemeClr val="tx1"/>
                          </a:solidFill>
                          <a:effectLst/>
                          <a:latin typeface="Arial" charset="0"/>
                          <a:cs typeface="Arial" pitchFamily="34" charset="0"/>
                        </a:rPr>
                        <a:t>ا</a:t>
                      </a:r>
                      <a:r>
                        <a:rPr kumimoji="0" lang="ar-SA" altLang="zh-CN"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pitchFamily="34" charset="0"/>
                        </a:rPr>
                        <a:t>بشفاعاته</a:t>
                      </a:r>
                      <a:r>
                        <a:rPr kumimoji="0" lang="ar-EG" altLang="zh-CN" sz="3700" b="0" i="0" u="none" strike="noStrike" cap="none" normalizeH="0" baseline="0" dirty="0">
                          <a:ln>
                            <a:noFill/>
                          </a:ln>
                          <a:solidFill>
                            <a:schemeClr val="tx1"/>
                          </a:solidFill>
                          <a:effectLst/>
                          <a:latin typeface="Arial" charset="0"/>
                          <a:cs typeface="Arial" pitchFamily="34" charset="0"/>
                        </a:rPr>
                        <a:t>ا</a:t>
                      </a:r>
                      <a:r>
                        <a:rPr kumimoji="0" lang="fr-FR" altLang="zh-CN" sz="3700" b="0" i="0" u="none" strike="noStrike" cap="none" normalizeH="0" baseline="0" dirty="0">
                          <a:ln>
                            <a:noFill/>
                          </a:ln>
                          <a:solidFill>
                            <a:schemeClr val="tx1"/>
                          </a:solidFill>
                          <a:effectLst/>
                          <a:latin typeface="Arial" charset="0"/>
                          <a:cs typeface="Arial" charset="0"/>
                        </a:rPr>
                        <a:t>. </a:t>
                      </a:r>
                      <a:endParaRPr kumimoji="0" lang="ar-EG" altLang="zh-CN" sz="3700" b="0" i="0" u="none" strike="noStrike" cap="none" normalizeH="0" baseline="0" dirty="0">
                        <a:ln>
                          <a:noFill/>
                        </a:ln>
                        <a:solidFill>
                          <a:schemeClr val="tx1"/>
                        </a:solidFill>
                        <a:effectLst/>
                        <a:latin typeface="Arial"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576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Ouon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ouhelpic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n~tan</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qen</a:t>
                      </a:r>
                      <a:r>
                        <a:rPr kumimoji="0" lang="en-US" sz="5300" b="0" i="0" u="none" strike="noStrike" cap="none" normalizeH="0" baseline="0" dirty="0">
                          <a:ln>
                            <a:noFill/>
                          </a:ln>
                          <a:solidFill>
                            <a:srgbClr val="FFFF00"/>
                          </a:solidFill>
                          <a:effectLst/>
                          <a:latin typeface="Coptic1" pitchFamily="2" charset="0"/>
                          <a:cs typeface="Arial" charset="0"/>
                        </a:rPr>
                        <a:t> y/</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Maria~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e~re</a:t>
                      </a:r>
                      <a:r>
                        <a:rPr kumimoji="0" lang="en-US" sz="5300" b="0" i="0" u="none" strike="noStrike" cap="none" normalizeH="0" baseline="0" dirty="0">
                          <a:ln>
                            <a:noFill/>
                          </a:ln>
                          <a:solidFill>
                            <a:srgbClr val="FFFF00"/>
                          </a:solidFill>
                          <a:effectLst/>
                          <a:latin typeface="Coptic1" pitchFamily="2" charset="0"/>
                          <a:cs typeface="Arial" charset="0"/>
                        </a:rPr>
                        <a:t> V~} </a:t>
                      </a:r>
                      <a:r>
                        <a:rPr kumimoji="0" lang="en-US" sz="5300" b="0" i="0" u="none" strike="noStrike" cap="none" normalizeH="0" baseline="0" dirty="0" err="1">
                          <a:ln>
                            <a:noFill/>
                          </a:ln>
                          <a:solidFill>
                            <a:srgbClr val="FFFF00"/>
                          </a:solidFill>
                          <a:effectLst/>
                          <a:latin typeface="Coptic1" pitchFamily="2" charset="0"/>
                          <a:cs typeface="Arial" charset="0"/>
                        </a:rPr>
                        <a:t>nai</a:t>
                      </a:r>
                      <a:r>
                        <a:rPr kumimoji="0" lang="en-US" sz="5300" b="0" i="0" u="none" strike="noStrike" cap="none" normalizeH="0" baseline="0" dirty="0">
                          <a:ln>
                            <a:noFill/>
                          </a:ln>
                          <a:solidFill>
                            <a:srgbClr val="FFFF00"/>
                          </a:solidFill>
                          <a:effectLst/>
                          <a:latin typeface="Coptic1" pitchFamily="2" charset="0"/>
                          <a:cs typeface="Arial" charset="0"/>
                        </a:rPr>
                        <a:t> nan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hiten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necp~recbia</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33559759"/>
      </p:ext>
    </p:extLst>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Group 43">
            <a:extLst>
              <a:ext uri="{FF2B5EF4-FFF2-40B4-BE49-F238E27FC236}">
                <a16:creationId xmlns:a16="http://schemas.microsoft.com/office/drawing/2014/main" id="{93741DA3-8B7D-4BA8-828B-8064ABC20674}"/>
              </a:ext>
            </a:extLst>
          </p:cNvPr>
          <p:cNvGraphicFramePr>
            <a:graphicFrameLocks noGrp="1"/>
          </p:cNvGraphicFramePr>
          <p:nvPr/>
        </p:nvGraphicFramePr>
        <p:xfrm>
          <a:off x="0" y="381000"/>
          <a:ext cx="12192000" cy="5654219"/>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208481045"/>
                    </a:ext>
                  </a:extLst>
                </a:gridCol>
              </a:tblGrid>
              <a:tr h="2275840">
                <a:tc>
                  <a:txBody>
                    <a:bodyPr/>
                    <a:lstStyle/>
                    <a:p>
                      <a:pPr algn="ctr">
                        <a:lnSpc>
                          <a:spcPct val="100000"/>
                        </a:lnSpc>
                      </a:pPr>
                      <a:r>
                        <a:rPr lang="fr-FR" sz="3200" b="0" i="0" u="none" strike="noStrike" kern="1200" baseline="0" dirty="0">
                          <a:solidFill>
                            <a:schemeClr val="tx1"/>
                          </a:solidFill>
                          <a:latin typeface="+mn-lt"/>
                          <a:ea typeface="+mn-ea"/>
                          <a:cs typeface="+mn-cs"/>
                        </a:rPr>
                        <a:t>Tout calme, </a:t>
                      </a:r>
                    </a:p>
                    <a:p>
                      <a:pPr algn="ctr">
                        <a:lnSpc>
                          <a:spcPct val="100000"/>
                        </a:lnSpc>
                      </a:pPr>
                      <a:r>
                        <a:rPr lang="fr-FR" sz="3200" b="0" i="0" u="none" strike="noStrike" kern="1200" baseline="0" dirty="0">
                          <a:solidFill>
                            <a:schemeClr val="tx1"/>
                          </a:solidFill>
                          <a:latin typeface="+mn-lt"/>
                          <a:ea typeface="+mn-ea"/>
                          <a:cs typeface="+mn-cs"/>
                        </a:rPr>
                        <a:t>dans le monde, </a:t>
                      </a:r>
                    </a:p>
                    <a:p>
                      <a:pPr algn="ctr">
                        <a:lnSpc>
                          <a:spcPct val="100000"/>
                        </a:lnSpc>
                      </a:pPr>
                      <a:r>
                        <a:rPr lang="fr-FR" sz="3200" b="0" i="0" u="none" strike="noStrike" kern="1200" baseline="0" dirty="0">
                          <a:solidFill>
                            <a:schemeClr val="tx1"/>
                          </a:solidFill>
                          <a:latin typeface="+mn-lt"/>
                          <a:ea typeface="+mn-ea"/>
                          <a:cs typeface="+mn-cs"/>
                        </a:rPr>
                        <a:t>est du à la prière, </a:t>
                      </a:r>
                    </a:p>
                    <a:p>
                      <a:pPr algn="ctr">
                        <a:lnSpc>
                          <a:spcPct val="100000"/>
                        </a:lnSpc>
                      </a:pPr>
                      <a:r>
                        <a:rPr lang="fr-FR" sz="3200" b="0" i="0" u="none" strike="noStrike" kern="1200" baseline="0" dirty="0">
                          <a:solidFill>
                            <a:schemeClr val="tx1"/>
                          </a:solidFill>
                          <a:latin typeface="+mn-lt"/>
                          <a:ea typeface="+mn-ea"/>
                          <a:cs typeface="+mn-cs"/>
                        </a:rPr>
                        <a:t>de la Sainte Marie la Vierge. </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algn="ctr" rtl="1">
                        <a:lnSpc>
                          <a:spcPct val="100000"/>
                        </a:lnSpc>
                      </a:pPr>
                      <a:r>
                        <a:rPr lang="ar-EG" sz="3700" b="0" i="0" u="none" strike="noStrike" kern="1200" baseline="0" dirty="0">
                          <a:solidFill>
                            <a:schemeClr val="tx1"/>
                          </a:solidFill>
                          <a:latin typeface="+mn-lt"/>
                          <a:ea typeface="+mn-ea"/>
                          <a:cs typeface="+mn-cs"/>
                        </a:rPr>
                        <a:t>كل هدوء</a:t>
                      </a:r>
                      <a:r>
                        <a:rPr kumimoji="0" lang="ar-SA" altLang="zh-CN"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algn="ctr" rtl="1">
                        <a:lnSpc>
                          <a:spcPct val="100000"/>
                        </a:lnSpc>
                      </a:pPr>
                      <a:r>
                        <a:rPr kumimoji="0" lang="fr-FR" altLang="zh-CN" sz="3700" b="0" i="0" u="none" strike="noStrike" kern="1200" cap="none" normalizeH="0" baseline="0" dirty="0">
                          <a:ln>
                            <a:noFill/>
                          </a:ln>
                          <a:solidFill>
                            <a:schemeClr val="tx1"/>
                          </a:solidFill>
                          <a:effectLst/>
                          <a:latin typeface="+mn-lt"/>
                          <a:ea typeface="+mn-ea"/>
                          <a:cs typeface="+mn-cs"/>
                        </a:rPr>
                        <a:t> </a:t>
                      </a:r>
                      <a:r>
                        <a:rPr lang="ar-EG" sz="3700" b="0" i="0" u="none" strike="noStrike" kern="1200" baseline="0" dirty="0">
                          <a:solidFill>
                            <a:schemeClr val="tx1"/>
                          </a:solidFill>
                          <a:latin typeface="+mn-lt"/>
                          <a:ea typeface="+mn-ea"/>
                          <a:cs typeface="+mn-cs"/>
                        </a:rPr>
                        <a:t>في</a:t>
                      </a: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العالم</a:t>
                      </a:r>
                      <a:r>
                        <a:rPr kumimoji="0" lang="ar-SA" altLang="zh-CN"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kern="1200" cap="none" normalizeH="0" baseline="0" dirty="0">
                        <a:ln>
                          <a:noFill/>
                        </a:ln>
                        <a:solidFill>
                          <a:schemeClr val="tx1"/>
                        </a:solidFill>
                        <a:effectLst/>
                        <a:latin typeface="+mn-lt"/>
                        <a:ea typeface="+mn-ea"/>
                        <a:cs typeface="+mn-cs"/>
                      </a:endParaRPr>
                    </a:p>
                    <a:p>
                      <a:pPr algn="ctr" rtl="1">
                        <a:lnSpc>
                          <a:spcPct val="100000"/>
                        </a:lnSpc>
                      </a:pPr>
                      <a:r>
                        <a:rPr lang="ar-EG" sz="3700" b="0" i="0" u="none" strike="noStrike" kern="1200" baseline="0" dirty="0">
                          <a:solidFill>
                            <a:schemeClr val="tx1"/>
                          </a:solidFill>
                          <a:latin typeface="+mn-lt"/>
                          <a:ea typeface="+mn-ea"/>
                          <a:cs typeface="+mn-cs"/>
                        </a:rPr>
                        <a:t>هو مِن قِبَل</a:t>
                      </a: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صلاة</a:t>
                      </a:r>
                      <a:r>
                        <a:rPr kumimoji="0" lang="ar-SA" altLang="zh-CN"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algn="ctr" rtl="1">
                        <a:lnSpc>
                          <a:spcPct val="100000"/>
                        </a:lnSpc>
                      </a:pPr>
                      <a:r>
                        <a:rPr kumimoji="0" lang="fr-FR" altLang="zh-CN" sz="3700" b="0" i="0" u="none" strike="noStrike" kern="1200" cap="none" normalizeH="0" baseline="0" dirty="0">
                          <a:ln>
                            <a:noFill/>
                          </a:ln>
                          <a:solidFill>
                            <a:schemeClr val="tx1"/>
                          </a:solidFill>
                          <a:effectLst/>
                          <a:latin typeface="+mn-lt"/>
                          <a:ea typeface="+mn-ea"/>
                          <a:cs typeface="+mn-cs"/>
                        </a:rPr>
                        <a:t> </a:t>
                      </a:r>
                      <a:r>
                        <a:rPr lang="ar-EG" sz="3700" b="0" i="0" u="none" strike="noStrike" kern="1200" baseline="0" dirty="0">
                          <a:solidFill>
                            <a:schemeClr val="tx1"/>
                          </a:solidFill>
                          <a:latin typeface="+mn-lt"/>
                          <a:ea typeface="+mn-ea"/>
                          <a:cs typeface="+mn-cs"/>
                        </a:rPr>
                        <a:t>القديسة مريم</a:t>
                      </a: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العذراء. </a:t>
                      </a:r>
                      <a:endParaRPr lang="fr-FR" sz="3700" b="0" i="0" u="none" strike="noStrike" kern="1200" baseline="0" dirty="0">
                        <a:solidFill>
                          <a:schemeClr val="tx1"/>
                        </a:solidFill>
                        <a:latin typeface="+mn-lt"/>
                        <a:ea typeface="+mn-ea"/>
                        <a:cs typeface="+mn-cs"/>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78379">
                <a:tc gridSpan="2">
                  <a:txBody>
                    <a:bodyPr/>
                    <a:lstStyle/>
                    <a:p>
                      <a:pPr algn="ctr">
                        <a:lnSpc>
                          <a:spcPct val="100000"/>
                        </a:lnSpc>
                      </a:pPr>
                      <a:r>
                        <a:rPr lang="fr-FR" sz="5300" b="0" i="0" u="none" strike="noStrike" kern="1200" baseline="0" dirty="0" err="1">
                          <a:solidFill>
                            <a:srgbClr val="FFFF00"/>
                          </a:solidFill>
                          <a:latin typeface="Coptic1" panose="020B0604020202020204"/>
                          <a:ea typeface="+mn-ea"/>
                          <a:cs typeface="+mn-cs"/>
                        </a:rPr>
                        <a:t>Ouon</a:t>
                      </a:r>
                      <a:r>
                        <a:rPr lang="fr-FR" sz="5300" b="0" i="0" u="none" strike="noStrike" kern="1200" baseline="0" dirty="0">
                          <a:solidFill>
                            <a:srgbClr val="FFFF00"/>
                          </a:solidFill>
                          <a:latin typeface="Coptic1" panose="020B0604020202020204"/>
                          <a:ea typeface="+mn-ea"/>
                          <a:cs typeface="+mn-cs"/>
                        </a:rPr>
                        <a:t> </a:t>
                      </a:r>
                      <a:r>
                        <a:rPr lang="fr-FR" sz="5300" b="0" i="0" u="none" strike="noStrike" kern="1200" baseline="0" dirty="0" err="1">
                          <a:solidFill>
                            <a:srgbClr val="FFFF00"/>
                          </a:solidFill>
                          <a:latin typeface="Coptic1" panose="020B0604020202020204"/>
                          <a:ea typeface="+mn-ea"/>
                          <a:cs typeface="+mn-cs"/>
                        </a:rPr>
                        <a:t>oumetcemnoc</a:t>
                      </a:r>
                      <a:r>
                        <a:rPr lang="fr-FR" sz="5300" b="0" i="0" u="none" strike="noStrike" kern="1200" baseline="0" dirty="0">
                          <a:solidFill>
                            <a:srgbClr val="FFFF00"/>
                          </a:solidFill>
                          <a:latin typeface="Coptic1" panose="020B0604020202020204"/>
                          <a:ea typeface="+mn-ea"/>
                          <a:cs typeface="+mn-cs"/>
                        </a:rPr>
                        <a:t> : </a:t>
                      </a:r>
                    </a:p>
                    <a:p>
                      <a:pPr algn="ctr">
                        <a:lnSpc>
                          <a:spcPct val="100000"/>
                        </a:lnSpc>
                      </a:pPr>
                      <a:r>
                        <a:rPr lang="fr-FR" sz="5300" b="0" i="0" u="none" strike="noStrike" kern="1200" baseline="0" dirty="0" err="1">
                          <a:solidFill>
                            <a:srgbClr val="FFFF00"/>
                          </a:solidFill>
                          <a:latin typeface="Coptic1" panose="020B0604020202020204"/>
                          <a:ea typeface="+mn-ea"/>
                          <a:cs typeface="+mn-cs"/>
                        </a:rPr>
                        <a:t>n~h~r</a:t>
                      </a:r>
                      <a:r>
                        <a:rPr lang="fr-FR" sz="5300" b="0" i="0" u="none" strike="noStrike" kern="1200" baseline="0" dirty="0">
                          <a:solidFill>
                            <a:srgbClr val="FFFF00"/>
                          </a:solidFill>
                          <a:latin typeface="Coptic1" panose="020B0604020202020204"/>
                          <a:ea typeface="+mn-ea"/>
                          <a:cs typeface="+mn-cs"/>
                        </a:rPr>
                        <a:t>/i </a:t>
                      </a:r>
                      <a:r>
                        <a:rPr lang="fr-FR" sz="5300" b="0" i="0" u="none" strike="noStrike" kern="1200" baseline="0" dirty="0" err="1">
                          <a:solidFill>
                            <a:srgbClr val="FFFF00"/>
                          </a:solidFill>
                          <a:latin typeface="Coptic1" panose="020B0604020202020204"/>
                          <a:ea typeface="+mn-ea"/>
                          <a:cs typeface="+mn-cs"/>
                        </a:rPr>
                        <a:t>qen</a:t>
                      </a:r>
                      <a:r>
                        <a:rPr lang="fr-FR" sz="5300" b="0" i="0" u="none" strike="noStrike" kern="1200" baseline="0" dirty="0">
                          <a:solidFill>
                            <a:srgbClr val="FFFF00"/>
                          </a:solidFill>
                          <a:latin typeface="Coptic1" panose="020B0604020202020204"/>
                          <a:ea typeface="+mn-ea"/>
                          <a:cs typeface="+mn-cs"/>
                        </a:rPr>
                        <a:t> </a:t>
                      </a:r>
                      <a:r>
                        <a:rPr lang="fr-FR" sz="5300" b="0" i="0" u="none" strike="noStrike" kern="1200" baseline="0" dirty="0" err="1">
                          <a:solidFill>
                            <a:srgbClr val="FFFF00"/>
                          </a:solidFill>
                          <a:latin typeface="Coptic1" panose="020B0604020202020204"/>
                          <a:ea typeface="+mn-ea"/>
                          <a:cs typeface="+mn-cs"/>
                        </a:rPr>
                        <a:t>pikocmoc</a:t>
                      </a:r>
                      <a:r>
                        <a:rPr lang="fr-FR" sz="5300" b="0" i="0" u="none" strike="noStrike" kern="1200" baseline="0" dirty="0">
                          <a:solidFill>
                            <a:srgbClr val="FFFF00"/>
                          </a:solidFill>
                          <a:latin typeface="Coptic1" panose="020B0604020202020204"/>
                          <a:ea typeface="+mn-ea"/>
                          <a:cs typeface="+mn-cs"/>
                        </a:rPr>
                        <a:t> : </a:t>
                      </a:r>
                    </a:p>
                    <a:p>
                      <a:pPr algn="ctr">
                        <a:lnSpc>
                          <a:spcPct val="100000"/>
                        </a:lnSpc>
                      </a:pPr>
                      <a:r>
                        <a:rPr lang="fr-FR" sz="5300" b="0" i="0" u="none" strike="noStrike" kern="1200" baseline="0" dirty="0" err="1">
                          <a:solidFill>
                            <a:srgbClr val="FFFF00"/>
                          </a:solidFill>
                          <a:latin typeface="Coptic1" panose="020B0604020202020204"/>
                          <a:ea typeface="+mn-ea"/>
                          <a:cs typeface="+mn-cs"/>
                        </a:rPr>
                        <a:t>e~bolhiten</a:t>
                      </a:r>
                      <a:r>
                        <a:rPr lang="fr-FR" sz="5300" b="0" i="0" u="none" strike="noStrike" kern="1200" baseline="0" dirty="0">
                          <a:solidFill>
                            <a:srgbClr val="FFFF00"/>
                          </a:solidFill>
                          <a:latin typeface="Coptic1" panose="020B0604020202020204"/>
                          <a:ea typeface="+mn-ea"/>
                          <a:cs typeface="+mn-cs"/>
                        </a:rPr>
                        <a:t> </a:t>
                      </a:r>
                      <a:r>
                        <a:rPr lang="it-IT" sz="5300" b="0" i="0" u="none" strike="noStrike" kern="1200" baseline="0" dirty="0">
                          <a:solidFill>
                            <a:srgbClr val="FFFF00"/>
                          </a:solidFill>
                          <a:latin typeface="Coptic1" panose="020B0604020202020204"/>
                          <a:ea typeface="+mn-ea"/>
                          <a:cs typeface="+mn-cs"/>
                        </a:rPr>
                        <a:t>pis~l/l : </a:t>
                      </a:r>
                    </a:p>
                    <a:p>
                      <a:pPr algn="ctr">
                        <a:lnSpc>
                          <a:spcPct val="100000"/>
                        </a:lnSpc>
                      </a:pPr>
                      <a:r>
                        <a:rPr lang="it-IT" sz="5300" b="0" i="0" u="none" strike="noStrike" kern="1200" baseline="0" dirty="0">
                          <a:solidFill>
                            <a:srgbClr val="FFFF00"/>
                          </a:solidFill>
                          <a:latin typeface="Coptic1" panose="020B0604020202020204"/>
                          <a:ea typeface="+mn-ea"/>
                          <a:cs typeface="+mn-cs"/>
                        </a:rPr>
                        <a:t>n~te ]a~gia~ Maria~ </a:t>
                      </a:r>
                      <a:r>
                        <a:rPr lang="fr-FR" sz="5300" b="0" i="0" u="none" strike="noStrike" kern="1200" baseline="0" dirty="0">
                          <a:solidFill>
                            <a:srgbClr val="FFFF00"/>
                          </a:solidFill>
                          <a:latin typeface="Coptic1" panose="020B0604020202020204"/>
                          <a:ea typeface="+mn-ea"/>
                          <a:cs typeface="+mn-cs"/>
                        </a:rPr>
                        <a:t>]</a:t>
                      </a:r>
                      <a:r>
                        <a:rPr lang="fr-FR" sz="5300" b="0" i="0" u="none" strike="noStrike" kern="1200" baseline="0" dirty="0" err="1">
                          <a:solidFill>
                            <a:srgbClr val="FFFF00"/>
                          </a:solidFill>
                          <a:latin typeface="Coptic1" panose="020B0604020202020204"/>
                          <a:ea typeface="+mn-ea"/>
                          <a:cs typeface="+mn-cs"/>
                        </a:rPr>
                        <a:t>Paryenoc</a:t>
                      </a:r>
                      <a:r>
                        <a:rPr lang="fr-FR" sz="5300" b="0" i="0" u="none" strike="noStrike" kern="1200" baseline="0" dirty="0">
                          <a:solidFill>
                            <a:srgbClr val="FFFF00"/>
                          </a:solidFill>
                          <a:latin typeface="Coptic1" panose="020B0604020202020204"/>
                          <a:ea typeface="+mn-ea"/>
                          <a:cs typeface="+mn-cs"/>
                        </a:rPr>
                        <a:t>. </a:t>
                      </a:r>
                      <a:endParaRPr kumimoji="0" lang="en-US" sz="5300" b="0" i="0" u="none" strike="noStrike" cap="none" normalizeH="0" baseline="0" dirty="0">
                        <a:ln>
                          <a:noFill/>
                        </a:ln>
                        <a:solidFill>
                          <a:srgbClr val="FFFF00"/>
                        </a:solidFill>
                        <a:effectLst/>
                        <a:latin typeface="Coptic1" panose="020B0604020202020204"/>
                        <a:cs typeface="Arial" charset="0"/>
                      </a:endParaRP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1431195"/>
      </p:ext>
    </p:extLst>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393D1-A0DD-3C6A-3732-F0E08C9DD0CB}"/>
            </a:ext>
          </a:extLst>
        </p:cNvPr>
        <p:cNvGrpSpPr/>
        <p:nvPr/>
      </p:nvGrpSpPr>
      <p:grpSpPr>
        <a:xfrm>
          <a:off x="0" y="0"/>
          <a:ext cx="0" cy="0"/>
          <a:chOff x="0" y="0"/>
          <a:chExt cx="0" cy="0"/>
        </a:xfrm>
      </p:grpSpPr>
      <p:graphicFrame>
        <p:nvGraphicFramePr>
          <p:cNvPr id="12648450" name="Group 2">
            <a:extLst>
              <a:ext uri="{FF2B5EF4-FFF2-40B4-BE49-F238E27FC236}">
                <a16:creationId xmlns:a16="http://schemas.microsoft.com/office/drawing/2014/main" id="{72E0E875-8E83-FDCF-3F01-E9CB35FE442B}"/>
              </a:ext>
            </a:extLst>
          </p:cNvPr>
          <p:cNvGraphicFramePr>
            <a:graphicFrameLocks noGrp="1"/>
          </p:cNvGraphicFramePr>
          <p:nvPr/>
        </p:nvGraphicFramePr>
        <p:xfrm>
          <a:off x="0" y="496148"/>
          <a:ext cx="12192000" cy="5829605"/>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414401705"/>
                    </a:ext>
                  </a:extLst>
                </a:gridCol>
              </a:tblGrid>
              <a:tr h="24869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a:t>
                      </a:r>
                      <a:r>
                        <a:rPr kumimoji="0" lang="fr-CA" sz="3200" b="0" i="0" u="none" strike="noStrike" cap="none" normalizeH="0" baseline="0" dirty="0">
                          <a:ln>
                            <a:noFill/>
                          </a:ln>
                          <a:solidFill>
                            <a:schemeClr val="tx1"/>
                          </a:solidFill>
                          <a:effectLst/>
                          <a:latin typeface="Arial" charset="0"/>
                          <a:cs typeface="Arial" pitchFamily="34" charset="0"/>
                        </a:rPr>
                        <a:t> toi Marie,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 la belle colombe,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celle qui a enfanté,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pour nous Dieu le Verbe. </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لكِ يَا</a:t>
                      </a:r>
                      <a:r>
                        <a:rPr kumimoji="0" lang="fr-FR" altLang="zh-CN"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مريم</a:t>
                      </a:r>
                      <a:r>
                        <a:rPr kumimoji="0" lang="ar-EG"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الحمامة الحسنة</a:t>
                      </a:r>
                      <a:r>
                        <a:rPr kumimoji="0" lang="ar-EG" sz="3700" b="0" i="0" u="none" strike="noStrike" cap="none" normalizeH="0" baseline="0" dirty="0">
                          <a:ln>
                            <a:noFill/>
                          </a:ln>
                          <a:solidFill>
                            <a:schemeClr val="tx1"/>
                          </a:solidFill>
                          <a:effectLst/>
                          <a:latin typeface="Arial" charset="0"/>
                          <a:cs typeface="Arial" charset="0"/>
                        </a:rPr>
                        <a:t>، </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 التي وَلَدَتْ لنا</a:t>
                      </a:r>
                      <a:r>
                        <a:rPr kumimoji="0" lang="ar-EG"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اللَّهُ الكلمة</a:t>
                      </a:r>
                      <a:r>
                        <a:rPr kumimoji="0" lang="ar-EG" sz="3700" b="0" i="0" u="none" strike="noStrike" cap="none" normalizeH="0" baseline="0" dirty="0">
                          <a:ln>
                            <a:noFill/>
                          </a:ln>
                          <a:solidFill>
                            <a:schemeClr val="tx1"/>
                          </a:solidFill>
                          <a:effectLst/>
                          <a:latin typeface="Arial" charset="0"/>
                          <a:cs typeface="Arial" charset="0"/>
                        </a:rPr>
                        <a:t>. </a:t>
                      </a:r>
                      <a:endParaRPr kumimoji="0" lang="ar-SA" altLang="zh-CN"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5300" b="0" i="0" u="none" strike="noStrike" cap="none" normalizeH="0" baseline="0" dirty="0">
                          <a:ln>
                            <a:noFill/>
                          </a:ln>
                          <a:solidFill>
                            <a:srgbClr val="FFFF00"/>
                          </a:solidFill>
                          <a:effectLst/>
                          <a:latin typeface="Coptic1" pitchFamily="2" charset="0"/>
                          <a:cs typeface="Arial" charset="0"/>
                        </a:rPr>
                        <a:t>&lt;</a:t>
                      </a:r>
                      <a:r>
                        <a:rPr kumimoji="0" lang="fr-FR" sz="5300" b="0" i="0" u="none" strike="noStrike" cap="none" normalizeH="0" baseline="0" dirty="0" err="1">
                          <a:ln>
                            <a:noFill/>
                          </a:ln>
                          <a:solidFill>
                            <a:srgbClr val="FFFF00"/>
                          </a:solidFill>
                          <a:effectLst/>
                          <a:latin typeface="Coptic1" pitchFamily="2" charset="0"/>
                          <a:cs typeface="Arial" charset="0"/>
                        </a:rPr>
                        <a:t>ere</a:t>
                      </a:r>
                      <a:r>
                        <a:rPr kumimoji="0" lang="fr-FR" sz="5300" b="0" i="0" u="none" strike="noStrike" cap="none" normalizeH="0" baseline="0" dirty="0">
                          <a:ln>
                            <a:noFill/>
                          </a:ln>
                          <a:solidFill>
                            <a:srgbClr val="FFFF00"/>
                          </a:solidFill>
                          <a:effectLst/>
                          <a:latin typeface="Coptic1" pitchFamily="2" charset="0"/>
                          <a:cs typeface="Arial" charset="0"/>
                        </a:rPr>
                        <a:t> ne Maria~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5300" b="0" i="0" u="none" strike="noStrike" cap="none" normalizeH="0" baseline="0" dirty="0">
                          <a:ln>
                            <a:noFill/>
                          </a:ln>
                          <a:solidFill>
                            <a:srgbClr val="FFFF00"/>
                          </a:solidFill>
                          <a:effectLst/>
                          <a:latin typeface="Coptic1" pitchFamily="2" charset="0"/>
                          <a:cs typeface="Arial" charset="0"/>
                        </a:rPr>
                        <a:t>][</a:t>
                      </a:r>
                      <a:r>
                        <a:rPr kumimoji="0" lang="fr-FR" sz="5300" b="0" i="0" u="none" strike="noStrike" cap="none" normalizeH="0" baseline="0" dirty="0" err="1">
                          <a:ln>
                            <a:noFill/>
                          </a:ln>
                          <a:solidFill>
                            <a:srgbClr val="FFFF00"/>
                          </a:solidFill>
                          <a:effectLst/>
                          <a:latin typeface="Coptic1" pitchFamily="2" charset="0"/>
                          <a:cs typeface="Arial" charset="0"/>
                        </a:rPr>
                        <a:t>rompi</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eynecwc</a:t>
                      </a:r>
                      <a:r>
                        <a:rPr kumimoji="0" lang="fr-FR"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5300" b="0" i="0" u="none" strike="noStrike" cap="none" normalizeH="0" baseline="0" dirty="0">
                          <a:ln>
                            <a:noFill/>
                          </a:ln>
                          <a:solidFill>
                            <a:srgbClr val="FFFF00"/>
                          </a:solidFill>
                          <a:effectLst/>
                          <a:latin typeface="Coptic1" pitchFamily="2" charset="0"/>
                          <a:cs typeface="Arial" charset="0"/>
                        </a:rPr>
                        <a:t>y/</a:t>
                      </a:r>
                      <a:r>
                        <a:rPr kumimoji="0" lang="fr-FR" sz="5300" b="0" i="0" u="none" strike="noStrike" cap="none" normalizeH="0" baseline="0" dirty="0" err="1">
                          <a:ln>
                            <a:noFill/>
                          </a:ln>
                          <a:solidFill>
                            <a:srgbClr val="FFFF00"/>
                          </a:solidFill>
                          <a:effectLst/>
                          <a:latin typeface="Coptic1" pitchFamily="2" charset="0"/>
                          <a:cs typeface="Arial" charset="0"/>
                        </a:rPr>
                        <a:t>etacmici</a:t>
                      </a:r>
                      <a:r>
                        <a:rPr kumimoji="0" lang="fr-FR" sz="5300" b="0" i="0" u="none" strike="noStrike" cap="none" normalizeH="0" baseline="0" dirty="0">
                          <a:ln>
                            <a:noFill/>
                          </a:ln>
                          <a:solidFill>
                            <a:srgbClr val="FFFF00"/>
                          </a:solidFill>
                          <a:effectLst/>
                          <a:latin typeface="Coptic1" pitchFamily="2" charset="0"/>
                          <a:cs typeface="Arial" charset="0"/>
                        </a:rPr>
                        <a:t> nan : </a:t>
                      </a:r>
                      <a:br>
                        <a:rPr kumimoji="0" lang="fr-FR" sz="5300" b="0" i="0" u="none" strike="noStrike" cap="none" normalizeH="0" baseline="0" dirty="0">
                          <a:ln>
                            <a:noFill/>
                          </a:ln>
                          <a:solidFill>
                            <a:srgbClr val="FFFF00"/>
                          </a:solidFill>
                          <a:effectLst/>
                          <a:latin typeface="Coptic1" pitchFamily="2" charset="0"/>
                          <a:cs typeface="Arial" charset="0"/>
                        </a:rPr>
                      </a:br>
                      <a:r>
                        <a:rPr kumimoji="0" lang="fr-FR" sz="5300" b="0" i="0" u="none" strike="noStrike" cap="none" normalizeH="0" baseline="0" dirty="0" err="1">
                          <a:ln>
                            <a:noFill/>
                          </a:ln>
                          <a:solidFill>
                            <a:srgbClr val="FFFF00"/>
                          </a:solidFill>
                          <a:effectLst/>
                          <a:latin typeface="Coptic1" pitchFamily="2" charset="0"/>
                          <a:cs typeface="Arial" charset="0"/>
                        </a:rPr>
                        <a:t>m~V</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piLogoc</a:t>
                      </a:r>
                      <a:r>
                        <a:rPr kumimoji="0" lang="fr-FR" sz="5300" b="0" i="0" u="none" strike="noStrike" cap="none" normalizeH="0" baseline="0" dirty="0">
                          <a:ln>
                            <a:noFill/>
                          </a:ln>
                          <a:solidFill>
                            <a:srgbClr val="FFFF00"/>
                          </a:solidFill>
                          <a:effectLst/>
                          <a:latin typeface="Coptic1" pitchFamily="2" charset="0"/>
                          <a:cs typeface="Arial" charset="0"/>
                        </a:rPr>
                        <a:t>. </a:t>
                      </a:r>
                      <a:endParaRPr kumimoji="0" lang="en-US" sz="5300" b="0" i="0" u="none" strike="noStrike" cap="none" normalizeH="0" baseline="0" dirty="0">
                        <a:ln>
                          <a:noFill/>
                        </a:ln>
                        <a:solidFill>
                          <a:srgbClr val="FFFF00"/>
                        </a:solidFill>
                        <a:effectLst/>
                        <a:latin typeface="Coptic1" pitchFamily="2"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5" name="Group 25">
            <a:extLst>
              <a:ext uri="{FF2B5EF4-FFF2-40B4-BE49-F238E27FC236}">
                <a16:creationId xmlns:a16="http://schemas.microsoft.com/office/drawing/2014/main" id="{503684FE-FDE7-BC71-F26A-A39D35CD279D}"/>
              </a:ext>
            </a:extLst>
          </p:cNvPr>
          <p:cNvGraphicFramePr>
            <a:graphicFrameLocks noGrp="1"/>
          </p:cNvGraphicFramePr>
          <p:nvPr/>
        </p:nvGraphicFramePr>
        <p:xfrm>
          <a:off x="1676400" y="112100"/>
          <a:ext cx="8839200" cy="384048"/>
        </p:xfrm>
        <a:graphic>
          <a:graphicData uri="http://schemas.openxmlformats.org/drawingml/2006/table">
            <a:tbl>
              <a:tblPr/>
              <a:tblGrid>
                <a:gridCol w="8839200">
                  <a:extLst>
                    <a:ext uri="{9D8B030D-6E8A-4147-A177-3AD203B41FA5}">
                      <a16:colId xmlns:a16="http://schemas.microsoft.com/office/drawing/2014/main" val="20000"/>
                    </a:ext>
                  </a:extLst>
                </a:gridCol>
              </a:tblGrid>
              <a:tr h="384048">
                <a:tc>
                  <a:txBody>
                    <a:bodyPr/>
                    <a:lstStyle/>
                    <a:p>
                      <a:pPr lvl="0" algn="ctr" defTabSz="914400" fontAlgn="base">
                        <a:lnSpc>
                          <a:spcPct val="80000"/>
                        </a:lnSpc>
                        <a:spcBef>
                          <a:spcPct val="0"/>
                        </a:spcBef>
                        <a:spcAft>
                          <a:spcPct val="0"/>
                        </a:spcAft>
                        <a:defRPr/>
                      </a:pPr>
                      <a:r>
                        <a:rPr kumimoji="0" lang="fr-FR" sz="2400" b="0" i="0" u="none" strike="noStrike" cap="none" normalizeH="0" baseline="0" dirty="0">
                          <a:ln>
                            <a:noFill/>
                          </a:ln>
                          <a:solidFill>
                            <a:schemeClr val="tx1"/>
                          </a:solidFill>
                          <a:effectLst/>
                          <a:latin typeface="Arial" charset="0"/>
                          <a:cs typeface="Arial" charset="0"/>
                        </a:rPr>
                        <a:t>La Vierge Maire - </a:t>
                      </a:r>
                      <a:r>
                        <a:rPr kumimoji="0" lang="ar-AE" sz="2400" b="0" i="0" u="none" strike="noStrike" cap="none" normalizeH="0" baseline="0" dirty="0">
                          <a:ln>
                            <a:noFill/>
                          </a:ln>
                          <a:solidFill>
                            <a:schemeClr val="tx1"/>
                          </a:solidFill>
                          <a:effectLst/>
                          <a:latin typeface="Arial" charset="0"/>
                          <a:cs typeface="Arial" charset="0"/>
                        </a:rPr>
                        <a:t>العذراء مريم</a:t>
                      </a:r>
                      <a:endParaRPr lang="en-CA" sz="2400" dirty="0">
                        <a:solidFill>
                          <a:srgbClr val="FFFFFF"/>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56622637"/>
      </p:ext>
    </p:extLst>
  </p:cSld>
  <p:clrMapOvr>
    <a:masterClrMapping/>
  </p:clrMapOvr>
  <p:transition advClick="0"/>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923CC-8905-5521-0F82-06DA16AD3DD8}"/>
            </a:ext>
          </a:extLst>
        </p:cNvPr>
        <p:cNvGrpSpPr/>
        <p:nvPr/>
      </p:nvGrpSpPr>
      <p:grpSpPr>
        <a:xfrm>
          <a:off x="0" y="0"/>
          <a:ext cx="0" cy="0"/>
          <a:chOff x="0" y="0"/>
          <a:chExt cx="0" cy="0"/>
        </a:xfrm>
      </p:grpSpPr>
      <p:graphicFrame>
        <p:nvGraphicFramePr>
          <p:cNvPr id="12363818" name="Group 42">
            <a:extLst>
              <a:ext uri="{FF2B5EF4-FFF2-40B4-BE49-F238E27FC236}">
                <a16:creationId xmlns:a16="http://schemas.microsoft.com/office/drawing/2014/main" id="{C825633E-0773-D5E0-16E1-CB981D0D41D9}"/>
              </a:ext>
            </a:extLst>
          </p:cNvPr>
          <p:cNvGraphicFramePr>
            <a:graphicFrameLocks noGrp="1"/>
          </p:cNvGraphicFramePr>
          <p:nvPr/>
        </p:nvGraphicFramePr>
        <p:xfrm>
          <a:off x="0" y="492373"/>
          <a:ext cx="12192000" cy="5784891"/>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490025773"/>
                    </a:ext>
                  </a:extLst>
                </a:gridCol>
              </a:tblGrid>
              <a:tr h="24422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a:t>
                      </a:r>
                      <a:r>
                        <a:rPr kumimoji="0" lang="fr-CA" sz="3200" b="0" i="0" u="none" strike="noStrike" cap="none" normalizeH="0" baseline="0" dirty="0">
                          <a:ln>
                            <a:noFill/>
                          </a:ln>
                          <a:solidFill>
                            <a:schemeClr val="tx1"/>
                          </a:solidFill>
                          <a:effectLst/>
                          <a:latin typeface="Arial" charset="0"/>
                          <a:cs typeface="Arial" pitchFamily="34" charset="0"/>
                        </a:rPr>
                        <a:t> toi Marie, </a:t>
                      </a:r>
                      <a:br>
                        <a:rPr kumimoji="0" lang="fr-CA" sz="3200" b="0" i="0" u="none" strike="noStrike" cap="none" normalizeH="0" baseline="0" dirty="0">
                          <a:ln>
                            <a:noFill/>
                          </a:ln>
                          <a:solidFill>
                            <a:schemeClr val="tx1"/>
                          </a:solidFill>
                          <a:effectLst/>
                          <a:latin typeface="Arial" charset="0"/>
                          <a:cs typeface="Arial" pitchFamily="34" charset="0"/>
                        </a:rPr>
                      </a:br>
                      <a:r>
                        <a:rPr kumimoji="0" lang="fr-CA" sz="3200" b="0" i="0" u="none" strike="noStrike" cap="none" normalizeH="0" baseline="0" dirty="0">
                          <a:ln>
                            <a:noFill/>
                          </a:ln>
                          <a:solidFill>
                            <a:schemeClr val="tx1"/>
                          </a:solidFill>
                          <a:effectLst/>
                          <a:latin typeface="Arial" charset="0"/>
                          <a:cs typeface="Arial" pitchFamily="34" charset="0"/>
                        </a:rPr>
                        <a:t>un saint salut. </a:t>
                      </a:r>
                      <a:br>
                        <a:rPr kumimoji="0" lang="fr-CA" sz="3200" b="0" i="0" u="none" strike="noStrike" cap="none" normalizeH="0" baseline="0" dirty="0">
                          <a:ln>
                            <a:noFill/>
                          </a:ln>
                          <a:solidFill>
                            <a:schemeClr val="tx1"/>
                          </a:solidFill>
                          <a:effectLst/>
                          <a:latin typeface="Arial" charset="0"/>
                          <a:cs typeface="Arial" pitchFamily="34" charset="0"/>
                        </a:rPr>
                      </a:b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a:t>
                      </a:r>
                      <a:r>
                        <a:rPr kumimoji="0" lang="fr-CA" sz="3200" b="0" i="0" u="none" strike="noStrike" cap="none" normalizeH="0" baseline="0" dirty="0">
                          <a:ln>
                            <a:noFill/>
                          </a:ln>
                          <a:solidFill>
                            <a:schemeClr val="tx1"/>
                          </a:solidFill>
                          <a:effectLst/>
                          <a:latin typeface="Arial" charset="0"/>
                          <a:cs typeface="Arial" pitchFamily="34" charset="0"/>
                        </a:rPr>
                        <a:t> toi Marie, </a:t>
                      </a:r>
                      <a:br>
                        <a:rPr kumimoji="0" lang="fr-CA" sz="3200" b="0" i="0" u="none" strike="noStrike" cap="none" normalizeH="0" baseline="0" dirty="0">
                          <a:ln>
                            <a:noFill/>
                          </a:ln>
                          <a:solidFill>
                            <a:schemeClr val="tx1"/>
                          </a:solidFill>
                          <a:effectLst/>
                          <a:latin typeface="Arial" charset="0"/>
                          <a:cs typeface="Arial" pitchFamily="34" charset="0"/>
                        </a:rPr>
                      </a:br>
                      <a:r>
                        <a:rPr kumimoji="0" lang="fr-CA" sz="3200" b="0" i="0" u="none" strike="noStrike" cap="none" normalizeH="0" baseline="0" dirty="0">
                          <a:ln>
                            <a:noFill/>
                          </a:ln>
                          <a:solidFill>
                            <a:schemeClr val="tx1"/>
                          </a:solidFill>
                          <a:effectLst/>
                          <a:latin typeface="Arial" charset="0"/>
                          <a:cs typeface="Arial" pitchFamily="34" charset="0"/>
                        </a:rPr>
                        <a:t>la mère du Saint. </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لكِ يَا</a:t>
                      </a:r>
                      <a:r>
                        <a:rPr kumimoji="0" lang="fr-FR" altLang="zh-CN"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مريم</a:t>
                      </a:r>
                      <a:r>
                        <a:rPr kumimoji="0" lang="ar-EG" sz="3700" b="0" i="0" u="none" strike="noStrike" cap="none" normalizeH="0" baseline="0" dirty="0">
                          <a:ln>
                            <a:noFill/>
                          </a:ln>
                          <a:solidFill>
                            <a:schemeClr val="tx1"/>
                          </a:solidFill>
                          <a:effectLst/>
                          <a:latin typeface="Arial" charset="0"/>
                          <a:cs typeface="Arial" charset="0"/>
                        </a:rPr>
                        <a:t>، </a:t>
                      </a:r>
                      <a:br>
                        <a:rPr kumimoji="0" lang="fr-FR" sz="3700" b="0" i="0" u="none" strike="noStrike" cap="none" normalizeH="0" baseline="0" dirty="0">
                          <a:ln>
                            <a:noFill/>
                          </a:ln>
                          <a:solidFill>
                            <a:schemeClr val="tx1"/>
                          </a:solidFill>
                          <a:effectLst/>
                          <a:latin typeface="Arial" charset="0"/>
                          <a:cs typeface="Arial" charset="0"/>
                        </a:rPr>
                      </a:br>
                      <a:r>
                        <a:rPr kumimoji="0" lang="ar-SA" altLang="zh-CN" sz="3700" b="0" i="0" u="none" strike="noStrike" cap="none" normalizeH="0" baseline="0" dirty="0">
                          <a:ln>
                            <a:noFill/>
                          </a:ln>
                          <a:solidFill>
                            <a:schemeClr val="tx1"/>
                          </a:solidFill>
                          <a:effectLst/>
                          <a:latin typeface="Arial" charset="0"/>
                          <a:cs typeface="Arial" charset="0"/>
                        </a:rPr>
                        <a:t>بسلامٍ مُقدَّس</a:t>
                      </a:r>
                      <a:r>
                        <a:rPr kumimoji="0" lang="ar-EG" sz="3700" b="0" i="0" u="none" strike="noStrike" cap="none" normalizeH="0" baseline="0" dirty="0">
                          <a:ln>
                            <a:noFill/>
                          </a:ln>
                          <a:solidFill>
                            <a:schemeClr val="tx1"/>
                          </a:solidFill>
                          <a:effectLst/>
                          <a:latin typeface="Arial" charset="0"/>
                          <a:cs typeface="Arial" charset="0"/>
                        </a:rPr>
                        <a:t>. </a:t>
                      </a:r>
                      <a:br>
                        <a:rPr kumimoji="0" lang="fr-FR" sz="3700" b="0" i="0" u="none" strike="noStrike" cap="none" normalizeH="0" baseline="0" dirty="0">
                          <a:ln>
                            <a:noFill/>
                          </a:ln>
                          <a:solidFill>
                            <a:schemeClr val="tx1"/>
                          </a:solidFill>
                          <a:effectLst/>
                          <a:latin typeface="Arial" charset="0"/>
                          <a:cs typeface="Arial" charset="0"/>
                        </a:rPr>
                      </a:br>
                      <a:r>
                        <a:rPr kumimoji="0" lang="ar-SA" altLang="zh-CN" sz="3700" b="0" i="0" u="none" strike="noStrike" cap="none" normalizeH="0" baseline="0" dirty="0">
                          <a:ln>
                            <a:noFill/>
                          </a:ln>
                          <a:solidFill>
                            <a:schemeClr val="tx1"/>
                          </a:solidFill>
                          <a:effectLst/>
                          <a:latin typeface="Arial" charset="0"/>
                          <a:cs typeface="Arial" charset="0"/>
                        </a:rPr>
                        <a:t>السلام لكِ يَا</a:t>
                      </a:r>
                      <a:r>
                        <a:rPr kumimoji="0" lang="fr-FR" altLang="zh-CN"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مريم</a:t>
                      </a:r>
                      <a:r>
                        <a:rPr kumimoji="0" lang="ar-EG" sz="3700" b="0" i="0" u="none" strike="noStrike" cap="none" normalizeH="0" baseline="0" dirty="0">
                          <a:ln>
                            <a:noFill/>
                          </a:ln>
                          <a:solidFill>
                            <a:schemeClr val="tx1"/>
                          </a:solidFill>
                          <a:effectLst/>
                          <a:latin typeface="Arial" charset="0"/>
                          <a:cs typeface="Arial" charset="0"/>
                        </a:rPr>
                        <a:t>، </a:t>
                      </a:r>
                      <a:br>
                        <a:rPr kumimoji="0" lang="fr-FR" sz="3700" b="0" i="0" u="none" strike="noStrike" cap="none" normalizeH="0" baseline="0" dirty="0">
                          <a:ln>
                            <a:noFill/>
                          </a:ln>
                          <a:solidFill>
                            <a:schemeClr val="tx1"/>
                          </a:solidFill>
                          <a:effectLst/>
                          <a:latin typeface="Arial" charset="0"/>
                          <a:cs typeface="Arial" charset="0"/>
                        </a:rPr>
                      </a:br>
                      <a:r>
                        <a:rPr kumimoji="0" lang="ar-SA" altLang="zh-CN" sz="3700" b="0" i="0" u="none" strike="noStrike" cap="none" normalizeH="0" baseline="0" dirty="0">
                          <a:ln>
                            <a:noFill/>
                          </a:ln>
                          <a:solidFill>
                            <a:schemeClr val="tx1"/>
                          </a:solidFill>
                          <a:effectLst/>
                          <a:latin typeface="Arial" charset="0"/>
                          <a:cs typeface="Arial" charset="0"/>
                        </a:rPr>
                        <a:t>أُم القُدُّوس</a:t>
                      </a:r>
                      <a:r>
                        <a:rPr kumimoji="0" lang="ar-EG" sz="3700" b="0" i="0" u="none" strike="noStrike" cap="none" normalizeH="0" baseline="0" dirty="0">
                          <a:ln>
                            <a:noFill/>
                          </a:ln>
                          <a:solidFill>
                            <a:schemeClr val="tx1"/>
                          </a:solidFill>
                          <a:effectLst/>
                          <a:latin typeface="Arial" charset="0"/>
                          <a:cs typeface="Arial" charset="0"/>
                        </a:rPr>
                        <a:t>. </a:t>
                      </a:r>
                      <a:endParaRPr kumimoji="0" lang="ar-SA" altLang="zh-CN"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5300" b="0" i="0" u="none" strike="noStrike" cap="none" normalizeH="0" baseline="0" dirty="0">
                          <a:ln>
                            <a:noFill/>
                          </a:ln>
                          <a:solidFill>
                            <a:srgbClr val="FFFF00"/>
                          </a:solidFill>
                          <a:effectLst/>
                          <a:latin typeface="Coptic1" pitchFamily="2" charset="0"/>
                          <a:cs typeface="Arial" charset="0"/>
                        </a:rPr>
                        <a:t>&lt;</a:t>
                      </a:r>
                      <a:r>
                        <a:rPr kumimoji="0" lang="fr-FR" sz="5300" b="0" i="0" u="none" strike="noStrike" cap="none" normalizeH="0" baseline="0" dirty="0" err="1">
                          <a:ln>
                            <a:noFill/>
                          </a:ln>
                          <a:solidFill>
                            <a:srgbClr val="FFFF00"/>
                          </a:solidFill>
                          <a:effectLst/>
                          <a:latin typeface="Coptic1" pitchFamily="2" charset="0"/>
                          <a:cs typeface="Arial" charset="0"/>
                        </a:rPr>
                        <a:t>ere</a:t>
                      </a:r>
                      <a:r>
                        <a:rPr kumimoji="0" lang="fr-FR" sz="5300" b="0" i="0" u="none" strike="noStrike" cap="none" normalizeH="0" baseline="0" dirty="0">
                          <a:ln>
                            <a:noFill/>
                          </a:ln>
                          <a:solidFill>
                            <a:srgbClr val="FFFF00"/>
                          </a:solidFill>
                          <a:effectLst/>
                          <a:latin typeface="Coptic1" pitchFamily="2" charset="0"/>
                          <a:cs typeface="Arial" charset="0"/>
                        </a:rPr>
                        <a:t> ne Maria~ : </a:t>
                      </a:r>
                      <a:br>
                        <a:rPr kumimoji="0" lang="fr-FR" sz="5300" b="0" i="0" u="none" strike="noStrike" cap="none" normalizeH="0" baseline="0" dirty="0">
                          <a:ln>
                            <a:noFill/>
                          </a:ln>
                          <a:solidFill>
                            <a:srgbClr val="FFFF00"/>
                          </a:solidFill>
                          <a:effectLst/>
                          <a:latin typeface="Coptic1" pitchFamily="2" charset="0"/>
                          <a:cs typeface="Arial" charset="0"/>
                        </a:rPr>
                      </a:br>
                      <a:r>
                        <a:rPr kumimoji="0" lang="fr-FR" sz="5300" b="0" i="0" u="none" strike="noStrike" cap="none" normalizeH="0" baseline="0" dirty="0" err="1">
                          <a:ln>
                            <a:noFill/>
                          </a:ln>
                          <a:solidFill>
                            <a:srgbClr val="FFFF00"/>
                          </a:solidFill>
                          <a:effectLst/>
                          <a:latin typeface="Coptic1" pitchFamily="2" charset="0"/>
                          <a:cs typeface="Arial" charset="0"/>
                        </a:rPr>
                        <a:t>qen</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ou,ere</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e~fouab</a:t>
                      </a:r>
                      <a:r>
                        <a:rPr kumimoji="0" lang="fr-FR" sz="5300" b="0" i="0" u="none" strike="noStrike" cap="none" normalizeH="0" baseline="0" dirty="0">
                          <a:ln>
                            <a:noFill/>
                          </a:ln>
                          <a:solidFill>
                            <a:srgbClr val="FFFF00"/>
                          </a:solidFill>
                          <a:effectLst/>
                          <a:latin typeface="Coptic1" pitchFamily="2" charset="0"/>
                          <a:cs typeface="Arial" charset="0"/>
                        </a:rPr>
                        <a:t> : </a:t>
                      </a:r>
                      <a:br>
                        <a:rPr kumimoji="0" lang="fr-FR" sz="5300" b="0" i="0" u="none" strike="noStrike" cap="none" normalizeH="0" baseline="0" dirty="0">
                          <a:ln>
                            <a:noFill/>
                          </a:ln>
                          <a:solidFill>
                            <a:srgbClr val="FFFF00"/>
                          </a:solidFill>
                          <a:effectLst/>
                          <a:latin typeface="Coptic1" pitchFamily="2" charset="0"/>
                          <a:cs typeface="Arial" charset="0"/>
                        </a:rPr>
                      </a:br>
                      <a:r>
                        <a:rPr kumimoji="0" lang="fr-FR" sz="5300" b="0" i="0" u="none" strike="noStrike" cap="none" normalizeH="0" baseline="0" dirty="0">
                          <a:ln>
                            <a:noFill/>
                          </a:ln>
                          <a:solidFill>
                            <a:srgbClr val="FFFF00"/>
                          </a:solidFill>
                          <a:effectLst/>
                          <a:latin typeface="Coptic1" pitchFamily="2" charset="0"/>
                          <a:cs typeface="Arial" charset="0"/>
                        </a:rPr>
                        <a:t>,</a:t>
                      </a:r>
                      <a:r>
                        <a:rPr kumimoji="0" lang="fr-FR" sz="5300" b="0" i="0" u="none" strike="noStrike" cap="none" normalizeH="0" baseline="0" dirty="0" err="1">
                          <a:ln>
                            <a:noFill/>
                          </a:ln>
                          <a:solidFill>
                            <a:srgbClr val="FFFF00"/>
                          </a:solidFill>
                          <a:effectLst/>
                          <a:latin typeface="Coptic1" pitchFamily="2" charset="0"/>
                          <a:cs typeface="Arial" charset="0"/>
                        </a:rPr>
                        <a:t>ere</a:t>
                      </a:r>
                      <a:r>
                        <a:rPr kumimoji="0" lang="fr-FR" sz="5300" b="0" i="0" u="none" strike="noStrike" cap="none" normalizeH="0" baseline="0" dirty="0">
                          <a:ln>
                            <a:noFill/>
                          </a:ln>
                          <a:solidFill>
                            <a:srgbClr val="FFFF00"/>
                          </a:solidFill>
                          <a:effectLst/>
                          <a:latin typeface="Coptic1" pitchFamily="2" charset="0"/>
                          <a:cs typeface="Arial" charset="0"/>
                        </a:rPr>
                        <a:t> ne Maria~ : </a:t>
                      </a:r>
                      <a:br>
                        <a:rPr kumimoji="0" lang="fr-FR" sz="5300" b="0" i="0" u="none" strike="noStrike" cap="none" normalizeH="0" baseline="0" dirty="0">
                          <a:ln>
                            <a:noFill/>
                          </a:ln>
                          <a:solidFill>
                            <a:srgbClr val="FFFF00"/>
                          </a:solidFill>
                          <a:effectLst/>
                          <a:latin typeface="Coptic1" pitchFamily="2" charset="0"/>
                          <a:cs typeface="Arial" charset="0"/>
                        </a:rPr>
                      </a:br>
                      <a:r>
                        <a:rPr kumimoji="0" lang="fr-FR" sz="5300" b="0" i="0" u="none" strike="noStrike" cap="none" normalizeH="0" baseline="0" dirty="0" err="1">
                          <a:ln>
                            <a:noFill/>
                          </a:ln>
                          <a:solidFill>
                            <a:srgbClr val="FFFF00"/>
                          </a:solidFill>
                          <a:effectLst/>
                          <a:latin typeface="Coptic1" pitchFamily="2" charset="0"/>
                          <a:cs typeface="Arial" charset="0"/>
                        </a:rPr>
                        <a:t>y~mau</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m~V</a:t>
                      </a:r>
                      <a:r>
                        <a:rPr kumimoji="0" lang="fr-FR" sz="5300" b="0" i="0" u="none" strike="noStrike" cap="none" normalizeH="0" baseline="0" dirty="0">
                          <a:ln>
                            <a:noFill/>
                          </a:ln>
                          <a:solidFill>
                            <a:srgbClr val="FFFF00"/>
                          </a:solidFill>
                          <a:effectLst/>
                          <a:latin typeface="Coptic1" pitchFamily="2" charset="0"/>
                          <a:cs typeface="Arial" charset="0"/>
                        </a:rPr>
                        <a:t>/</a:t>
                      </a:r>
                      <a:r>
                        <a:rPr kumimoji="0" lang="fr-FR" sz="5300" b="0" i="0" u="none" strike="noStrike" cap="none" normalizeH="0" baseline="0" dirty="0" err="1">
                          <a:ln>
                            <a:noFill/>
                          </a:ln>
                          <a:solidFill>
                            <a:srgbClr val="FFFF00"/>
                          </a:solidFill>
                          <a:effectLst/>
                          <a:latin typeface="Coptic1" pitchFamily="2" charset="0"/>
                          <a:cs typeface="Arial" charset="0"/>
                        </a:rPr>
                        <a:t>e~youab</a:t>
                      </a:r>
                      <a:r>
                        <a:rPr kumimoji="0" lang="fr-FR" sz="5300" b="0" i="0" u="none" strike="noStrike" cap="none" normalizeH="0" baseline="0" dirty="0">
                          <a:ln>
                            <a:noFill/>
                          </a:ln>
                          <a:solidFill>
                            <a:srgbClr val="FFFF00"/>
                          </a:solidFill>
                          <a:effectLst/>
                          <a:latin typeface="Coptic1" pitchFamily="2" charset="0"/>
                          <a:cs typeface="Arial" charset="0"/>
                        </a:rPr>
                        <a:t>. </a:t>
                      </a:r>
                      <a:endParaRPr kumimoji="0" lang="en-US" sz="5300" b="0" i="0" u="none" strike="noStrike" cap="none" normalizeH="0" baseline="0" dirty="0">
                        <a:ln>
                          <a:noFill/>
                        </a:ln>
                        <a:solidFill>
                          <a:srgbClr val="FFFF00"/>
                        </a:solidFill>
                        <a:effectLst/>
                        <a:latin typeface="Coptic1" pitchFamily="2"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3" name="Group 25">
            <a:extLst>
              <a:ext uri="{FF2B5EF4-FFF2-40B4-BE49-F238E27FC236}">
                <a16:creationId xmlns:a16="http://schemas.microsoft.com/office/drawing/2014/main" id="{FA77B768-C533-D33B-3DA9-1CB6A55D5E76}"/>
              </a:ext>
            </a:extLst>
          </p:cNvPr>
          <p:cNvGraphicFramePr>
            <a:graphicFrameLocks noGrp="1"/>
          </p:cNvGraphicFramePr>
          <p:nvPr/>
        </p:nvGraphicFramePr>
        <p:xfrm>
          <a:off x="1676400" y="112100"/>
          <a:ext cx="8839200" cy="384048"/>
        </p:xfrm>
        <a:graphic>
          <a:graphicData uri="http://schemas.openxmlformats.org/drawingml/2006/table">
            <a:tbl>
              <a:tblPr/>
              <a:tblGrid>
                <a:gridCol w="8839200">
                  <a:extLst>
                    <a:ext uri="{9D8B030D-6E8A-4147-A177-3AD203B41FA5}">
                      <a16:colId xmlns:a16="http://schemas.microsoft.com/office/drawing/2014/main" val="20000"/>
                    </a:ext>
                  </a:extLst>
                </a:gridCol>
              </a:tblGrid>
              <a:tr h="384048">
                <a:tc>
                  <a:txBody>
                    <a:bodyPr/>
                    <a:lstStyle/>
                    <a:p>
                      <a:pPr lvl="0" algn="ctr" defTabSz="914400" fontAlgn="base">
                        <a:lnSpc>
                          <a:spcPct val="80000"/>
                        </a:lnSpc>
                        <a:spcBef>
                          <a:spcPct val="0"/>
                        </a:spcBef>
                        <a:spcAft>
                          <a:spcPct val="0"/>
                        </a:spcAft>
                        <a:defRPr/>
                      </a:pPr>
                      <a:r>
                        <a:rPr kumimoji="0" lang="fr-FR" sz="2400" b="0" i="0" u="none" strike="noStrike" cap="none" normalizeH="0" baseline="0" dirty="0">
                          <a:ln>
                            <a:noFill/>
                          </a:ln>
                          <a:solidFill>
                            <a:schemeClr val="tx1"/>
                          </a:solidFill>
                          <a:effectLst/>
                          <a:latin typeface="Arial" charset="0"/>
                          <a:cs typeface="Arial" charset="0"/>
                        </a:rPr>
                        <a:t>La Vierge Maire - </a:t>
                      </a:r>
                      <a:r>
                        <a:rPr kumimoji="0" lang="ar-AE" sz="2400" b="0" i="0" u="none" strike="noStrike" cap="none" normalizeH="0" baseline="0" dirty="0">
                          <a:ln>
                            <a:noFill/>
                          </a:ln>
                          <a:solidFill>
                            <a:schemeClr val="tx1"/>
                          </a:solidFill>
                          <a:effectLst/>
                          <a:latin typeface="Arial" charset="0"/>
                          <a:cs typeface="Arial" charset="0"/>
                        </a:rPr>
                        <a:t>العذراء مريم</a:t>
                      </a:r>
                      <a:endParaRPr lang="en-CA" sz="2400" dirty="0">
                        <a:solidFill>
                          <a:srgbClr val="FFFFFF"/>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3860328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4"/>
            <a:ext cx="5164616" cy="3375026"/>
          </a:xfrm>
          <a:prstGeom prst="rect">
            <a:avLst/>
          </a:prstGeom>
        </p:spPr>
        <p:txBody>
          <a:bodyPr wrap="square">
            <a:spAutoFit/>
          </a:bodyPr>
          <a:lstStyle/>
          <a:p>
            <a:pPr algn="just" defTabSz="1219170" rtl="1"/>
            <a:r>
              <a:rPr lang="ar-EG" sz="5333" dirty="0">
                <a:solidFill>
                  <a:prstClr val="white"/>
                </a:solidFill>
                <a:latin typeface="Arial" panose="020B0604020202020204" pitchFamily="34" charset="0"/>
                <a:cs typeface="Arial"/>
              </a:rPr>
              <a:t>مرقس الناظر الإله </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أظهر</a:t>
            </a:r>
            <a:r>
              <a:rPr lang="fr-FR" sz="5333" dirty="0">
                <a:solidFill>
                  <a:prstClr val="white"/>
                </a:solidFill>
                <a:latin typeface="Arial" panose="020B0604020202020204" pitchFamily="34" charset="0"/>
                <a:cs typeface="Arial"/>
              </a:rPr>
              <a:t> </a:t>
            </a:r>
            <a:r>
              <a:rPr lang="ar-EG" sz="5333" dirty="0">
                <a:solidFill>
                  <a:prstClr val="white"/>
                </a:solidFill>
                <a:latin typeface="Arial" panose="020B0604020202020204" pitchFamily="34" charset="0"/>
                <a:cs typeface="Arial"/>
              </a:rPr>
              <a:t>مثاله قائلا </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انه جلس عن يمين أبيه</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الروح ...</a:t>
            </a:r>
            <a:endParaRPr lang="fr-FR" sz="5333" dirty="0">
              <a:solidFill>
                <a:prstClr val="white"/>
              </a:solidFill>
              <a:latin typeface="Arial" panose="020B0604020202020204" pitchFamily="34" charset="0"/>
              <a:cs typeface="Arial"/>
            </a:endParaRPr>
          </a:p>
        </p:txBody>
      </p:sp>
      <p:sp>
        <p:nvSpPr>
          <p:cNvPr id="6" name="Rectangle 5"/>
          <p:cNvSpPr/>
          <p:nvPr/>
        </p:nvSpPr>
        <p:spPr>
          <a:xfrm>
            <a:off x="431371" y="332657"/>
            <a:ext cx="6240693" cy="3518592"/>
          </a:xfrm>
          <a:prstGeom prst="rect">
            <a:avLst/>
          </a:prstGeom>
        </p:spPr>
        <p:txBody>
          <a:bodyPr wrap="square">
            <a:spAutoFit/>
          </a:bodyPr>
          <a:lstStyle/>
          <a:p>
            <a:pPr algn="just" defTabSz="1219170"/>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Markoc</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pi;ewrimoc</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afouwnh</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mpef`cmot</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afhemci</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caou`inam</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mPefiwt</a:t>
            </a:r>
            <a:r>
              <a:rPr lang="fr-FR" sz="4533" dirty="0">
                <a:solidFill>
                  <a:prstClr val="white"/>
                </a:solidFill>
                <a:latin typeface="CS Avva Shenouda" pitchFamily="34" charset="0"/>
                <a:cs typeface="Arial"/>
              </a:rPr>
              <a:t> @ </a:t>
            </a:r>
            <a:r>
              <a:rPr lang="fr-FR" sz="4133" dirty="0" err="1">
                <a:solidFill>
                  <a:prstClr val="white"/>
                </a:solidFill>
                <a:latin typeface="CS Avva Shenouda" pitchFamily="34" charset="0"/>
                <a:cs typeface="Arial"/>
              </a:rPr>
              <a:t>pi`Pneuma</a:t>
            </a:r>
            <a:r>
              <a:rPr lang="fr-FR" sz="4133" dirty="0">
                <a:solidFill>
                  <a:prstClr val="white"/>
                </a:solidFill>
                <a:latin typeface="CS Avva Shenouda" pitchFamily="34" charset="0"/>
                <a:cs typeface="Arial"/>
              </a:rPr>
              <a:t> `</a:t>
            </a:r>
            <a:r>
              <a:rPr lang="fr-FR" sz="4133" dirty="0" err="1">
                <a:solidFill>
                  <a:prstClr val="white"/>
                </a:solidFill>
                <a:latin typeface="CS Avva Shenouda" pitchFamily="34" charset="0"/>
                <a:cs typeface="Arial"/>
              </a:rPr>
              <a:t>mParaklyton</a:t>
            </a:r>
            <a:r>
              <a:rPr lang="fr-FR" sz="4133" dirty="0">
                <a:solidFill>
                  <a:prstClr val="white"/>
                </a:solidFill>
                <a:latin typeface="CS Avva Shenouda" pitchFamily="34" charset="0"/>
                <a:cs typeface="Arial"/>
              </a:rPr>
              <a:t>. </a:t>
            </a:r>
          </a:p>
        </p:txBody>
      </p:sp>
      <p:sp>
        <p:nvSpPr>
          <p:cNvPr id="7" name="Rectangle 6"/>
          <p:cNvSpPr/>
          <p:nvPr/>
        </p:nvSpPr>
        <p:spPr>
          <a:xfrm>
            <a:off x="623392" y="3717032"/>
            <a:ext cx="10561173"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Marc le </a:t>
            </a:r>
            <a:r>
              <a:rPr lang="fr-FR" sz="4267" b="1" dirty="0" err="1">
                <a:solidFill>
                  <a:prstClr val="white"/>
                </a:solidFill>
                <a:latin typeface="Book Antiqua" pitchFamily="18" charset="0"/>
                <a:cs typeface="Arial"/>
              </a:rPr>
              <a:t>comptemplateur</a:t>
            </a:r>
            <a:r>
              <a:rPr lang="fr-FR" sz="4267" b="1" dirty="0">
                <a:solidFill>
                  <a:prstClr val="white"/>
                </a:solidFill>
                <a:latin typeface="Book Antiqua" pitchFamily="18" charset="0"/>
                <a:cs typeface="Arial"/>
              </a:rPr>
              <a:t> de Dieu, </a:t>
            </a:r>
          </a:p>
          <a:p>
            <a:pPr algn="ctr" defTabSz="1219170"/>
            <a:r>
              <a:rPr lang="fr-FR" sz="4267" b="1" dirty="0">
                <a:solidFill>
                  <a:prstClr val="white"/>
                </a:solidFill>
                <a:latin typeface="Book Antiqua" pitchFamily="18" charset="0"/>
                <a:cs typeface="Arial"/>
              </a:rPr>
              <a:t>Nous a pareillement manifesté en disant : Il siégea à la droite de Son Père, </a:t>
            </a:r>
          </a:p>
          <a:p>
            <a:pPr algn="ctr" defTabSz="1219170"/>
            <a:r>
              <a:rPr lang="fr-FR" sz="4267" b="1" dirty="0">
                <a:solidFill>
                  <a:prstClr val="white"/>
                </a:solidFill>
                <a:latin typeface="Book Antiqua" pitchFamily="18" charset="0"/>
                <a:cs typeface="Arial"/>
              </a:rPr>
              <a:t> l’Esprit Consolateur. </a:t>
            </a:r>
          </a:p>
        </p:txBody>
      </p:sp>
    </p:spTree>
    <p:extLst>
      <p:ext uri="{BB962C8B-B14F-4D97-AF65-F5344CB8AC3E}">
        <p14:creationId xmlns:p14="http://schemas.microsoft.com/office/powerpoint/2010/main" val="1235263650"/>
      </p:ext>
    </p:extLst>
  </p:cSld>
  <p:clrMapOvr>
    <a:masterClrMapping/>
  </p:clrMapOv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43011-D067-1420-3C46-68576C1F782D}"/>
            </a:ext>
          </a:extLst>
        </p:cNvPr>
        <p:cNvGrpSpPr/>
        <p:nvPr/>
      </p:nvGrpSpPr>
      <p:grpSpPr>
        <a:xfrm>
          <a:off x="0" y="0"/>
          <a:ext cx="0" cy="0"/>
          <a:chOff x="0" y="0"/>
          <a:chExt cx="0" cy="0"/>
        </a:xfrm>
      </p:grpSpPr>
      <p:graphicFrame>
        <p:nvGraphicFramePr>
          <p:cNvPr id="12369953" name="Group 33">
            <a:extLst>
              <a:ext uri="{FF2B5EF4-FFF2-40B4-BE49-F238E27FC236}">
                <a16:creationId xmlns:a16="http://schemas.microsoft.com/office/drawing/2014/main" id="{E1061D86-81FA-F215-56BA-E46E5405D08F}"/>
              </a:ext>
            </a:extLst>
          </p:cNvPr>
          <p:cNvGraphicFramePr>
            <a:graphicFrameLocks noGrp="1"/>
          </p:cNvGraphicFramePr>
          <p:nvPr/>
        </p:nvGraphicFramePr>
        <p:xfrm>
          <a:off x="0" y="662877"/>
          <a:ext cx="12192000" cy="5901266"/>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13919250"/>
                    </a:ext>
                  </a:extLst>
                </a:gridCol>
              </a:tblGrid>
              <a:tr h="251704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Salut à Michel,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le grand archange,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Salut à Gabriel,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l’annonciateur élu. </a:t>
                      </a:r>
                      <a:endParaRPr kumimoji="0" lang="fr-CA" sz="2800" b="0" i="0" u="none" strike="noStrike" cap="none" normalizeH="0" baseline="0" dirty="0">
                        <a:ln>
                          <a:noFill/>
                        </a:ln>
                        <a:solidFill>
                          <a:schemeClr val="tx1"/>
                        </a:solidFill>
                        <a:effectLst/>
                        <a:latin typeface="Arial"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السلام لميخائيل، </a:t>
                      </a:r>
                    </a:p>
                    <a:p>
                      <a:pPr marL="0" marR="0" lvl="0" indent="0" algn="ctr" defTabSz="914400" rtl="0"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رئيس الملائكة العظيم.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السلام لغبريال</a:t>
                      </a:r>
                      <a:r>
                        <a:rPr kumimoji="0" lang="ar-EG" sz="3700" b="0" i="0" u="none" strike="noStrike" cap="none" normalizeH="0" baseline="0" dirty="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المُبشِّر المُختار. </a:t>
                      </a:r>
                      <a:endParaRPr kumimoji="0" lang="ar-SA" altLang="zh-CN" sz="3700" b="0" i="0" u="none" strike="noStrike" cap="none" normalizeH="0" baseline="0" dirty="0">
                        <a:ln>
                          <a:noFill/>
                        </a:ln>
                        <a:solidFill>
                          <a:schemeClr val="tx1"/>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84217">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Mi,a</a:t>
                      </a:r>
                      <a:r>
                        <a:rPr kumimoji="0" lang="en-US" sz="5300" b="0" i="0" u="none" strike="noStrike" cap="none" normalizeH="0" baseline="0" dirty="0">
                          <a:ln>
                            <a:noFill/>
                          </a:ln>
                          <a:solidFill>
                            <a:srgbClr val="FFFF00"/>
                          </a:solidFill>
                          <a:effectLst/>
                          <a:latin typeface="Coptic1" pitchFamily="2" charset="0"/>
                          <a:cs typeface="Arial" charset="0"/>
                        </a:rPr>
                        <a:t>/l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pinis</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n~ar</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aggeloc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Gabri/l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picwtp</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m~pifaisennoufi</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Group 25">
            <a:extLst>
              <a:ext uri="{FF2B5EF4-FFF2-40B4-BE49-F238E27FC236}">
                <a16:creationId xmlns:a16="http://schemas.microsoft.com/office/drawing/2014/main" id="{EFAF4219-B5CE-3EE5-E3CC-E79DF48EE3D2}"/>
              </a:ext>
            </a:extLst>
          </p:cNvPr>
          <p:cNvGraphicFramePr>
            <a:graphicFrameLocks noGrp="1"/>
          </p:cNvGraphicFramePr>
          <p:nvPr/>
        </p:nvGraphicFramePr>
        <p:xfrm>
          <a:off x="1676400" y="52431"/>
          <a:ext cx="8839200" cy="611632"/>
        </p:xfrm>
        <a:graphic>
          <a:graphicData uri="http://schemas.openxmlformats.org/drawingml/2006/table">
            <a:tbl>
              <a:tblPr/>
              <a:tblGrid>
                <a:gridCol w="8839200">
                  <a:extLst>
                    <a:ext uri="{9D8B030D-6E8A-4147-A177-3AD203B41FA5}">
                      <a16:colId xmlns:a16="http://schemas.microsoft.com/office/drawing/2014/main" val="20000"/>
                    </a:ext>
                  </a:extLst>
                </a:gridCol>
              </a:tblGrid>
              <a:tr h="611632">
                <a:tc>
                  <a:txBody>
                    <a:bodyPr/>
                    <a:lstStyle/>
                    <a:p>
                      <a:pPr lvl="0" algn="ctr" defTabSz="914400" fontAlgn="base">
                        <a:lnSpc>
                          <a:spcPct val="80000"/>
                        </a:lnSpc>
                        <a:spcBef>
                          <a:spcPct val="0"/>
                        </a:spcBef>
                        <a:spcAft>
                          <a:spcPct val="0"/>
                        </a:spcAft>
                        <a:defRPr/>
                      </a:pPr>
                      <a:r>
                        <a:rPr lang="en-CA" sz="2100" dirty="0" err="1">
                          <a:solidFill>
                            <a:srgbClr val="FFFFFF"/>
                          </a:solidFill>
                          <a:latin typeface="Arial" charset="0"/>
                          <a:cs typeface="Arial" charset="0"/>
                        </a:rPr>
                        <a:t>Archanges</a:t>
                      </a:r>
                      <a:r>
                        <a:rPr lang="en-CA" sz="2100" dirty="0">
                          <a:solidFill>
                            <a:srgbClr val="FFFFFF"/>
                          </a:solidFill>
                          <a:latin typeface="Arial" charset="0"/>
                          <a:cs typeface="Arial" charset="0"/>
                        </a:rPr>
                        <a:t> Michel &amp; Gabriel</a:t>
                      </a:r>
                    </a:p>
                    <a:p>
                      <a:pPr lvl="0" algn="ctr" defTabSz="914400" rtl="1" fontAlgn="base">
                        <a:lnSpc>
                          <a:spcPct val="80000"/>
                        </a:lnSpc>
                        <a:spcBef>
                          <a:spcPct val="0"/>
                        </a:spcBef>
                        <a:spcAft>
                          <a:spcPct val="0"/>
                        </a:spcAft>
                        <a:defRPr/>
                      </a:pPr>
                      <a:r>
                        <a:rPr lang="ar-EG" sz="2100" dirty="0">
                          <a:solidFill>
                            <a:srgbClr val="FFFFFF"/>
                          </a:solidFill>
                          <a:latin typeface="Arial" charset="0"/>
                          <a:cs typeface="Arial" charset="0"/>
                        </a:rPr>
                        <a:t>رؤساء الملائكة ميخائيل</a:t>
                      </a:r>
                      <a:r>
                        <a:rPr lang="fr-FR" sz="2100" dirty="0">
                          <a:solidFill>
                            <a:srgbClr val="FFFFFF"/>
                          </a:solidFill>
                          <a:latin typeface="Arial" charset="0"/>
                          <a:cs typeface="Arial" charset="0"/>
                        </a:rPr>
                        <a:t> </a:t>
                      </a:r>
                      <a:r>
                        <a:rPr lang="ar-EG" sz="2100" dirty="0">
                          <a:solidFill>
                            <a:srgbClr val="FFFFFF"/>
                          </a:solidFill>
                          <a:latin typeface="Arial" charset="0"/>
                          <a:cs typeface="Arial" charset="0"/>
                        </a:rPr>
                        <a:t>وغبريال</a:t>
                      </a:r>
                      <a:endParaRPr lang="en-CA" sz="2100" dirty="0">
                        <a:solidFill>
                          <a:srgbClr val="FFFFFF"/>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AutoShape 15">
            <a:hlinkClick r:id="rId3" action="ppaction://hlinksldjump" highlightClick="1"/>
            <a:extLst>
              <a:ext uri="{FF2B5EF4-FFF2-40B4-BE49-F238E27FC236}">
                <a16:creationId xmlns:a16="http://schemas.microsoft.com/office/drawing/2014/main" id="{E7D05937-045B-B5A5-F0C0-8F559AA0AF38}"/>
              </a:ext>
            </a:extLst>
          </p:cNvPr>
          <p:cNvSpPr>
            <a:spLocks noChangeArrowheads="1"/>
          </p:cNvSpPr>
          <p:nvPr/>
        </p:nvSpPr>
        <p:spPr bwMode="auto">
          <a:xfrm>
            <a:off x="9588693" y="4869160"/>
            <a:ext cx="2540003" cy="932723"/>
          </a:xfrm>
          <a:prstGeom prst="actionButtonBlank">
            <a:avLst/>
          </a:prstGeom>
          <a:solidFill>
            <a:srgbClr val="800000"/>
          </a:solidFill>
          <a:ln w="57150" cmpd="thickThin">
            <a:solidFill>
              <a:schemeClr val="tx1"/>
            </a:solidFill>
            <a:miter lim="800000"/>
            <a:headEnd/>
            <a:tailEnd/>
          </a:ln>
        </p:spPr>
        <p:txBody>
          <a:bodyPr wrap="none" tIns="158400" bIns="158400" anchor="ctr"/>
          <a:lstStyle/>
          <a:p>
            <a:pPr algn="ctr" defTabSz="1219170" fontAlgn="base">
              <a:spcAft>
                <a:spcPct val="0"/>
              </a:spcAft>
              <a:defRPr/>
            </a:pPr>
            <a:r>
              <a:rPr lang="en-CA" sz="2133" b="1" dirty="0">
                <a:solidFill>
                  <a:srgbClr val="FFFFFF"/>
                </a:solidFill>
                <a:latin typeface="Arial" charset="0"/>
                <a:cs typeface="Arial" charset="0"/>
              </a:rPr>
              <a:t>Archange Raphaël</a:t>
            </a:r>
          </a:p>
          <a:p>
            <a:pPr algn="ctr" defTabSz="1219170" rtl="1" fontAlgn="base">
              <a:spcAft>
                <a:spcPct val="0"/>
              </a:spcAft>
              <a:defRPr/>
            </a:pPr>
            <a:r>
              <a:rPr lang="ar-EG" sz="2133" b="1" dirty="0">
                <a:solidFill>
                  <a:srgbClr val="FFFFFF"/>
                </a:solidFill>
                <a:latin typeface="Arial"/>
                <a:cs typeface="Arial"/>
              </a:rPr>
              <a:t>رئيس الملائكة رافائيل</a:t>
            </a:r>
            <a:endParaRPr lang="en-CA" sz="2133" b="1" dirty="0">
              <a:solidFill>
                <a:srgbClr val="FFFFFF"/>
              </a:solidFill>
              <a:latin typeface="Arial" charset="0"/>
              <a:cs typeface="Arial" charset="0"/>
            </a:endParaRPr>
          </a:p>
        </p:txBody>
      </p:sp>
    </p:spTree>
    <p:extLst>
      <p:ext uri="{BB962C8B-B14F-4D97-AF65-F5344CB8AC3E}">
        <p14:creationId xmlns:p14="http://schemas.microsoft.com/office/powerpoint/2010/main" val="684747318"/>
      </p:ext>
    </p:extLst>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811D8-9A75-69A9-929F-709DF7CA20C1}"/>
            </a:ext>
          </a:extLst>
        </p:cNvPr>
        <p:cNvGrpSpPr/>
        <p:nvPr/>
      </p:nvGrpSpPr>
      <p:grpSpPr>
        <a:xfrm>
          <a:off x="0" y="0"/>
          <a:ext cx="0" cy="0"/>
          <a:chOff x="0" y="0"/>
          <a:chExt cx="0" cy="0"/>
        </a:xfrm>
      </p:grpSpPr>
      <p:graphicFrame>
        <p:nvGraphicFramePr>
          <p:cNvPr id="12374037" name="Group 21">
            <a:extLst>
              <a:ext uri="{FF2B5EF4-FFF2-40B4-BE49-F238E27FC236}">
                <a16:creationId xmlns:a16="http://schemas.microsoft.com/office/drawing/2014/main" id="{F7A94F4E-03D5-4606-0C10-B51E6BC9EC15}"/>
              </a:ext>
            </a:extLst>
          </p:cNvPr>
          <p:cNvGraphicFramePr>
            <a:graphicFrameLocks noGrp="1"/>
          </p:cNvGraphicFramePr>
          <p:nvPr/>
        </p:nvGraphicFramePr>
        <p:xfrm>
          <a:off x="0" y="518733"/>
          <a:ext cx="12192000" cy="5965007"/>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3489893412"/>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aux Chérubins.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 salut aux Séraphins.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 Salut à tous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les grades célestes. </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a:t>
                      </a:r>
                      <a:r>
                        <a:rPr kumimoji="0" lang="ar-SA" altLang="zh-CN" sz="3700" b="0" i="0" u="none" strike="noStrike" cap="none" normalizeH="0" baseline="0" dirty="0" err="1">
                          <a:ln>
                            <a:noFill/>
                          </a:ln>
                          <a:solidFill>
                            <a:schemeClr val="tx1"/>
                          </a:solidFill>
                          <a:effectLst/>
                          <a:latin typeface="Arial" charset="0"/>
                          <a:cs typeface="Arial" charset="0"/>
                        </a:rPr>
                        <a:t>للش</a:t>
                      </a:r>
                      <a:r>
                        <a:rPr kumimoji="0" lang="ar-EG" altLang="zh-CN" sz="3700" b="0" i="0" u="none" strike="noStrike" cap="none" normalizeH="0" baseline="0" dirty="0">
                          <a:ln>
                            <a:noFill/>
                          </a:ln>
                          <a:solidFill>
                            <a:schemeClr val="tx1"/>
                          </a:solidFill>
                          <a:effectLst/>
                          <a:latin typeface="Arial" charset="0"/>
                          <a:cs typeface="Arial" charset="0"/>
                        </a:rPr>
                        <a:t>ا</a:t>
                      </a:r>
                      <a:r>
                        <a:rPr kumimoji="0" lang="ar-SA" altLang="zh-CN" sz="3700" b="0" i="0" u="none" strike="noStrike" cap="none" normalizeH="0" baseline="0" dirty="0" err="1">
                          <a:ln>
                            <a:noFill/>
                          </a:ln>
                          <a:solidFill>
                            <a:schemeClr val="tx1"/>
                          </a:solidFill>
                          <a:effectLst/>
                          <a:latin typeface="Arial" charset="0"/>
                          <a:cs typeface="Arial" charset="0"/>
                        </a:rPr>
                        <a:t>روبيم</a:t>
                      </a:r>
                      <a:r>
                        <a:rPr kumimoji="0" lang="fr-FR" altLang="zh-CN" sz="3700" b="0" i="0" u="none" strike="noStrike" cap="none" normalizeH="0" baseline="0" dirty="0">
                          <a:ln>
                            <a:noFill/>
                          </a:ln>
                          <a:solidFill>
                            <a:schemeClr val="tx1"/>
                          </a:solidFill>
                          <a:effectLst/>
                          <a:latin typeface="Arial" charset="0"/>
                          <a:cs typeface="Arial" charset="0"/>
                        </a:rPr>
                        <a:t>. </a:t>
                      </a:r>
                      <a:br>
                        <a:rPr kumimoji="0" lang="fr-FR" altLang="zh-CN" sz="3700" b="0" i="0" u="none" strike="noStrike" cap="none" normalizeH="0" baseline="0" dirty="0">
                          <a:ln>
                            <a:noFill/>
                          </a:ln>
                          <a:solidFill>
                            <a:schemeClr val="tx1"/>
                          </a:solidFill>
                          <a:effectLst/>
                          <a:latin typeface="Arial" charset="0"/>
                          <a:cs typeface="Arial" charset="0"/>
                        </a:rPr>
                      </a:br>
                      <a:r>
                        <a:rPr kumimoji="0" lang="ar-SA" altLang="zh-CN" sz="3700" b="0" i="0" u="none" strike="noStrike" cap="none" normalizeH="0" baseline="0" dirty="0">
                          <a:ln>
                            <a:noFill/>
                          </a:ln>
                          <a:solidFill>
                            <a:schemeClr val="tx1"/>
                          </a:solidFill>
                          <a:effectLst/>
                          <a:latin typeface="Arial" charset="0"/>
                          <a:cs typeface="Arial" charset="0"/>
                        </a:rPr>
                        <a:t>السلام </a:t>
                      </a:r>
                      <a:r>
                        <a:rPr kumimoji="0" lang="ar-SA" altLang="zh-CN" sz="3700" b="0" i="0" u="none" strike="noStrike" cap="none" normalizeH="0" baseline="0" dirty="0" err="1">
                          <a:ln>
                            <a:noFill/>
                          </a:ln>
                          <a:solidFill>
                            <a:schemeClr val="tx1"/>
                          </a:solidFill>
                          <a:effectLst/>
                          <a:latin typeface="Arial" charset="0"/>
                          <a:cs typeface="Arial" charset="0"/>
                        </a:rPr>
                        <a:t>للسِّيرافيم</a:t>
                      </a:r>
                      <a:r>
                        <a:rPr kumimoji="0" lang="fr-FR" altLang="zh-CN" sz="3700" b="0" i="0" u="none" strike="noStrike" cap="none" normalizeH="0" baseline="0" dirty="0">
                          <a:ln>
                            <a:noFill/>
                          </a:ln>
                          <a:solidFill>
                            <a:schemeClr val="tx1"/>
                          </a:solidFill>
                          <a:effectLst/>
                          <a:latin typeface="Arial" charset="0"/>
                          <a:cs typeface="Arial" charset="0"/>
                        </a:rPr>
                        <a:t>. </a:t>
                      </a:r>
                      <a:br>
                        <a:rPr kumimoji="0" lang="fr-FR" altLang="zh-CN" sz="3700" b="0" i="0" u="none" strike="noStrike" cap="none" normalizeH="0" baseline="0" dirty="0">
                          <a:ln>
                            <a:noFill/>
                          </a:ln>
                          <a:solidFill>
                            <a:schemeClr val="tx1"/>
                          </a:solidFill>
                          <a:effectLst/>
                          <a:latin typeface="Arial" charset="0"/>
                          <a:cs typeface="Arial" charset="0"/>
                        </a:rPr>
                      </a:br>
                      <a:r>
                        <a:rPr kumimoji="0" lang="ar-SA" altLang="zh-CN" sz="3700" b="0" i="0" u="none" strike="noStrike" cap="none" normalizeH="0" baseline="0" dirty="0">
                          <a:ln>
                            <a:noFill/>
                          </a:ln>
                          <a:solidFill>
                            <a:schemeClr val="tx1"/>
                          </a:solidFill>
                          <a:effectLst/>
                          <a:latin typeface="Arial" charset="0"/>
                          <a:cs typeface="Arial" charset="0"/>
                        </a:rPr>
                        <a:t>السلام لجميع الطغمات</a:t>
                      </a:r>
                      <a:br>
                        <a:rPr kumimoji="0" lang="fr-FR" altLang="zh-CN" sz="3700" b="0" i="0" u="none" strike="noStrike" cap="none" normalizeH="0" baseline="0" dirty="0">
                          <a:ln>
                            <a:noFill/>
                          </a:ln>
                          <a:solidFill>
                            <a:schemeClr val="tx1"/>
                          </a:solidFill>
                          <a:effectLst/>
                          <a:latin typeface="Arial" charset="0"/>
                          <a:cs typeface="Arial" charset="0"/>
                        </a:rPr>
                      </a:br>
                      <a:r>
                        <a:rPr kumimoji="0" lang="ar-SA" altLang="zh-CN" sz="3700" b="0" i="0" u="none" strike="noStrike" cap="none" normalizeH="0" baseline="0" dirty="0" err="1">
                          <a:ln>
                            <a:noFill/>
                          </a:ln>
                          <a:solidFill>
                            <a:schemeClr val="tx1"/>
                          </a:solidFill>
                          <a:effectLst/>
                          <a:latin typeface="Arial" charset="0"/>
                          <a:cs typeface="Arial" charset="0"/>
                        </a:rPr>
                        <a:t>السمائي</a:t>
                      </a:r>
                      <a:r>
                        <a:rPr kumimoji="0" lang="ar-EG" altLang="zh-CN" sz="3700" b="0" i="0" u="none" strike="noStrike" cap="none" normalizeH="0" baseline="0" dirty="0">
                          <a:ln>
                            <a:noFill/>
                          </a:ln>
                          <a:solidFill>
                            <a:schemeClr val="tx1"/>
                          </a:solidFill>
                          <a:effectLst/>
                          <a:latin typeface="Arial" charset="0"/>
                          <a:cs typeface="Arial" charset="0"/>
                        </a:rPr>
                        <a:t>ة. </a:t>
                      </a:r>
                      <a:endParaRPr kumimoji="0" lang="ar-SA" altLang="zh-CN"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597727">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ni</a:t>
                      </a:r>
                      <a:r>
                        <a:rPr kumimoji="0" lang="en-US" sz="5300" b="0" i="0" u="none" strike="noStrike" cap="none" normalizeH="0" baseline="0" dirty="0">
                          <a:ln>
                            <a:noFill/>
                          </a:ln>
                          <a:solidFill>
                            <a:srgbClr val="FFFF00"/>
                          </a:solidFill>
                          <a:effectLst/>
                          <a:latin typeface="Coptic1" pitchFamily="2" charset="0"/>
                          <a:cs typeface="Arial" charset="0"/>
                        </a:rPr>
                        <a:t>&lt;</a:t>
                      </a:r>
                      <a:r>
                        <a:rPr kumimoji="0" lang="en-US" sz="5300" b="0" i="0" u="none" strike="noStrike" cap="none" normalizeH="0" baseline="0" dirty="0" err="1">
                          <a:ln>
                            <a:noFill/>
                          </a:ln>
                          <a:solidFill>
                            <a:srgbClr val="FFFF00"/>
                          </a:solidFill>
                          <a:effectLst/>
                          <a:latin typeface="Coptic1" pitchFamily="2" charset="0"/>
                          <a:cs typeface="Arial" charset="0"/>
                        </a:rPr>
                        <a:t>eroubim</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niCeravim</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nitagma</a:t>
                      </a:r>
                      <a:r>
                        <a:rPr kumimoji="0" lang="en-US" sz="5300" b="0" i="0" u="none" strike="noStrike" cap="none" normalizeH="0" baseline="0" dirty="0">
                          <a:ln>
                            <a:noFill/>
                          </a:ln>
                          <a:solidFill>
                            <a:srgbClr val="FFFF00"/>
                          </a:solidFill>
                          <a:effectLst/>
                          <a:latin typeface="Coptic1" pitchFamily="2" charset="0"/>
                          <a:cs typeface="Arial" charset="0"/>
                        </a:rPr>
                        <a:t> t/</a:t>
                      </a:r>
                      <a:r>
                        <a:rPr kumimoji="0" lang="en-US" sz="5300" b="0" i="0" u="none" strike="noStrike" cap="none" normalizeH="0" baseline="0" dirty="0" err="1">
                          <a:ln>
                            <a:noFill/>
                          </a:ln>
                          <a:solidFill>
                            <a:srgbClr val="FFFF00"/>
                          </a:solidFill>
                          <a:effectLst/>
                          <a:latin typeface="Coptic1" pitchFamily="2" charset="0"/>
                          <a:cs typeface="Arial" charset="0"/>
                        </a:rPr>
                        <a:t>rou</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n~e~pouranion</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3" name="Tableau 3">
            <a:extLst>
              <a:ext uri="{FF2B5EF4-FFF2-40B4-BE49-F238E27FC236}">
                <a16:creationId xmlns:a16="http://schemas.microsoft.com/office/drawing/2014/main" id="{B5119E94-25EA-470B-F6E5-1DB982C33399}"/>
              </a:ext>
            </a:extLst>
          </p:cNvPr>
          <p:cNvGraphicFramePr>
            <a:graphicFrameLocks noGrp="1"/>
          </p:cNvGraphicFramePr>
          <p:nvPr/>
        </p:nvGraphicFramePr>
        <p:xfrm>
          <a:off x="2032000" y="89808"/>
          <a:ext cx="8128000" cy="512064"/>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512064">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3200" dirty="0">
                          <a:solidFill>
                            <a:srgbClr val="FFFFFF"/>
                          </a:solidFill>
                          <a:latin typeface="Arial" charset="0"/>
                          <a:cs typeface="Arial" charset="0"/>
                        </a:rPr>
                        <a:t>Les </a:t>
                      </a:r>
                      <a:r>
                        <a:rPr lang="en-CA" sz="3200" dirty="0" err="1">
                          <a:solidFill>
                            <a:srgbClr val="FFFFFF"/>
                          </a:solidFill>
                          <a:latin typeface="Arial" charset="0"/>
                          <a:cs typeface="Arial" charset="0"/>
                        </a:rPr>
                        <a:t>Célestes</a:t>
                      </a:r>
                      <a:r>
                        <a:rPr lang="en-CA" sz="3200" dirty="0">
                          <a:solidFill>
                            <a:srgbClr val="FFFFFF"/>
                          </a:solidFill>
                          <a:latin typeface="Arial" charset="0"/>
                          <a:cs typeface="Arial" charset="0"/>
                        </a:rPr>
                        <a:t> - </a:t>
                      </a:r>
                      <a:r>
                        <a:rPr lang="ar-EG" sz="3200" dirty="0">
                          <a:solidFill>
                            <a:srgbClr val="FFFFFF"/>
                          </a:solidFill>
                          <a:latin typeface="Arial" charset="0"/>
                          <a:cs typeface="Arial" charset="0"/>
                        </a:rPr>
                        <a:t>السمائيين</a:t>
                      </a:r>
                      <a:endParaRPr lang="en-CA" sz="32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43882537"/>
      </p:ext>
    </p:extLst>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87B4A-D82E-BC47-6979-8ACBB92EEC1F}"/>
            </a:ext>
          </a:extLst>
        </p:cNvPr>
        <p:cNvGrpSpPr/>
        <p:nvPr/>
      </p:nvGrpSpPr>
      <p:grpSpPr>
        <a:xfrm>
          <a:off x="0" y="0"/>
          <a:ext cx="0" cy="0"/>
          <a:chOff x="0" y="0"/>
          <a:chExt cx="0" cy="0"/>
        </a:xfrm>
      </p:grpSpPr>
      <p:graphicFrame>
        <p:nvGraphicFramePr>
          <p:cNvPr id="12380194" name="Group 34">
            <a:extLst>
              <a:ext uri="{FF2B5EF4-FFF2-40B4-BE49-F238E27FC236}">
                <a16:creationId xmlns:a16="http://schemas.microsoft.com/office/drawing/2014/main" id="{3B43398B-EFB2-70D7-7F48-186243B28124}"/>
              </a:ext>
            </a:extLst>
          </p:cNvPr>
          <p:cNvGraphicFramePr>
            <a:graphicFrameLocks noGrp="1"/>
          </p:cNvGraphicFramePr>
          <p:nvPr/>
        </p:nvGraphicFramePr>
        <p:xfrm>
          <a:off x="0" y="509095"/>
          <a:ext cx="12192000" cy="574040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49258619"/>
                    </a:ext>
                  </a:extLst>
                </a:gridCol>
              </a:tblGrid>
              <a:tr h="244651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à Jean,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Le grand précurseur.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au prêtre,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parent d'Emmanuel. </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ليوحنا</a:t>
                      </a:r>
                      <a:r>
                        <a:rPr kumimoji="0" lang="ar-EG"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السابق العظيم</a:t>
                      </a:r>
                      <a:r>
                        <a:rPr kumimoji="0" lang="fr-FR" altLang="zh-CN" sz="3700" b="0" i="0" u="none" strike="noStrike" cap="none" normalizeH="0" baseline="0" dirty="0">
                          <a:ln>
                            <a:noFill/>
                          </a:ln>
                          <a:solidFill>
                            <a:schemeClr val="tx1"/>
                          </a:solidFill>
                          <a:effectLst/>
                          <a:latin typeface="Arial" charset="0"/>
                          <a:cs typeface="Arial" charset="0"/>
                        </a:rPr>
                        <a:t>. </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للكاهن</a:t>
                      </a:r>
                      <a:r>
                        <a:rPr kumimoji="0" lang="ar-EG"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نَسيب </a:t>
                      </a:r>
                      <a:r>
                        <a:rPr kumimoji="0" lang="ar-SA" altLang="zh-CN" sz="3700" b="0" i="0" u="none" strike="noStrike" cap="none" normalizeH="0" baseline="0" dirty="0" err="1">
                          <a:ln>
                            <a:noFill/>
                          </a:ln>
                          <a:solidFill>
                            <a:schemeClr val="tx1"/>
                          </a:solidFill>
                          <a:effectLst/>
                          <a:latin typeface="Arial" charset="0"/>
                          <a:cs typeface="Arial" charset="0"/>
                        </a:rPr>
                        <a:t>عمانوئيل</a:t>
                      </a:r>
                      <a:r>
                        <a:rPr kumimoji="0" lang="fr-FR" altLang="zh-CN" sz="3700" b="0" i="0" u="none" strike="noStrike" cap="none" normalizeH="0" baseline="0" dirty="0">
                          <a:ln>
                            <a:noFill/>
                          </a:ln>
                          <a:solidFill>
                            <a:schemeClr val="tx1"/>
                          </a:solidFill>
                          <a:effectLst/>
                          <a:latin typeface="Arial" charset="0"/>
                          <a:cs typeface="Arial" charset="0"/>
                        </a:rPr>
                        <a:t>. </a:t>
                      </a:r>
                      <a:endParaRPr kumimoji="0" lang="en-US" sz="4300" b="0" i="0" u="none" strike="noStrike" cap="none" normalizeH="0" baseline="0" dirty="0">
                        <a:ln>
                          <a:noFill/>
                        </a:ln>
                        <a:solidFill>
                          <a:schemeClr val="tx1"/>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93881">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Iwann</a:t>
                      </a:r>
                      <a:r>
                        <a:rPr kumimoji="0" lang="en-US" sz="5300" b="0" i="0" u="none" strike="noStrike" cap="none" normalizeH="0" baseline="0" dirty="0">
                          <a:ln>
                            <a:noFill/>
                          </a:ln>
                          <a:solidFill>
                            <a:srgbClr val="FFFF00"/>
                          </a:solidFill>
                          <a:effectLst/>
                          <a:latin typeface="Coptic1" pitchFamily="2" charset="0"/>
                          <a:cs typeface="Arial" charset="0"/>
                        </a:rPr>
                        <a:t>/c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pinis</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m~p~rodromoc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piou</a:t>
                      </a:r>
                      <a:r>
                        <a:rPr kumimoji="0" lang="en-US" sz="5300" b="0" i="0" u="none" strike="noStrike" cap="none" normalizeH="0" baseline="0" dirty="0">
                          <a:ln>
                            <a:noFill/>
                          </a:ln>
                          <a:solidFill>
                            <a:srgbClr val="FFFF00"/>
                          </a:solidFill>
                          <a:effectLst/>
                          <a:latin typeface="Coptic1" pitchFamily="2" charset="0"/>
                          <a:cs typeface="Arial" charset="0"/>
                        </a:rPr>
                        <a:t>/b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p~cuggen</a:t>
                      </a:r>
                      <a:r>
                        <a:rPr kumimoji="0" lang="en-US" sz="5300" b="0" i="0" u="none" strike="noStrike" cap="none" normalizeH="0" baseline="0" dirty="0">
                          <a:ln>
                            <a:noFill/>
                          </a:ln>
                          <a:solidFill>
                            <a:srgbClr val="FFFF00"/>
                          </a:solidFill>
                          <a:effectLst/>
                          <a:latin typeface="Coptic1" pitchFamily="2" charset="0"/>
                          <a:cs typeface="Arial" charset="0"/>
                        </a:rPr>
                        <a:t>/c </a:t>
                      </a:r>
                      <a:r>
                        <a:rPr kumimoji="0" lang="en-US" sz="5300" b="0" i="0" u="none" strike="noStrike" cap="none" normalizeH="0" baseline="0" dirty="0" err="1">
                          <a:ln>
                            <a:noFill/>
                          </a:ln>
                          <a:solidFill>
                            <a:srgbClr val="FFFF00"/>
                          </a:solidFill>
                          <a:effectLst/>
                          <a:latin typeface="Coptic1" pitchFamily="2" charset="0"/>
                          <a:cs typeface="Arial" charset="0"/>
                        </a:rPr>
                        <a:t>n~Emmanou</a:t>
                      </a:r>
                      <a:r>
                        <a:rPr kumimoji="0" lang="en-US" sz="5300" b="0" i="0" u="none" strike="noStrike" cap="none" normalizeH="0" baseline="0" dirty="0">
                          <a:ln>
                            <a:noFill/>
                          </a:ln>
                          <a:solidFill>
                            <a:srgbClr val="FFFF00"/>
                          </a:solidFill>
                          <a:effectLst/>
                          <a:latin typeface="Coptic1" pitchFamily="2" charset="0"/>
                          <a:cs typeface="Arial" charset="0"/>
                        </a:rPr>
                        <a:t>/l.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7" name="Tableau 3">
            <a:extLst>
              <a:ext uri="{FF2B5EF4-FFF2-40B4-BE49-F238E27FC236}">
                <a16:creationId xmlns:a16="http://schemas.microsoft.com/office/drawing/2014/main" id="{B6F49449-1B57-8A93-4B65-50C5EDE79B11}"/>
              </a:ext>
            </a:extLst>
          </p:cNvPr>
          <p:cNvGraphicFramePr>
            <a:graphicFrameLocks noGrp="1"/>
          </p:cNvGraphicFramePr>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Jean-Baptiste - </a:t>
                      </a:r>
                      <a:r>
                        <a:rPr lang="ar-EG" sz="2400" dirty="0">
                          <a:solidFill>
                            <a:srgbClr val="FFFFFF"/>
                          </a:solidFill>
                          <a:latin typeface="Arial" charset="0"/>
                          <a:cs typeface="Arial" charset="0"/>
                        </a:rPr>
                        <a:t>يوحنا المعمدان</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3505064500"/>
      </p:ext>
    </p:extLst>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353CC-0449-CF5D-B45E-66BFA4395B08}"/>
            </a:ext>
          </a:extLst>
        </p:cNvPr>
        <p:cNvGrpSpPr/>
        <p:nvPr/>
      </p:nvGrpSpPr>
      <p:grpSpPr>
        <a:xfrm>
          <a:off x="0" y="0"/>
          <a:ext cx="0" cy="0"/>
          <a:chOff x="0" y="0"/>
          <a:chExt cx="0" cy="0"/>
        </a:xfrm>
      </p:grpSpPr>
      <p:graphicFrame>
        <p:nvGraphicFramePr>
          <p:cNvPr id="12382237" name="Group 29">
            <a:extLst>
              <a:ext uri="{FF2B5EF4-FFF2-40B4-BE49-F238E27FC236}">
                <a16:creationId xmlns:a16="http://schemas.microsoft.com/office/drawing/2014/main" id="{74975044-9293-49B8-155D-14FEAE8C41F6}"/>
              </a:ext>
            </a:extLst>
          </p:cNvPr>
          <p:cNvGraphicFramePr>
            <a:graphicFrameLocks noGrp="1"/>
          </p:cNvGraphicFramePr>
          <p:nvPr/>
        </p:nvGraphicFramePr>
        <p:xfrm>
          <a:off x="0" y="498075"/>
          <a:ext cx="12192000" cy="6160373"/>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812196027"/>
                    </a:ext>
                  </a:extLst>
                </a:gridCol>
              </a:tblGrid>
              <a:tr h="231014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a:t>
                      </a:r>
                      <a:r>
                        <a:rPr kumimoji="0" lang="fr-CA" sz="3200" b="0" i="0" u="none" strike="noStrike" cap="none" normalizeH="0" baseline="0" dirty="0">
                          <a:ln>
                            <a:noFill/>
                          </a:ln>
                          <a:solidFill>
                            <a:schemeClr val="tx1"/>
                          </a:solidFill>
                          <a:effectLst/>
                          <a:latin typeface="Arial" charset="0"/>
                          <a:cs typeface="Arial" pitchFamily="34" charset="0"/>
                        </a:rPr>
                        <a:t> mes seigneurs,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les pères apôtres. </a:t>
                      </a:r>
                      <a:br>
                        <a:rPr kumimoji="0" lang="fr-CA" sz="3200" b="0" i="0" u="none" strike="noStrike" cap="none" normalizeH="0" baseline="0" dirty="0">
                          <a:ln>
                            <a:noFill/>
                          </a:ln>
                          <a:solidFill>
                            <a:schemeClr val="tx1"/>
                          </a:solidFill>
                          <a:effectLst/>
                          <a:latin typeface="Arial" charset="0"/>
                          <a:cs typeface="Arial" pitchFamily="34" charset="0"/>
                        </a:rPr>
                      </a:br>
                      <a:r>
                        <a:rPr kumimoji="0" lang="fr-CA" sz="3200" b="0" i="0" u="none" strike="noStrike" cap="none" normalizeH="0" baseline="0" dirty="0">
                          <a:ln>
                            <a:noFill/>
                          </a:ln>
                          <a:solidFill>
                            <a:schemeClr val="tx1"/>
                          </a:solidFill>
                          <a:effectLst/>
                          <a:latin typeface="Arial" charset="0"/>
                          <a:cs typeface="Arial" pitchFamily="34" charset="0"/>
                        </a:rPr>
                        <a:t>Salut aux disciples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de notre Seigneur Jésus-Christ. </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لسادَتي</a:t>
                      </a:r>
                      <a:r>
                        <a:rPr kumimoji="0" lang="ar-EG"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الآباء الرُّسل</a:t>
                      </a:r>
                      <a:r>
                        <a:rPr kumimoji="0" lang="fr-FR" altLang="zh-CN" sz="3700" b="0" i="0" u="none" strike="noStrike" cap="none" normalizeH="0" baseline="0" dirty="0">
                          <a:ln>
                            <a:noFill/>
                          </a:ln>
                          <a:solidFill>
                            <a:schemeClr val="tx1"/>
                          </a:solidFill>
                          <a:effectLst/>
                          <a:latin typeface="Arial" charset="0"/>
                          <a:cs typeface="Arial" charset="0"/>
                        </a:rPr>
                        <a:t>. </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لتلاميذ</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ربنا يسوع المسيح</a:t>
                      </a:r>
                      <a:r>
                        <a:rPr kumimoji="0" lang="ar-EG" altLang="zh-CN" sz="3700" b="0" i="0" u="none" strike="noStrike" cap="none" normalizeH="0" baseline="0" dirty="0">
                          <a:ln>
                            <a:noFill/>
                          </a:ln>
                          <a:solidFill>
                            <a:schemeClr val="tx1"/>
                          </a:solidFill>
                          <a:effectLst/>
                          <a:latin typeface="Arial" charset="0"/>
                          <a:cs typeface="Arial" charset="0"/>
                        </a:rPr>
                        <a:t>. </a:t>
                      </a:r>
                      <a:endParaRPr kumimoji="0" lang="en-US" sz="3700" b="0" i="0" u="none" strike="noStrike" cap="none" normalizeH="0" baseline="0" dirty="0">
                        <a:ln>
                          <a:noFill/>
                        </a:ln>
                        <a:solidFill>
                          <a:schemeClr val="tx1"/>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850233">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na</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oic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n~io</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n~a~poctoloc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nimay</a:t>
                      </a:r>
                      <a:r>
                        <a:rPr kumimoji="0" lang="en-US" sz="5300" b="0" i="0" u="none" strike="noStrike" cap="none" normalizeH="0" baseline="0" dirty="0">
                          <a:ln>
                            <a:noFill/>
                          </a:ln>
                          <a:solidFill>
                            <a:srgbClr val="FFFF00"/>
                          </a:solidFill>
                          <a:effectLst/>
                          <a:latin typeface="Coptic1" pitchFamily="2" charset="0"/>
                          <a:cs typeface="Arial" charset="0"/>
                        </a:rPr>
                        <a:t>/t/c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pen{</a:t>
                      </a:r>
                      <a:r>
                        <a:rPr kumimoji="0" lang="en-US" sz="5300" b="0" i="0" u="none" strike="noStrike" cap="none" normalizeH="0" baseline="0" dirty="0" err="1">
                          <a:ln>
                            <a:noFill/>
                          </a:ln>
                          <a:solidFill>
                            <a:srgbClr val="FFFF00"/>
                          </a:solidFill>
                          <a:effectLst/>
                          <a:latin typeface="Coptic1" pitchFamily="2" charset="0"/>
                          <a:cs typeface="Arial" charset="0"/>
                        </a:rPr>
                        <a:t>oic</a:t>
                      </a:r>
                      <a:r>
                        <a:rPr kumimoji="0" lang="en-US" sz="5300" b="0" i="0" u="none" strike="noStrike" cap="none" normalizeH="0" baseline="0" dirty="0">
                          <a:ln>
                            <a:noFill/>
                          </a:ln>
                          <a:solidFill>
                            <a:srgbClr val="FFFF00"/>
                          </a:solidFill>
                          <a:effectLst/>
                          <a:latin typeface="Coptic1" pitchFamily="2" charset="0"/>
                          <a:cs typeface="Arial" charset="0"/>
                        </a:rPr>
                        <a:t> I/#c# </a:t>
                      </a:r>
                      <a:r>
                        <a:rPr kumimoji="0" lang="en-US" sz="5300" b="0" i="0" u="none" strike="noStrike" cap="none" normalizeH="0" baseline="0" dirty="0" err="1">
                          <a:ln>
                            <a:noFill/>
                          </a:ln>
                          <a:solidFill>
                            <a:srgbClr val="FFFF00"/>
                          </a:solidFill>
                          <a:effectLst/>
                          <a:latin typeface="Coptic1" pitchFamily="2" charset="0"/>
                          <a:cs typeface="Arial" charset="0"/>
                        </a:rPr>
                        <a:t>P,#c</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Tableau 3">
            <a:extLst>
              <a:ext uri="{FF2B5EF4-FFF2-40B4-BE49-F238E27FC236}">
                <a16:creationId xmlns:a16="http://schemas.microsoft.com/office/drawing/2014/main" id="{C89F59A8-4A7D-8F28-7270-7041DE63E270}"/>
              </a:ext>
            </a:extLst>
          </p:cNvPr>
          <p:cNvGraphicFramePr>
            <a:graphicFrameLocks noGrp="1"/>
          </p:cNvGraphicFramePr>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Les Apôtres - </a:t>
                      </a:r>
                      <a:r>
                        <a:rPr lang="ar-EG" sz="2400" dirty="0">
                          <a:solidFill>
                            <a:srgbClr val="FFFFFF"/>
                          </a:solidFill>
                          <a:latin typeface="Arial" charset="0"/>
                          <a:cs typeface="Arial" charset="0"/>
                        </a:rPr>
                        <a:t>الرُّسل</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274465454"/>
      </p:ext>
    </p:extLst>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37A53-360A-9B62-01DD-6618472A5F14}"/>
            </a:ext>
          </a:extLst>
        </p:cNvPr>
        <p:cNvGrpSpPr/>
        <p:nvPr/>
      </p:nvGrpSpPr>
      <p:grpSpPr>
        <a:xfrm>
          <a:off x="0" y="0"/>
          <a:ext cx="0" cy="0"/>
          <a:chOff x="0" y="0"/>
          <a:chExt cx="0" cy="0"/>
        </a:xfrm>
      </p:grpSpPr>
      <p:graphicFrame>
        <p:nvGraphicFramePr>
          <p:cNvPr id="12386334" name="Group 30">
            <a:extLst>
              <a:ext uri="{FF2B5EF4-FFF2-40B4-BE49-F238E27FC236}">
                <a16:creationId xmlns:a16="http://schemas.microsoft.com/office/drawing/2014/main" id="{FACE8C99-7CB5-76D0-47DA-5ECEAA175413}"/>
              </a:ext>
            </a:extLst>
          </p:cNvPr>
          <p:cNvGraphicFramePr>
            <a:graphicFrameLocks noGrp="1"/>
          </p:cNvGraphicFramePr>
          <p:nvPr/>
        </p:nvGraphicFramePr>
        <p:xfrm>
          <a:off x="0" y="522541"/>
          <a:ext cx="11847115" cy="5527040"/>
        </p:xfrm>
        <a:graphic>
          <a:graphicData uri="http://schemas.openxmlformats.org/drawingml/2006/table">
            <a:tbl>
              <a:tblPr/>
              <a:tblGrid>
                <a:gridCol w="7005711">
                  <a:extLst>
                    <a:ext uri="{9D8B030D-6E8A-4147-A177-3AD203B41FA5}">
                      <a16:colId xmlns:a16="http://schemas.microsoft.com/office/drawing/2014/main" val="20000"/>
                    </a:ext>
                  </a:extLst>
                </a:gridCol>
                <a:gridCol w="4841404">
                  <a:extLst>
                    <a:ext uri="{9D8B030D-6E8A-4147-A177-3AD203B41FA5}">
                      <a16:colId xmlns:a16="http://schemas.microsoft.com/office/drawing/2014/main" val="1031508960"/>
                    </a:ext>
                  </a:extLst>
                </a:gridCol>
              </a:tblGrid>
              <a:tr h="227584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a:t>
                      </a:r>
                      <a:r>
                        <a:rPr kumimoji="0" lang="fr-CA" sz="3200" b="0" i="0" u="none" strike="noStrike" cap="none" normalizeH="0" baseline="0" dirty="0">
                          <a:ln>
                            <a:noFill/>
                          </a:ln>
                          <a:solidFill>
                            <a:schemeClr val="tx1"/>
                          </a:solidFill>
                          <a:effectLst/>
                          <a:latin typeface="Arial" charset="0"/>
                          <a:cs typeface="Arial" pitchFamily="34" charset="0"/>
                        </a:rPr>
                        <a:t> toi ô martyr,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 salut </a:t>
                      </a:r>
                      <a:r>
                        <a:rPr kumimoji="0" lang="fr-CA" sz="3200" b="0" i="0" u="none" strike="noStrike" cap="none" normalizeH="0" baseline="0" dirty="0">
                          <a:ln>
                            <a:noFill/>
                          </a:ln>
                          <a:solidFill>
                            <a:schemeClr val="tx1"/>
                          </a:solidFill>
                          <a:effectLst/>
                          <a:latin typeface="Arial" charset="0"/>
                          <a:cs typeface="Arial" charset="0"/>
                        </a:rPr>
                        <a:t>à</a:t>
                      </a:r>
                      <a:r>
                        <a:rPr kumimoji="0" lang="fr-CA" sz="3200" b="0" i="0" u="none" strike="noStrike" cap="none" normalizeH="0" baseline="0" dirty="0">
                          <a:ln>
                            <a:noFill/>
                          </a:ln>
                          <a:solidFill>
                            <a:schemeClr val="tx1"/>
                          </a:solidFill>
                          <a:effectLst/>
                          <a:latin typeface="Arial" charset="0"/>
                          <a:cs typeface="Arial" pitchFamily="34" charset="0"/>
                        </a:rPr>
                        <a:t> l'évangéliste,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a:t>
                      </a:r>
                      <a:r>
                        <a:rPr kumimoji="0" lang="fr-CA" sz="3200" b="0" i="0" u="none" strike="noStrike" cap="none" normalizeH="0" baseline="0" dirty="0">
                          <a:ln>
                            <a:noFill/>
                          </a:ln>
                          <a:solidFill>
                            <a:schemeClr val="tx1"/>
                          </a:solidFill>
                          <a:effectLst/>
                          <a:latin typeface="Arial" charset="0"/>
                          <a:cs typeface="Arial" pitchFamily="34" charset="0"/>
                        </a:rPr>
                        <a:t> l'apôtre,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err="1">
                          <a:ln>
                            <a:noFill/>
                          </a:ln>
                          <a:solidFill>
                            <a:schemeClr val="tx1"/>
                          </a:solidFill>
                          <a:effectLst/>
                          <a:latin typeface="Arial" charset="0"/>
                          <a:cs typeface="Arial" pitchFamily="34" charset="0"/>
                        </a:rPr>
                        <a:t>abba</a:t>
                      </a:r>
                      <a:r>
                        <a:rPr kumimoji="0" lang="fr-CA" sz="3200" b="0" i="0" u="none" strike="noStrike" cap="none" normalizeH="0" baseline="0" dirty="0">
                          <a:ln>
                            <a:noFill/>
                          </a:ln>
                          <a:solidFill>
                            <a:schemeClr val="tx1"/>
                          </a:solidFill>
                          <a:effectLst/>
                          <a:latin typeface="Arial" charset="0"/>
                          <a:cs typeface="Arial" pitchFamily="34" charset="0"/>
                        </a:rPr>
                        <a:t> Marc le contemplateur de Dieu. </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لك أيها الشهيد</a:t>
                      </a:r>
                      <a:r>
                        <a:rPr kumimoji="0" lang="ar-EG"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السلام للإنجيلي</a:t>
                      </a:r>
                      <a:r>
                        <a:rPr kumimoji="0" lang="ar-EG" sz="3700" b="0" i="0" u="none" strike="noStrike" cap="none" normalizeH="0" baseline="0" dirty="0">
                          <a:ln>
                            <a:noFill/>
                          </a:ln>
                          <a:solidFill>
                            <a:schemeClr val="tx1"/>
                          </a:solidFill>
                          <a:effectLst/>
                          <a:latin typeface="Arial" charset="0"/>
                          <a:cs typeface="Arial" charset="0"/>
                        </a:rPr>
                        <a:t>، </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للرسول</a:t>
                      </a:r>
                      <a:r>
                        <a:rPr kumimoji="0" lang="ar-EG"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أنبا</a:t>
                      </a:r>
                      <a:r>
                        <a:rPr kumimoji="0" lang="fr-FR"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مرقس ناظر الإله</a:t>
                      </a:r>
                      <a:r>
                        <a:rPr kumimoji="0" lang="ar-EG" altLang="zh-CN" sz="3700" b="0" i="0" u="none" strike="noStrike" cap="none" normalizeH="0" baseline="0" dirty="0">
                          <a:ln>
                            <a:noFill/>
                          </a:ln>
                          <a:solidFill>
                            <a:schemeClr val="tx1"/>
                          </a:solidFill>
                          <a:effectLst/>
                          <a:latin typeface="Arial" charset="0"/>
                          <a:cs typeface="Arial" charset="0"/>
                        </a:rPr>
                        <a:t>. </a:t>
                      </a:r>
                      <a:endParaRPr kumimoji="0" lang="en-US" sz="3700" b="0" i="0" u="none" strike="noStrike" cap="none" normalizeH="0" baseline="0" dirty="0">
                        <a:ln>
                          <a:noFill/>
                        </a:ln>
                        <a:solidFill>
                          <a:schemeClr val="tx1"/>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5120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nak w~ </a:t>
                      </a:r>
                      <a:r>
                        <a:rPr kumimoji="0" lang="en-US" sz="5300" b="0" i="0" u="none" strike="noStrike" cap="none" normalizeH="0" baseline="0" dirty="0" err="1">
                          <a:ln>
                            <a:noFill/>
                          </a:ln>
                          <a:solidFill>
                            <a:srgbClr val="FFFF00"/>
                          </a:solidFill>
                          <a:effectLst/>
                          <a:latin typeface="Coptic1" pitchFamily="2" charset="0"/>
                          <a:cs typeface="Arial" charset="0"/>
                        </a:rPr>
                        <a:t>pimarturoc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pieuaggelict</a:t>
                      </a:r>
                      <a:r>
                        <a:rPr kumimoji="0" lang="en-US" sz="5300" b="0" i="0" u="none" strike="noStrike" cap="none" normalizeH="0" baseline="0" dirty="0">
                          <a:ln>
                            <a:noFill/>
                          </a:ln>
                          <a:solidFill>
                            <a:srgbClr val="FFFF00"/>
                          </a:solidFill>
                          <a:effectLst/>
                          <a:latin typeface="Coptic1" pitchFamily="2" charset="0"/>
                          <a:cs typeface="Arial" charset="0"/>
                        </a:rPr>
                        <a:t>/c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pia~poctoloc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abba </a:t>
                      </a:r>
                      <a:r>
                        <a:rPr kumimoji="0" lang="en-US" sz="5300" b="0" i="0" u="none" strike="noStrike" cap="none" normalizeH="0" baseline="0" dirty="0" err="1">
                          <a:ln>
                            <a:noFill/>
                          </a:ln>
                          <a:solidFill>
                            <a:srgbClr val="FFFF00"/>
                          </a:solidFill>
                          <a:effectLst/>
                          <a:latin typeface="Coptic1" pitchFamily="2" charset="0"/>
                          <a:cs typeface="Arial" charset="0"/>
                        </a:rPr>
                        <a:t>Markoc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piyewrimoc</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3" name="Tableau 3">
            <a:extLst>
              <a:ext uri="{FF2B5EF4-FFF2-40B4-BE49-F238E27FC236}">
                <a16:creationId xmlns:a16="http://schemas.microsoft.com/office/drawing/2014/main" id="{320976ED-6B84-E17D-EA36-274DBF1A6529}"/>
              </a:ext>
            </a:extLst>
          </p:cNvPr>
          <p:cNvGraphicFramePr>
            <a:graphicFrameLocks noGrp="1"/>
          </p:cNvGraphicFramePr>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Saint Marc </a:t>
                      </a:r>
                      <a:r>
                        <a:rPr lang="en-CA" sz="2400" dirty="0" err="1">
                          <a:solidFill>
                            <a:srgbClr val="FFFFFF"/>
                          </a:solidFill>
                          <a:latin typeface="Arial" charset="0"/>
                          <a:cs typeface="Arial" charset="0"/>
                        </a:rPr>
                        <a:t>l’apôtre</a:t>
                      </a:r>
                      <a:r>
                        <a:rPr lang="en-CA" sz="2400" dirty="0">
                          <a:solidFill>
                            <a:srgbClr val="FFFFFF"/>
                          </a:solidFill>
                          <a:latin typeface="Arial" charset="0"/>
                          <a:cs typeface="Arial" charset="0"/>
                        </a:rPr>
                        <a:t> - </a:t>
                      </a:r>
                      <a:r>
                        <a:rPr lang="ar-EG" sz="2400" dirty="0">
                          <a:solidFill>
                            <a:srgbClr val="FFFFFF"/>
                          </a:solidFill>
                          <a:latin typeface="Arial" charset="0"/>
                          <a:cs typeface="Arial" charset="0"/>
                        </a:rPr>
                        <a:t>مارمرقس الرسول</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5" name="AutoShape 36">
            <a:hlinkClick r:id="rId3" action="ppaction://hlinksldjump" highlightClick="1"/>
            <a:extLst>
              <a:ext uri="{FF2B5EF4-FFF2-40B4-BE49-F238E27FC236}">
                <a16:creationId xmlns:a16="http://schemas.microsoft.com/office/drawing/2014/main" id="{3A0B7C94-EA1D-645A-C3C1-ED48F553EC7F}"/>
              </a:ext>
            </a:extLst>
          </p:cNvPr>
          <p:cNvSpPr>
            <a:spLocks noChangeArrowheads="1"/>
          </p:cNvSpPr>
          <p:nvPr/>
        </p:nvSpPr>
        <p:spPr bwMode="auto">
          <a:xfrm>
            <a:off x="10464800" y="6096000"/>
            <a:ext cx="1727200" cy="762000"/>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667" dirty="0">
                <a:solidFill>
                  <a:srgbClr val="FFFFFF"/>
                </a:solidFill>
                <a:latin typeface="Arial" charset="0"/>
                <a:cs typeface="Arial" charset="0"/>
              </a:rPr>
              <a:t>الختام</a:t>
            </a:r>
            <a:endParaRPr lang="en-CA" sz="2667" dirty="0">
              <a:solidFill>
                <a:srgbClr val="FFFFFF"/>
              </a:solidFill>
              <a:latin typeface="Arial" charset="0"/>
              <a:cs typeface="Arial" charset="0"/>
            </a:endParaRPr>
          </a:p>
        </p:txBody>
      </p:sp>
      <p:sp>
        <p:nvSpPr>
          <p:cNvPr id="2" name="AutoShape 15">
            <a:hlinkClick r:id="rId4" action="ppaction://hlinksldjump" highlightClick="1"/>
            <a:extLst>
              <a:ext uri="{FF2B5EF4-FFF2-40B4-BE49-F238E27FC236}">
                <a16:creationId xmlns:a16="http://schemas.microsoft.com/office/drawing/2014/main" id="{DFEF7D75-FE4A-62CF-2DF8-2CDE2D413CBB}"/>
              </a:ext>
            </a:extLst>
          </p:cNvPr>
          <p:cNvSpPr>
            <a:spLocks noChangeArrowheads="1"/>
          </p:cNvSpPr>
          <p:nvPr/>
        </p:nvSpPr>
        <p:spPr bwMode="auto">
          <a:xfrm>
            <a:off x="0" y="6186000"/>
            <a:ext cx="2540003" cy="672000"/>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 </a:t>
            </a:r>
            <a:r>
              <a:rPr lang="en-CA" sz="2133" dirty="0" err="1">
                <a:solidFill>
                  <a:srgbClr val="FFFFFF"/>
                </a:solidFill>
                <a:latin typeface="Arial" charset="0"/>
                <a:cs typeface="Arial" charset="0"/>
              </a:rPr>
              <a:t>pape</a:t>
            </a:r>
            <a:r>
              <a:rPr lang="en-CA" sz="2133" dirty="0">
                <a:solidFill>
                  <a:srgbClr val="FFFFFF"/>
                </a:solidFill>
                <a:latin typeface="Arial" charset="0"/>
                <a:cs typeface="Arial" charset="0"/>
              </a:rPr>
              <a:t> / </a:t>
            </a:r>
            <a:r>
              <a:rPr lang="en-CA" sz="2133" dirty="0" err="1">
                <a:solidFill>
                  <a:srgbClr val="FFFFFF"/>
                </a:solidFill>
                <a:latin typeface="Arial" charset="0"/>
                <a:cs typeface="Arial" charset="0"/>
              </a:rPr>
              <a:t>l'évêque</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البابا</a:t>
            </a:r>
            <a:r>
              <a:rPr lang="fr-FR" sz="2133" dirty="0">
                <a:solidFill>
                  <a:srgbClr val="FFFFFF"/>
                </a:solidFill>
                <a:latin typeface="Arial"/>
                <a:cs typeface="Arial"/>
              </a:rPr>
              <a:t> </a:t>
            </a:r>
            <a:r>
              <a:rPr lang="fr-FR" sz="2133" dirty="0">
                <a:solidFill>
                  <a:srgbClr val="FFFFFF"/>
                </a:solidFill>
                <a:latin typeface="Arial" charset="0"/>
                <a:cs typeface="Arial" charset="0"/>
              </a:rPr>
              <a:t>/ </a:t>
            </a:r>
            <a:r>
              <a:rPr lang="ar-EG" sz="2133" dirty="0">
                <a:solidFill>
                  <a:srgbClr val="FFFFFF"/>
                </a:solidFill>
                <a:latin typeface="Arial" charset="0"/>
                <a:cs typeface="Arial" charset="0"/>
              </a:rPr>
              <a:t>الأسقف</a:t>
            </a:r>
            <a:endParaRPr lang="en-CA" sz="2133" dirty="0">
              <a:solidFill>
                <a:srgbClr val="FFFFFF"/>
              </a:solidFill>
              <a:latin typeface="Arial" charset="0"/>
              <a:cs typeface="Arial" charset="0"/>
            </a:endParaRPr>
          </a:p>
        </p:txBody>
      </p:sp>
    </p:spTree>
    <p:extLst>
      <p:ext uri="{BB962C8B-B14F-4D97-AF65-F5344CB8AC3E}">
        <p14:creationId xmlns:p14="http://schemas.microsoft.com/office/powerpoint/2010/main" val="3393109226"/>
      </p:ext>
    </p:extLst>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58BF8-B291-E7FE-EB9A-FD570CFC4641}"/>
            </a:ext>
          </a:extLst>
        </p:cNvPr>
        <p:cNvGrpSpPr/>
        <p:nvPr/>
      </p:nvGrpSpPr>
      <p:grpSpPr>
        <a:xfrm>
          <a:off x="0" y="0"/>
          <a:ext cx="0" cy="0"/>
          <a:chOff x="0" y="0"/>
          <a:chExt cx="0" cy="0"/>
        </a:xfrm>
      </p:grpSpPr>
      <p:graphicFrame>
        <p:nvGraphicFramePr>
          <p:cNvPr id="12390428" name="Group 28">
            <a:extLst>
              <a:ext uri="{FF2B5EF4-FFF2-40B4-BE49-F238E27FC236}">
                <a16:creationId xmlns:a16="http://schemas.microsoft.com/office/drawing/2014/main" id="{0F160EE4-4661-8B9E-B86D-76CC5146F905}"/>
              </a:ext>
            </a:extLst>
          </p:cNvPr>
          <p:cNvGraphicFramePr>
            <a:graphicFrameLocks noGrp="1"/>
          </p:cNvGraphicFramePr>
          <p:nvPr/>
        </p:nvGraphicFramePr>
        <p:xfrm>
          <a:off x="0" y="511985"/>
          <a:ext cx="12192000" cy="570992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722807154"/>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 Étienne,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Le premier martyr,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 l’archidiacre</a:t>
                      </a:r>
                      <a:br>
                        <a:rPr kumimoji="0" lang="fr-CA" sz="3200" b="0" i="0" u="none" strike="noStrike" cap="none" normalizeH="0" baseline="0" dirty="0">
                          <a:ln>
                            <a:noFill/>
                          </a:ln>
                          <a:solidFill>
                            <a:schemeClr val="tx1"/>
                          </a:solidFill>
                          <a:effectLst/>
                          <a:latin typeface="Arial" charset="0"/>
                          <a:cs typeface="Arial" charset="0"/>
                        </a:rPr>
                      </a:br>
                      <a:r>
                        <a:rPr kumimoji="0" lang="fr-CA" sz="3200" b="0" i="0" u="none" strike="noStrike" cap="none" normalizeH="0" baseline="0" dirty="0">
                          <a:ln>
                            <a:noFill/>
                          </a:ln>
                          <a:solidFill>
                            <a:schemeClr val="tx1"/>
                          </a:solidFill>
                          <a:effectLst/>
                          <a:latin typeface="Arial" charset="0"/>
                          <a:cs typeface="Arial" charset="0"/>
                        </a:rPr>
                        <a:t>béni. </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السلام </a:t>
                      </a:r>
                      <a:r>
                        <a:rPr kumimoji="0" lang="ar-EG" sz="3700" b="0" i="0" u="none" strike="noStrike" cap="none" normalizeH="0" baseline="0" dirty="0" err="1">
                          <a:ln>
                            <a:noFill/>
                          </a:ln>
                          <a:solidFill>
                            <a:schemeClr val="tx1"/>
                          </a:solidFill>
                          <a:effectLst/>
                          <a:latin typeface="Arial" charset="0"/>
                          <a:cs typeface="Arial" charset="0"/>
                        </a:rPr>
                        <a:t>لإسطفانوس</a:t>
                      </a:r>
                      <a:r>
                        <a:rPr kumimoji="0" lang="ar-EG" sz="3700" b="0" i="0" u="none" strike="noStrike" cap="none" normalizeH="0" baseline="0" dirty="0">
                          <a:ln>
                            <a:noFill/>
                          </a:ln>
                          <a:solidFill>
                            <a:schemeClr val="tx1"/>
                          </a:solidFill>
                          <a:effectLst/>
                          <a:latin typeface="Arial" charset="0"/>
                          <a:cs typeface="Arial" charset="0"/>
                        </a:rPr>
                        <a:t>، </a:t>
                      </a:r>
                      <a:br>
                        <a:rPr kumimoji="0" lang="fr-FR" sz="3700" b="0" i="0" u="none" strike="noStrike" cap="none" normalizeH="0" baseline="0" dirty="0">
                          <a:ln>
                            <a:noFill/>
                          </a:ln>
                          <a:solidFill>
                            <a:schemeClr val="tx1"/>
                          </a:solidFill>
                          <a:effectLst/>
                          <a:latin typeface="Arial" charset="0"/>
                          <a:cs typeface="Arial" charset="0"/>
                        </a:rPr>
                      </a:br>
                      <a:r>
                        <a:rPr kumimoji="0" lang="ar-EG" sz="3700" b="0" i="0" u="none" strike="noStrike" cap="none" normalizeH="0" baseline="0" dirty="0">
                          <a:ln>
                            <a:noFill/>
                          </a:ln>
                          <a:solidFill>
                            <a:schemeClr val="tx1"/>
                          </a:solidFill>
                          <a:effectLst/>
                          <a:latin typeface="Arial" charset="0"/>
                          <a:cs typeface="Arial" charset="0"/>
                        </a:rPr>
                        <a:t>أول الشهداء</a:t>
                      </a:r>
                      <a:r>
                        <a:rPr kumimoji="0" lang="fr-FR" sz="3700" b="0" i="0" u="none" strike="noStrike" cap="none" normalizeH="0" baseline="0" dirty="0">
                          <a:ln>
                            <a:noFill/>
                          </a:ln>
                          <a:solidFill>
                            <a:schemeClr val="tx1"/>
                          </a:solidFill>
                          <a:effectLst/>
                          <a:latin typeface="Arial" charset="0"/>
                          <a:cs typeface="Arial" charset="0"/>
                        </a:rPr>
                        <a:t>. </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السلام لرئيس الشمامسة</a:t>
                      </a:r>
                      <a:br>
                        <a:rPr kumimoji="0" lang="fr-FR" sz="3700" b="0" i="0" u="none" strike="noStrike" cap="none" normalizeH="0" baseline="0" dirty="0">
                          <a:ln>
                            <a:noFill/>
                          </a:ln>
                          <a:solidFill>
                            <a:schemeClr val="tx1"/>
                          </a:solidFill>
                          <a:effectLst/>
                          <a:latin typeface="Arial" charset="0"/>
                          <a:cs typeface="Arial" charset="0"/>
                        </a:rPr>
                      </a:br>
                      <a:r>
                        <a:rPr kumimoji="0" lang="ar-EG" sz="3700" b="0" i="0" u="none" strike="noStrike" cap="none" normalizeH="0" baseline="0" dirty="0">
                          <a:ln>
                            <a:noFill/>
                          </a:ln>
                          <a:solidFill>
                            <a:schemeClr val="tx1"/>
                          </a:solidFill>
                          <a:effectLst/>
                          <a:latin typeface="Arial" charset="0"/>
                          <a:cs typeface="Arial" charset="0"/>
                        </a:rPr>
                        <a:t>المُبارَك.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C~tevanoc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pisorp</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m~marturoc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piar</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dia~kwn</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ouoh</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etc~marwout</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0" name="Tableau 3">
            <a:extLst>
              <a:ext uri="{FF2B5EF4-FFF2-40B4-BE49-F238E27FC236}">
                <a16:creationId xmlns:a16="http://schemas.microsoft.com/office/drawing/2014/main" id="{B0420783-8275-2225-3986-232EA2DC0906}"/>
              </a:ext>
            </a:extLst>
          </p:cNvPr>
          <p:cNvGraphicFramePr>
            <a:graphicFrameLocks noGrp="1"/>
          </p:cNvGraphicFramePr>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Saint Étienne - </a:t>
                      </a:r>
                      <a:r>
                        <a:rPr lang="ar-EG" sz="2400" dirty="0">
                          <a:solidFill>
                            <a:srgbClr val="FFFFFF"/>
                          </a:solidFill>
                          <a:latin typeface="Arial" charset="0"/>
                          <a:cs typeface="Arial" charset="0"/>
                        </a:rPr>
                        <a:t>الشهيد إسطفانوس</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4" name="AutoShape 36">
            <a:hlinkClick r:id="rId3" action="ppaction://hlinksldjump" highlightClick="1"/>
            <a:extLst>
              <a:ext uri="{FF2B5EF4-FFF2-40B4-BE49-F238E27FC236}">
                <a16:creationId xmlns:a16="http://schemas.microsoft.com/office/drawing/2014/main" id="{27EEE6CA-57A6-FE98-E2B0-1FE8834664F4}"/>
              </a:ext>
            </a:extLst>
          </p:cNvPr>
          <p:cNvSpPr>
            <a:spLocks noChangeArrowheads="1"/>
          </p:cNvSpPr>
          <p:nvPr/>
        </p:nvSpPr>
        <p:spPr bwMode="auto">
          <a:xfrm>
            <a:off x="10464800" y="6096000"/>
            <a:ext cx="1727200" cy="762000"/>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667" dirty="0">
                <a:solidFill>
                  <a:srgbClr val="FFFFFF"/>
                </a:solidFill>
                <a:latin typeface="Arial" charset="0"/>
                <a:cs typeface="Arial" charset="0"/>
              </a:rPr>
              <a:t>الختام</a:t>
            </a:r>
            <a:endParaRPr lang="en-CA" sz="2667" dirty="0">
              <a:solidFill>
                <a:srgbClr val="FFFFFF"/>
              </a:solidFill>
              <a:latin typeface="Arial" charset="0"/>
              <a:cs typeface="Arial" charset="0"/>
            </a:endParaRPr>
          </a:p>
        </p:txBody>
      </p:sp>
      <p:sp>
        <p:nvSpPr>
          <p:cNvPr id="3" name="AutoShape 15">
            <a:hlinkClick r:id="rId4" action="ppaction://hlinksldjump" highlightClick="1"/>
            <a:extLst>
              <a:ext uri="{FF2B5EF4-FFF2-40B4-BE49-F238E27FC236}">
                <a16:creationId xmlns:a16="http://schemas.microsoft.com/office/drawing/2014/main" id="{FBBF10A7-EF4C-7B57-A54D-FDE8477E0239}"/>
              </a:ext>
            </a:extLst>
          </p:cNvPr>
          <p:cNvSpPr>
            <a:spLocks noChangeArrowheads="1"/>
          </p:cNvSpPr>
          <p:nvPr/>
        </p:nvSpPr>
        <p:spPr bwMode="auto">
          <a:xfrm>
            <a:off x="0" y="6186000"/>
            <a:ext cx="2540003" cy="672000"/>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 </a:t>
            </a:r>
            <a:r>
              <a:rPr lang="en-CA" sz="2133" dirty="0" err="1">
                <a:solidFill>
                  <a:srgbClr val="FFFFFF"/>
                </a:solidFill>
                <a:latin typeface="Arial" charset="0"/>
                <a:cs typeface="Arial" charset="0"/>
              </a:rPr>
              <a:t>pape</a:t>
            </a:r>
            <a:r>
              <a:rPr lang="en-CA" sz="2133" dirty="0">
                <a:solidFill>
                  <a:srgbClr val="FFFFFF"/>
                </a:solidFill>
                <a:latin typeface="Arial" charset="0"/>
                <a:cs typeface="Arial" charset="0"/>
              </a:rPr>
              <a:t> / </a:t>
            </a:r>
            <a:r>
              <a:rPr lang="en-CA" sz="2133" dirty="0" err="1">
                <a:solidFill>
                  <a:srgbClr val="FFFFFF"/>
                </a:solidFill>
                <a:latin typeface="Arial" charset="0"/>
                <a:cs typeface="Arial" charset="0"/>
              </a:rPr>
              <a:t>l'évêque</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البابا</a:t>
            </a:r>
            <a:r>
              <a:rPr lang="fr-FR" sz="2133" dirty="0">
                <a:solidFill>
                  <a:srgbClr val="FFFFFF"/>
                </a:solidFill>
                <a:latin typeface="Arial"/>
                <a:cs typeface="Arial"/>
              </a:rPr>
              <a:t> </a:t>
            </a:r>
            <a:r>
              <a:rPr lang="fr-FR" sz="2133" dirty="0">
                <a:solidFill>
                  <a:srgbClr val="FFFFFF"/>
                </a:solidFill>
                <a:latin typeface="Arial" charset="0"/>
                <a:cs typeface="Arial" charset="0"/>
              </a:rPr>
              <a:t>/ </a:t>
            </a:r>
            <a:r>
              <a:rPr lang="ar-EG" sz="2133" dirty="0">
                <a:solidFill>
                  <a:srgbClr val="FFFFFF"/>
                </a:solidFill>
                <a:latin typeface="Arial" charset="0"/>
                <a:cs typeface="Arial" charset="0"/>
              </a:rPr>
              <a:t>الأسقف</a:t>
            </a:r>
            <a:endParaRPr lang="en-CA" sz="2133" dirty="0">
              <a:solidFill>
                <a:srgbClr val="FFFFFF"/>
              </a:solidFill>
              <a:latin typeface="Arial" charset="0"/>
              <a:cs typeface="Arial" charset="0"/>
            </a:endParaRPr>
          </a:p>
        </p:txBody>
      </p:sp>
    </p:spTree>
    <p:extLst>
      <p:ext uri="{BB962C8B-B14F-4D97-AF65-F5344CB8AC3E}">
        <p14:creationId xmlns:p14="http://schemas.microsoft.com/office/powerpoint/2010/main" val="2459762805"/>
      </p:ext>
    </p:extLst>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A75B2-F307-8979-8187-73688D489E6A}"/>
            </a:ext>
          </a:extLst>
        </p:cNvPr>
        <p:cNvGrpSpPr/>
        <p:nvPr/>
      </p:nvGrpSpPr>
      <p:grpSpPr>
        <a:xfrm>
          <a:off x="0" y="0"/>
          <a:ext cx="0" cy="0"/>
          <a:chOff x="0" y="0"/>
          <a:chExt cx="0" cy="0"/>
        </a:xfrm>
      </p:grpSpPr>
      <p:graphicFrame>
        <p:nvGraphicFramePr>
          <p:cNvPr id="12495902" name="Group 30">
            <a:extLst>
              <a:ext uri="{FF2B5EF4-FFF2-40B4-BE49-F238E27FC236}">
                <a16:creationId xmlns:a16="http://schemas.microsoft.com/office/drawing/2014/main" id="{8B1A1DF9-075A-C430-7202-BAEB7677B791}"/>
              </a:ext>
            </a:extLst>
          </p:cNvPr>
          <p:cNvGraphicFramePr>
            <a:graphicFrameLocks noGrp="1"/>
          </p:cNvGraphicFramePr>
          <p:nvPr/>
        </p:nvGraphicFramePr>
        <p:xfrm>
          <a:off x="0" y="613976"/>
          <a:ext cx="12192000" cy="5775960"/>
        </p:xfrm>
        <a:graphic>
          <a:graphicData uri="http://schemas.openxmlformats.org/drawingml/2006/table">
            <a:tbl>
              <a:tblPr/>
              <a:tblGrid>
                <a:gridCol w="6683983">
                  <a:extLst>
                    <a:ext uri="{9D8B030D-6E8A-4147-A177-3AD203B41FA5}">
                      <a16:colId xmlns:a16="http://schemas.microsoft.com/office/drawing/2014/main" val="20000"/>
                    </a:ext>
                  </a:extLst>
                </a:gridCol>
                <a:gridCol w="5508017">
                  <a:extLst>
                    <a:ext uri="{9D8B030D-6E8A-4147-A177-3AD203B41FA5}">
                      <a16:colId xmlns:a16="http://schemas.microsoft.com/office/drawing/2014/main" val="3500270401"/>
                    </a:ext>
                  </a:extLst>
                </a:gridCol>
              </a:tblGrid>
              <a:tr h="21234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700" b="0" i="0" u="none" strike="noStrike" cap="none" normalizeH="0" baseline="0" dirty="0">
                          <a:ln>
                            <a:noFill/>
                          </a:ln>
                          <a:solidFill>
                            <a:schemeClr val="tx1"/>
                          </a:solidFill>
                          <a:effectLst/>
                          <a:latin typeface="Arial" charset="0"/>
                          <a:cs typeface="Arial" pitchFamily="34" charset="0"/>
                        </a:rPr>
                        <a:t>Salut à vous ô martyrs, salut aux courageux héros, salut aux persévérants,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CA" sz="2700" b="0" i="0" u="none" strike="noStrike" cap="none" normalizeH="0" baseline="0" dirty="0">
                          <a:ln>
                            <a:noFill/>
                          </a:ln>
                          <a:solidFill>
                            <a:schemeClr val="tx1"/>
                          </a:solidFill>
                          <a:effectLst/>
                          <a:latin typeface="Arial" charset="0"/>
                          <a:cs typeface="Arial" pitchFamily="34" charset="0"/>
                        </a:rPr>
                        <a:t>Mon seigneur le roi Georges, Théodore le stratège, </a:t>
                      </a:r>
                      <a:r>
                        <a:rPr kumimoji="0" lang="en-US" sz="2700" b="0" i="0" u="none" strike="noStrike" cap="none" normalizeH="0" baseline="0" dirty="0" err="1">
                          <a:ln>
                            <a:noFill/>
                          </a:ln>
                          <a:solidFill>
                            <a:schemeClr val="tx1"/>
                          </a:solidFill>
                          <a:effectLst/>
                          <a:latin typeface="Arial" charset="0"/>
                          <a:cs typeface="Arial" charset="0"/>
                        </a:rPr>
                        <a:t>Philopatir</a:t>
                      </a:r>
                      <a:r>
                        <a:rPr kumimoji="0" lang="en-US" sz="2700" b="0" i="0" u="none" strike="noStrike" cap="none" normalizeH="0" baseline="0" dirty="0">
                          <a:ln>
                            <a:noFill/>
                          </a:ln>
                          <a:solidFill>
                            <a:schemeClr val="tx1"/>
                          </a:solidFill>
                          <a:effectLst/>
                          <a:latin typeface="Arial" charset="0"/>
                          <a:cs typeface="Arial" charset="0"/>
                        </a:rPr>
                        <a:t> </a:t>
                      </a:r>
                      <a:r>
                        <a:rPr kumimoji="0" lang="en-US" sz="2700" b="0" i="0" u="none" strike="noStrike" cap="none" normalizeH="0" baseline="0" dirty="0" err="1">
                          <a:ln>
                            <a:noFill/>
                          </a:ln>
                          <a:solidFill>
                            <a:schemeClr val="tx1"/>
                          </a:solidFill>
                          <a:effectLst/>
                          <a:latin typeface="Arial" charset="0"/>
                          <a:cs typeface="Arial" charset="0"/>
                        </a:rPr>
                        <a:t>Mercourios</a:t>
                      </a:r>
                      <a:r>
                        <a:rPr kumimoji="0" lang="en-US" sz="2700" b="0" i="0" u="none" strike="noStrike" cap="none" normalizeH="0" baseline="0" dirty="0">
                          <a:ln>
                            <a:noFill/>
                          </a:ln>
                          <a:solidFill>
                            <a:schemeClr val="tx1"/>
                          </a:solidFill>
                          <a:effectLst/>
                          <a:latin typeface="Arial" charset="0"/>
                          <a:cs typeface="Arial" charset="0"/>
                        </a:rPr>
                        <a:t>, </a:t>
                      </a:r>
                      <a:r>
                        <a:rPr kumimoji="0" lang="fr-CA" sz="2700" b="0" i="0" u="none" strike="noStrike" cap="none" normalizeH="0" baseline="0" dirty="0">
                          <a:ln>
                            <a:noFill/>
                          </a:ln>
                          <a:solidFill>
                            <a:schemeClr val="tx1"/>
                          </a:solidFill>
                          <a:effectLst/>
                          <a:latin typeface="Arial" charset="0"/>
                          <a:cs typeface="Arial" pitchFamily="34" charset="0"/>
                        </a:rPr>
                        <a:t>le saint </a:t>
                      </a:r>
                      <a:r>
                        <a:rPr kumimoji="0" lang="fr-CA" sz="2700" b="0" i="0" u="none" strike="noStrike" cap="none" normalizeH="0" baseline="0" dirty="0" err="1">
                          <a:ln>
                            <a:noFill/>
                          </a:ln>
                          <a:solidFill>
                            <a:schemeClr val="tx1"/>
                          </a:solidFill>
                          <a:effectLst/>
                          <a:latin typeface="Arial" charset="0"/>
                          <a:cs typeface="Arial" pitchFamily="34" charset="0"/>
                        </a:rPr>
                        <a:t>abba</a:t>
                      </a:r>
                      <a:r>
                        <a:rPr kumimoji="0" lang="fr-CA" sz="2700" b="0" i="0" u="none" strike="noStrike" cap="none" normalizeH="0" baseline="0" dirty="0">
                          <a:ln>
                            <a:noFill/>
                          </a:ln>
                          <a:solidFill>
                            <a:schemeClr val="tx1"/>
                          </a:solidFill>
                          <a:effectLst/>
                          <a:latin typeface="Arial" charset="0"/>
                          <a:cs typeface="Arial" pitchFamily="34" charset="0"/>
                        </a:rPr>
                        <a:t> Mina</a:t>
                      </a:r>
                      <a:r>
                        <a:rPr kumimoji="0" lang="en-US" sz="2700" b="0" i="0" u="none" strike="noStrike" cap="none" normalizeH="0" baseline="0" dirty="0">
                          <a:ln>
                            <a:noFill/>
                          </a:ln>
                          <a:solidFill>
                            <a:schemeClr val="tx1"/>
                          </a:solidFill>
                          <a:effectLst/>
                          <a:latin typeface="Arial" charset="0"/>
                          <a:cs typeface="Arial" charset="0"/>
                        </a:rPr>
                        <a:t>. </a:t>
                      </a:r>
                      <a:endParaRPr kumimoji="0" lang="fr-CA" sz="2700" b="0" i="0" u="none" strike="noStrike" cap="none" normalizeH="0" baseline="0" dirty="0">
                        <a:ln>
                          <a:noFill/>
                        </a:ln>
                        <a:solidFill>
                          <a:schemeClr val="tx1"/>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900" b="0" i="0" u="none" strike="noStrike" cap="none" normalizeH="0" baseline="0" dirty="0">
                          <a:ln>
                            <a:noFill/>
                          </a:ln>
                          <a:solidFill>
                            <a:schemeClr val="tx1"/>
                          </a:solidFill>
                          <a:effectLst/>
                          <a:latin typeface="Arial" charset="0"/>
                          <a:cs typeface="Arial" charset="0"/>
                        </a:rPr>
                        <a:t>السلام لكم أيها الشهداء</a:t>
                      </a:r>
                      <a:r>
                        <a:rPr kumimoji="0" lang="ar-EG" sz="3200" b="0" i="0" u="none" strike="noStrike" cap="none" normalizeH="0" baseline="0" dirty="0">
                          <a:ln>
                            <a:noFill/>
                          </a:ln>
                          <a:solidFill>
                            <a:schemeClr val="tx1"/>
                          </a:solidFill>
                          <a:effectLst/>
                          <a:latin typeface="Arial" charset="0"/>
                          <a:cs typeface="Arial" charset="0"/>
                        </a:rPr>
                        <a:t>، </a:t>
                      </a:r>
                      <a:r>
                        <a:rPr kumimoji="0" lang="ar-EG" sz="2900" b="0" i="0" u="none" strike="noStrike" cap="none" normalizeH="0" baseline="0" dirty="0">
                          <a:ln>
                            <a:noFill/>
                          </a:ln>
                          <a:solidFill>
                            <a:schemeClr val="tx1"/>
                          </a:solidFill>
                          <a:effectLst/>
                          <a:latin typeface="Arial" charset="0"/>
                          <a:cs typeface="Arial" charset="0"/>
                        </a:rPr>
                        <a:t>السلام </a:t>
                      </a:r>
                      <a:r>
                        <a:rPr kumimoji="0" lang="ar-EG" sz="2900" b="0" i="0" u="none" strike="noStrike" cap="none" normalizeH="0" baseline="0" dirty="0" err="1">
                          <a:ln>
                            <a:noFill/>
                          </a:ln>
                          <a:solidFill>
                            <a:schemeClr val="tx1"/>
                          </a:solidFill>
                          <a:effectLst/>
                          <a:latin typeface="Arial" charset="0"/>
                          <a:cs typeface="Arial" charset="0"/>
                        </a:rPr>
                        <a:t>للشجعان</a:t>
                      </a:r>
                      <a:r>
                        <a:rPr kumimoji="0" lang="ar-EG" sz="2900" b="0" i="0" u="none" strike="noStrike" cap="none" normalizeH="0" baseline="0" dirty="0">
                          <a:ln>
                            <a:noFill/>
                          </a:ln>
                          <a:solidFill>
                            <a:schemeClr val="tx1"/>
                          </a:solidFill>
                          <a:effectLst/>
                          <a:latin typeface="Arial" charset="0"/>
                          <a:cs typeface="Arial" charset="0"/>
                        </a:rPr>
                        <a:t> الأبطال</a:t>
                      </a:r>
                      <a:r>
                        <a:rPr kumimoji="0" lang="ar-EG" sz="3200" b="0" i="0" u="none" strike="noStrike" cap="none" normalizeH="0" baseline="0" dirty="0">
                          <a:ln>
                            <a:noFill/>
                          </a:ln>
                          <a:solidFill>
                            <a:schemeClr val="tx1"/>
                          </a:solidFill>
                          <a:effectLst/>
                          <a:latin typeface="Arial" charset="0"/>
                          <a:cs typeface="Arial" charset="0"/>
                        </a:rPr>
                        <a:t>، </a:t>
                      </a:r>
                      <a:r>
                        <a:rPr kumimoji="0" lang="ar-EG" sz="2900" b="0" i="0" u="none" strike="noStrike" cap="none" normalizeH="0" baseline="0" dirty="0">
                          <a:ln>
                            <a:noFill/>
                          </a:ln>
                          <a:solidFill>
                            <a:schemeClr val="tx1"/>
                          </a:solidFill>
                          <a:effectLst/>
                          <a:latin typeface="Arial" charset="0"/>
                          <a:cs typeface="Arial" charset="0"/>
                        </a:rPr>
                        <a:t>السلام للابسي الجهاد</a:t>
                      </a:r>
                      <a:r>
                        <a:rPr kumimoji="0" lang="ar-EG" sz="3200" b="0" i="0" u="none" strike="noStrike" cap="none" normalizeH="0" baseline="0" dirty="0">
                          <a:ln>
                            <a:noFill/>
                          </a:ln>
                          <a:solidFill>
                            <a:schemeClr val="tx1"/>
                          </a:solidFill>
                          <a:effectLst/>
                          <a:latin typeface="Arial" charset="0"/>
                          <a:cs typeface="Arial" charset="0"/>
                        </a:rPr>
                        <a:t>، </a:t>
                      </a:r>
                      <a:r>
                        <a:rPr kumimoji="0" lang="ar-EG" sz="2900" b="0" i="0" u="none" strike="noStrike" cap="none" normalizeH="0" baseline="0" dirty="0">
                          <a:ln>
                            <a:noFill/>
                          </a:ln>
                          <a:solidFill>
                            <a:schemeClr val="tx1"/>
                          </a:solidFill>
                          <a:effectLst/>
                          <a:latin typeface="Arial" charset="0"/>
                          <a:cs typeface="Arial" charset="0"/>
                        </a:rPr>
                        <a:t>سيدي الملك </a:t>
                      </a:r>
                      <a:r>
                        <a:rPr kumimoji="0" lang="ar-EG" sz="2900" b="0" i="0" u="none" strike="noStrike" cap="none" normalizeH="0" baseline="0" dirty="0" err="1">
                          <a:ln>
                            <a:noFill/>
                          </a:ln>
                          <a:solidFill>
                            <a:schemeClr val="tx1"/>
                          </a:solidFill>
                          <a:effectLst/>
                          <a:latin typeface="Arial" charset="0"/>
                          <a:cs typeface="Arial" charset="0"/>
                        </a:rPr>
                        <a:t>جيؤرجيوس</a:t>
                      </a:r>
                      <a:r>
                        <a:rPr kumimoji="0" lang="ar-EG" sz="2900" b="0" i="0" u="none" strike="noStrike" cap="none" normalizeH="0" baseline="0" dirty="0">
                          <a:ln>
                            <a:noFill/>
                          </a:ln>
                          <a:solidFill>
                            <a:schemeClr val="tx1"/>
                          </a:solidFill>
                          <a:effectLst/>
                          <a:latin typeface="Arial" charset="0"/>
                          <a:cs typeface="Arial" charset="0"/>
                        </a:rPr>
                        <a:t>، </a:t>
                      </a:r>
                      <a:r>
                        <a:rPr kumimoji="0" lang="ar-EG" sz="2900" b="0" i="0" u="none" strike="noStrike" cap="none" normalizeH="0" baseline="0" dirty="0" err="1">
                          <a:ln>
                            <a:noFill/>
                          </a:ln>
                          <a:solidFill>
                            <a:schemeClr val="tx1"/>
                          </a:solidFill>
                          <a:effectLst/>
                          <a:latin typeface="Arial" charset="0"/>
                          <a:cs typeface="Arial" charset="0"/>
                        </a:rPr>
                        <a:t>ثيؤذوروس</a:t>
                      </a:r>
                      <a:r>
                        <a:rPr kumimoji="0" lang="ar-EG" sz="2900" b="0" i="0" u="none" strike="noStrike" cap="none" normalizeH="0" baseline="0" dirty="0">
                          <a:ln>
                            <a:noFill/>
                          </a:ln>
                          <a:solidFill>
                            <a:schemeClr val="tx1"/>
                          </a:solidFill>
                          <a:effectLst/>
                          <a:latin typeface="Arial" charset="0"/>
                          <a:cs typeface="Arial" charset="0"/>
                        </a:rPr>
                        <a:t> </a:t>
                      </a:r>
                      <a:r>
                        <a:rPr kumimoji="0" lang="ar-EG" sz="2900" b="0" i="0" u="none" strike="noStrike" cap="none" normalizeH="0" baseline="0" dirty="0" err="1">
                          <a:ln>
                            <a:noFill/>
                          </a:ln>
                          <a:solidFill>
                            <a:schemeClr val="tx1"/>
                          </a:solidFill>
                          <a:effectLst/>
                          <a:latin typeface="Arial" charset="0"/>
                          <a:cs typeface="Arial" charset="0"/>
                        </a:rPr>
                        <a:t>الآسفهسلار</a:t>
                      </a:r>
                      <a:r>
                        <a:rPr kumimoji="0" lang="ar-EG" sz="2900" b="0" i="0" u="none" strike="noStrike" cap="none" normalizeH="0" baseline="0" dirty="0">
                          <a:ln>
                            <a:noFill/>
                          </a:ln>
                          <a:solidFill>
                            <a:schemeClr val="tx1"/>
                          </a:solidFill>
                          <a:effectLst/>
                          <a:latin typeface="Arial" charset="0"/>
                          <a:cs typeface="Arial" charset="0"/>
                        </a:rPr>
                        <a:t>، </a:t>
                      </a:r>
                      <a:r>
                        <a:rPr kumimoji="0" lang="ar-EG" sz="2900" b="0" i="0" u="none" strike="noStrike" cap="none" normalizeH="0" baseline="0" dirty="0" err="1">
                          <a:ln>
                            <a:noFill/>
                          </a:ln>
                          <a:solidFill>
                            <a:schemeClr val="tx1"/>
                          </a:solidFill>
                          <a:effectLst/>
                          <a:latin typeface="Arial" charset="0"/>
                          <a:cs typeface="Arial" charset="0"/>
                        </a:rPr>
                        <a:t>فيلوباتير</a:t>
                      </a:r>
                      <a:r>
                        <a:rPr kumimoji="0" lang="ar-EG" sz="2900" b="0" i="0" u="none" strike="noStrike" cap="none" normalizeH="0" baseline="0" dirty="0">
                          <a:ln>
                            <a:noFill/>
                          </a:ln>
                          <a:solidFill>
                            <a:schemeClr val="tx1"/>
                          </a:solidFill>
                          <a:effectLst/>
                          <a:latin typeface="Arial" charset="0"/>
                          <a:cs typeface="Arial" charset="0"/>
                        </a:rPr>
                        <a:t> </a:t>
                      </a:r>
                      <a:r>
                        <a:rPr kumimoji="0" lang="ar-EG" sz="2900" b="0" i="0" u="none" strike="noStrike" cap="none" normalizeH="0" baseline="0" dirty="0" err="1">
                          <a:ln>
                            <a:noFill/>
                          </a:ln>
                          <a:solidFill>
                            <a:schemeClr val="tx1"/>
                          </a:solidFill>
                          <a:effectLst/>
                          <a:latin typeface="Arial" charset="0"/>
                          <a:cs typeface="Arial" charset="0"/>
                        </a:rPr>
                        <a:t>مرقوريوس</a:t>
                      </a:r>
                      <a:r>
                        <a:rPr kumimoji="0" lang="ar-EG" sz="2900" b="0" i="0" u="none" strike="noStrike" cap="none" normalizeH="0" baseline="0" dirty="0">
                          <a:ln>
                            <a:noFill/>
                          </a:ln>
                          <a:solidFill>
                            <a:schemeClr val="tx1"/>
                          </a:solidFill>
                          <a:effectLst/>
                          <a:latin typeface="Arial" charset="0"/>
                          <a:cs typeface="Arial" charset="0"/>
                        </a:rPr>
                        <a:t>، القديس أبا مينا. </a:t>
                      </a:r>
                      <a:endParaRPr kumimoji="0" lang="en-US" sz="29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0172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700" b="0" i="0" u="none" strike="noStrike" cap="none" normalizeH="0" baseline="0" dirty="0">
                          <a:ln>
                            <a:noFill/>
                          </a:ln>
                          <a:solidFill>
                            <a:srgbClr val="FFFF00"/>
                          </a:solidFill>
                          <a:effectLst/>
                          <a:latin typeface="Coptic1" pitchFamily="2" charset="0"/>
                          <a:cs typeface="Arial" charset="0"/>
                        </a:rPr>
                        <a:t>&lt;ere </a:t>
                      </a:r>
                      <a:r>
                        <a:rPr kumimoji="0" lang="en-US" sz="4700" b="0" i="0" u="none" strike="noStrike" cap="none" normalizeH="0" baseline="0" dirty="0" err="1">
                          <a:ln>
                            <a:noFill/>
                          </a:ln>
                          <a:solidFill>
                            <a:srgbClr val="FFFF00"/>
                          </a:solidFill>
                          <a:effectLst/>
                          <a:latin typeface="Coptic1" pitchFamily="2" charset="0"/>
                          <a:cs typeface="Arial" charset="0"/>
                        </a:rPr>
                        <a:t>nwten</a:t>
                      </a:r>
                      <a:r>
                        <a:rPr kumimoji="0" lang="en-US" sz="4700" b="0" i="0" u="none" strike="noStrike" cap="none" normalizeH="0" baseline="0" dirty="0">
                          <a:ln>
                            <a:noFill/>
                          </a:ln>
                          <a:solidFill>
                            <a:srgbClr val="FFFF00"/>
                          </a:solidFill>
                          <a:effectLst/>
                          <a:latin typeface="Coptic1" pitchFamily="2" charset="0"/>
                          <a:cs typeface="Arial" charset="0"/>
                        </a:rPr>
                        <a:t> w~ </a:t>
                      </a:r>
                      <a:r>
                        <a:rPr kumimoji="0" lang="en-US" sz="4700" b="0" i="0" u="none" strike="noStrike" cap="none" normalizeH="0" baseline="0" dirty="0" err="1">
                          <a:ln>
                            <a:noFill/>
                          </a:ln>
                          <a:solidFill>
                            <a:srgbClr val="FFFF00"/>
                          </a:solidFill>
                          <a:effectLst/>
                          <a:latin typeface="Coptic1" pitchFamily="2" charset="0"/>
                          <a:cs typeface="Arial" charset="0"/>
                        </a:rPr>
                        <a:t>nimarturoc</a:t>
                      </a:r>
                      <a:r>
                        <a:rPr kumimoji="0" lang="en-US" sz="4700" b="0" i="0" u="none" strike="noStrike" cap="none" normalizeH="0" baseline="0" dirty="0">
                          <a:ln>
                            <a:noFill/>
                          </a:ln>
                          <a:solidFill>
                            <a:srgbClr val="FFFF00"/>
                          </a:solidFill>
                          <a:effectLst/>
                          <a:latin typeface="Coptic1" pitchFamily="2" charset="0"/>
                          <a:cs typeface="Arial" charset="0"/>
                        </a:rPr>
                        <a:t> : ,ere </a:t>
                      </a:r>
                      <a:r>
                        <a:rPr kumimoji="0" lang="en-US" sz="4700" b="0" i="0" u="none" strike="noStrike" cap="none" normalizeH="0" baseline="0" dirty="0" err="1">
                          <a:ln>
                            <a:noFill/>
                          </a:ln>
                          <a:solidFill>
                            <a:srgbClr val="FFFF00"/>
                          </a:solidFill>
                          <a:effectLst/>
                          <a:latin typeface="Coptic1" pitchFamily="2" charset="0"/>
                          <a:cs typeface="Arial" charset="0"/>
                        </a:rPr>
                        <a:t>niswij</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n~genneoc</a:t>
                      </a:r>
                      <a:r>
                        <a:rPr kumimoji="0" lang="en-US" sz="4700" b="0" i="0" u="none" strike="noStrike" cap="none" normalizeH="0" baseline="0" dirty="0">
                          <a:ln>
                            <a:noFill/>
                          </a:ln>
                          <a:solidFill>
                            <a:srgbClr val="FFFF00"/>
                          </a:solidFill>
                          <a:effectLst/>
                          <a:latin typeface="Coptic1" pitchFamily="2" charset="0"/>
                          <a:cs typeface="Arial" charset="0"/>
                        </a:rPr>
                        <a:t> : ,ere </a:t>
                      </a:r>
                      <a:r>
                        <a:rPr kumimoji="0" lang="en-US" sz="4700" b="0" i="0" u="none" strike="noStrike" cap="none" normalizeH="0" baseline="0" dirty="0" err="1">
                          <a:ln>
                            <a:noFill/>
                          </a:ln>
                          <a:solidFill>
                            <a:srgbClr val="FFFF00"/>
                          </a:solidFill>
                          <a:effectLst/>
                          <a:latin typeface="Coptic1" pitchFamily="2" charset="0"/>
                          <a:cs typeface="Arial" charset="0"/>
                        </a:rPr>
                        <a:t>niaylovoroc</a:t>
                      </a:r>
                      <a:r>
                        <a:rPr kumimoji="0" lang="en-US" sz="4700" b="0" i="0" u="none" strike="noStrike" cap="none" normalizeH="0" baseline="0" dirty="0">
                          <a:ln>
                            <a:noFill/>
                          </a:ln>
                          <a:solidFill>
                            <a:srgbClr val="FFFF00"/>
                          </a:solidFill>
                          <a:effectLst/>
                          <a:latin typeface="Coptic1" pitchFamily="2" charset="0"/>
                          <a:cs typeface="Arial" charset="0"/>
                        </a:rPr>
                        <a:t> : pa[</a:t>
                      </a:r>
                      <a:r>
                        <a:rPr kumimoji="0" lang="en-US" sz="4700" b="0" i="0" u="none" strike="noStrike" cap="none" normalizeH="0" baseline="0" dirty="0" err="1">
                          <a:ln>
                            <a:noFill/>
                          </a:ln>
                          <a:solidFill>
                            <a:srgbClr val="FFFF00"/>
                          </a:solidFill>
                          <a:effectLst/>
                          <a:latin typeface="Coptic1" pitchFamily="2" charset="0"/>
                          <a:cs typeface="Arial" charset="0"/>
                        </a:rPr>
                        <a:t>oic</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p~ouro</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Gewrgioc</a:t>
                      </a:r>
                      <a:r>
                        <a:rPr kumimoji="0" lang="en-US" sz="4700" b="0" i="0" u="none" strike="noStrike" cap="none" normalizeH="0" baseline="0" dirty="0">
                          <a:ln>
                            <a:noFill/>
                          </a:ln>
                          <a:solidFill>
                            <a:srgbClr val="FFFF00"/>
                          </a:solidFill>
                          <a:effectLst/>
                          <a:latin typeface="Coptic1" pitchFamily="2" charset="0"/>
                          <a:cs typeface="Arial" charset="0"/>
                        </a:rPr>
                        <a:t> : </a:t>
                      </a:r>
                      <a:r>
                        <a:rPr kumimoji="0" lang="en-US" sz="4700" b="0" i="0" u="none" strike="noStrike" cap="none" normalizeH="0" baseline="0" dirty="0" err="1">
                          <a:ln>
                            <a:noFill/>
                          </a:ln>
                          <a:solidFill>
                            <a:srgbClr val="FFFF00"/>
                          </a:solidFill>
                          <a:effectLst/>
                          <a:latin typeface="Coptic1" pitchFamily="2" charset="0"/>
                          <a:cs typeface="Arial" charset="0"/>
                        </a:rPr>
                        <a:t>Yeo~dwroc</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pictratilat</a:t>
                      </a:r>
                      <a:r>
                        <a:rPr kumimoji="0" lang="en-US" sz="4700" b="0" i="0" u="none" strike="noStrike" cap="none" normalizeH="0" baseline="0" dirty="0">
                          <a:ln>
                            <a:noFill/>
                          </a:ln>
                          <a:solidFill>
                            <a:srgbClr val="FFFF00"/>
                          </a:solidFill>
                          <a:effectLst/>
                          <a:latin typeface="Coptic1" pitchFamily="2" charset="0"/>
                          <a:cs typeface="Arial" charset="0"/>
                        </a:rPr>
                        <a:t>/c : </a:t>
                      </a:r>
                      <a:r>
                        <a:rPr kumimoji="0" lang="en-US" sz="4700" b="0" i="0" u="none" strike="noStrike" cap="none" normalizeH="0" baseline="0" dirty="0" err="1">
                          <a:ln>
                            <a:noFill/>
                          </a:ln>
                          <a:solidFill>
                            <a:srgbClr val="FFFF00"/>
                          </a:solidFill>
                          <a:effectLst/>
                          <a:latin typeface="Coptic1" pitchFamily="2" charset="0"/>
                          <a:cs typeface="Arial" charset="0"/>
                        </a:rPr>
                        <a:t>Vilopat</a:t>
                      </a:r>
                      <a:r>
                        <a:rPr kumimoji="0" lang="en-US" sz="4700" b="0" i="0" u="none" strike="noStrike" cap="none" normalizeH="0" baseline="0" dirty="0">
                          <a:ln>
                            <a:noFill/>
                          </a:ln>
                          <a:solidFill>
                            <a:srgbClr val="FFFF00"/>
                          </a:solidFill>
                          <a:effectLst/>
                          <a:latin typeface="Coptic1" pitchFamily="2" charset="0"/>
                          <a:cs typeface="Arial" charset="0"/>
                        </a:rPr>
                        <a:t>/r </a:t>
                      </a:r>
                      <a:r>
                        <a:rPr kumimoji="0" lang="en-US" sz="4700" b="0" i="0" u="none" strike="noStrike" cap="none" normalizeH="0" baseline="0" dirty="0" err="1">
                          <a:ln>
                            <a:noFill/>
                          </a:ln>
                          <a:solidFill>
                            <a:srgbClr val="FFFF00"/>
                          </a:solidFill>
                          <a:effectLst/>
                          <a:latin typeface="Coptic1" pitchFamily="2" charset="0"/>
                          <a:cs typeface="Arial" charset="0"/>
                        </a:rPr>
                        <a:t>Merkourioc</a:t>
                      </a:r>
                      <a:r>
                        <a:rPr kumimoji="0" lang="en-US" sz="47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4700" b="0" i="0" u="none" strike="noStrike" cap="none" normalizeH="0" baseline="0" dirty="0" err="1">
                          <a:ln>
                            <a:noFill/>
                          </a:ln>
                          <a:solidFill>
                            <a:srgbClr val="FFFF00"/>
                          </a:solidFill>
                          <a:effectLst/>
                          <a:latin typeface="Coptic1" pitchFamily="2" charset="0"/>
                          <a:cs typeface="Arial" charset="0"/>
                        </a:rPr>
                        <a:t>pia~gioc</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a~pa</a:t>
                      </a:r>
                      <a:r>
                        <a:rPr kumimoji="0" lang="en-US" sz="4700" b="0" i="0" u="none" strike="noStrike" cap="none" normalizeH="0" baseline="0" dirty="0">
                          <a:ln>
                            <a:noFill/>
                          </a:ln>
                          <a:solidFill>
                            <a:srgbClr val="FFFF00"/>
                          </a:solidFill>
                          <a:effectLst/>
                          <a:latin typeface="Coptic1" pitchFamily="2" charset="0"/>
                          <a:cs typeface="Arial" charset="0"/>
                        </a:rPr>
                        <a:t> M/</a:t>
                      </a:r>
                      <a:r>
                        <a:rPr kumimoji="0" lang="en-US" sz="4700" b="0" i="0" u="none" strike="noStrike" cap="none" normalizeH="0" baseline="0" dirty="0" err="1">
                          <a:ln>
                            <a:noFill/>
                          </a:ln>
                          <a:solidFill>
                            <a:srgbClr val="FFFF00"/>
                          </a:solidFill>
                          <a:effectLst/>
                          <a:latin typeface="Coptic1" pitchFamily="2" charset="0"/>
                          <a:cs typeface="Arial" charset="0"/>
                        </a:rPr>
                        <a:t>na.</a:t>
                      </a:r>
                      <a:r>
                        <a:rPr kumimoji="0" lang="en-US" sz="4700" b="0" i="0" u="none" strike="noStrike" cap="none" normalizeH="0" baseline="0" dirty="0">
                          <a:ln>
                            <a:noFill/>
                          </a:ln>
                          <a:solidFill>
                            <a:srgbClr val="FFFF00"/>
                          </a:solidFill>
                          <a:effectLst/>
                          <a:latin typeface="Coptic1" pitchFamily="2" charset="0"/>
                          <a:cs typeface="Arial" charset="0"/>
                        </a:rPr>
                        <a:t> </a:t>
                      </a:r>
                    </a:p>
                  </a:txBody>
                  <a:tcPr marL="121920" marR="121920" marT="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2" name="Tableau 1">
            <a:extLst>
              <a:ext uri="{FF2B5EF4-FFF2-40B4-BE49-F238E27FC236}">
                <a16:creationId xmlns:a16="http://schemas.microsoft.com/office/drawing/2014/main" id="{48372114-8702-B393-4EB5-6B1C2EF5F15E}"/>
              </a:ext>
            </a:extLst>
          </p:cNvPr>
          <p:cNvGraphicFramePr>
            <a:graphicFrameLocks noGrp="1"/>
          </p:cNvGraphicFramePr>
          <p:nvPr/>
        </p:nvGraphicFramePr>
        <p:xfrm>
          <a:off x="2165880" y="0"/>
          <a:ext cx="8128000" cy="644144"/>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472887533"/>
                    </a:ext>
                  </a:extLst>
                </a:gridCol>
              </a:tblGrid>
              <a:tr h="644144">
                <a:tc>
                  <a:txBody>
                    <a:bodyPr/>
                    <a:lstStyle/>
                    <a:p>
                      <a:pPr algn="ctr">
                        <a:lnSpc>
                          <a:spcPct val="80000"/>
                        </a:lnSpc>
                        <a:spcBef>
                          <a:spcPct val="0"/>
                        </a:spcBef>
                      </a:pPr>
                      <a:r>
                        <a:rPr lang="en-CA" sz="2100" dirty="0" err="1">
                          <a:solidFill>
                            <a:schemeClr val="tx1"/>
                          </a:solidFill>
                          <a:latin typeface="Arial" panose="020B0604020202020204" pitchFamily="34" charset="0"/>
                          <a:cs typeface="+mn-cs"/>
                        </a:rPr>
                        <a:t>Sts</a:t>
                      </a:r>
                      <a:r>
                        <a:rPr lang="en-CA" sz="2100" dirty="0">
                          <a:solidFill>
                            <a:schemeClr val="tx1"/>
                          </a:solidFill>
                          <a:latin typeface="Arial" panose="020B0604020202020204" pitchFamily="34" charset="0"/>
                          <a:cs typeface="+mn-cs"/>
                        </a:rPr>
                        <a:t>. Martyrs Georges, Théodore, </a:t>
                      </a:r>
                      <a:r>
                        <a:rPr lang="en-CA" sz="2100" dirty="0" err="1">
                          <a:solidFill>
                            <a:schemeClr val="tx1"/>
                          </a:solidFill>
                          <a:latin typeface="Arial" panose="020B0604020202020204" pitchFamily="34" charset="0"/>
                          <a:cs typeface="+mn-cs"/>
                        </a:rPr>
                        <a:t>Mercourios</a:t>
                      </a:r>
                      <a:r>
                        <a:rPr lang="en-CA" sz="2100" dirty="0">
                          <a:solidFill>
                            <a:schemeClr val="tx1"/>
                          </a:solidFill>
                          <a:latin typeface="Arial" panose="020B0604020202020204" pitchFamily="34" charset="0"/>
                          <a:cs typeface="+mn-cs"/>
                        </a:rPr>
                        <a:t>, Mina</a:t>
                      </a:r>
                      <a:endParaRPr lang="ar-EG" sz="2100" dirty="0">
                        <a:solidFill>
                          <a:schemeClr val="tx1"/>
                        </a:solidFill>
                        <a:latin typeface="Arial" panose="020B0604020202020204" pitchFamily="34" charset="0"/>
                        <a:cs typeface="+mn-cs"/>
                      </a:endParaRPr>
                    </a:p>
                    <a:p>
                      <a:pPr algn="ctr" rtl="1">
                        <a:lnSpc>
                          <a:spcPct val="80000"/>
                        </a:lnSpc>
                        <a:spcBef>
                          <a:spcPct val="0"/>
                        </a:spcBef>
                      </a:pPr>
                      <a:r>
                        <a:rPr lang="ar-EG" sz="2400" dirty="0">
                          <a:solidFill>
                            <a:schemeClr val="tx1"/>
                          </a:solidFill>
                          <a:cs typeface="+mn-cs"/>
                        </a:rPr>
                        <a:t>الشهادة القديسين </a:t>
                      </a:r>
                      <a:r>
                        <a:rPr lang="ar-EG" sz="2400" dirty="0" err="1">
                          <a:solidFill>
                            <a:schemeClr val="tx1"/>
                          </a:solidFill>
                          <a:cs typeface="+mn-cs"/>
                        </a:rPr>
                        <a:t>مارجرجس</a:t>
                      </a:r>
                      <a:r>
                        <a:rPr lang="ar-EG" sz="2400" dirty="0">
                          <a:solidFill>
                            <a:schemeClr val="tx1"/>
                          </a:solidFill>
                          <a:cs typeface="+mn-cs"/>
                        </a:rPr>
                        <a:t>، والأمير تادرس، وأبى سيفين، </a:t>
                      </a:r>
                      <a:r>
                        <a:rPr lang="ar-EG" sz="2400" dirty="0" err="1">
                          <a:solidFill>
                            <a:schemeClr val="tx1"/>
                          </a:solidFill>
                          <a:cs typeface="+mn-cs"/>
                        </a:rPr>
                        <a:t>ومارمينا</a:t>
                      </a:r>
                      <a:endParaRPr lang="fr-FR" sz="2400" dirty="0">
                        <a:solidFill>
                          <a:schemeClr val="tx1"/>
                        </a:solidFill>
                        <a:cs typeface="+mn-cs"/>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4981209"/>
                  </a:ext>
                </a:extLst>
              </a:tr>
            </a:tbl>
          </a:graphicData>
        </a:graphic>
      </p:graphicFrame>
      <p:sp>
        <p:nvSpPr>
          <p:cNvPr id="5" name="AutoShape 36">
            <a:hlinkClick r:id="rId3" action="ppaction://hlinksldjump" highlightClick="1"/>
            <a:extLst>
              <a:ext uri="{FF2B5EF4-FFF2-40B4-BE49-F238E27FC236}">
                <a16:creationId xmlns:a16="http://schemas.microsoft.com/office/drawing/2014/main" id="{5C77596D-6C15-AF50-1961-B7C7663B6759}"/>
              </a:ext>
            </a:extLst>
          </p:cNvPr>
          <p:cNvSpPr>
            <a:spLocks noChangeArrowheads="1"/>
          </p:cNvSpPr>
          <p:nvPr/>
        </p:nvSpPr>
        <p:spPr bwMode="auto">
          <a:xfrm>
            <a:off x="10464800" y="6096000"/>
            <a:ext cx="1727200" cy="762000"/>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667" dirty="0">
                <a:solidFill>
                  <a:srgbClr val="FFFFFF"/>
                </a:solidFill>
                <a:latin typeface="Arial" charset="0"/>
                <a:cs typeface="Arial" charset="0"/>
              </a:rPr>
              <a:t>الختام</a:t>
            </a:r>
            <a:endParaRPr lang="en-CA" sz="2667" dirty="0">
              <a:solidFill>
                <a:srgbClr val="FFFFFF"/>
              </a:solidFill>
              <a:latin typeface="Arial" charset="0"/>
              <a:cs typeface="Arial" charset="0"/>
            </a:endParaRPr>
          </a:p>
        </p:txBody>
      </p:sp>
      <p:sp>
        <p:nvSpPr>
          <p:cNvPr id="4" name="AutoShape 15">
            <a:hlinkClick r:id="rId4" action="ppaction://hlinksldjump" highlightClick="1"/>
            <a:extLst>
              <a:ext uri="{FF2B5EF4-FFF2-40B4-BE49-F238E27FC236}">
                <a16:creationId xmlns:a16="http://schemas.microsoft.com/office/drawing/2014/main" id="{6FCB7680-4AA2-9D6C-A045-AE1BF7081F5C}"/>
              </a:ext>
            </a:extLst>
          </p:cNvPr>
          <p:cNvSpPr>
            <a:spLocks noChangeArrowheads="1"/>
          </p:cNvSpPr>
          <p:nvPr/>
        </p:nvSpPr>
        <p:spPr bwMode="auto">
          <a:xfrm>
            <a:off x="0" y="6186000"/>
            <a:ext cx="2540003" cy="672000"/>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 </a:t>
            </a:r>
            <a:r>
              <a:rPr lang="en-CA" sz="2133" dirty="0" err="1">
                <a:solidFill>
                  <a:srgbClr val="FFFFFF"/>
                </a:solidFill>
                <a:latin typeface="Arial" charset="0"/>
                <a:cs typeface="Arial" charset="0"/>
              </a:rPr>
              <a:t>pape</a:t>
            </a:r>
            <a:r>
              <a:rPr lang="en-CA" sz="2133" dirty="0">
                <a:solidFill>
                  <a:srgbClr val="FFFFFF"/>
                </a:solidFill>
                <a:latin typeface="Arial" charset="0"/>
                <a:cs typeface="Arial" charset="0"/>
              </a:rPr>
              <a:t> / </a:t>
            </a:r>
            <a:r>
              <a:rPr lang="en-CA" sz="2133" dirty="0" err="1">
                <a:solidFill>
                  <a:srgbClr val="FFFFFF"/>
                </a:solidFill>
                <a:latin typeface="Arial" charset="0"/>
                <a:cs typeface="Arial" charset="0"/>
              </a:rPr>
              <a:t>l'évêque</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البابا</a:t>
            </a:r>
            <a:r>
              <a:rPr lang="fr-FR" sz="2133" dirty="0">
                <a:solidFill>
                  <a:srgbClr val="FFFFFF"/>
                </a:solidFill>
                <a:latin typeface="Arial"/>
                <a:cs typeface="Arial"/>
              </a:rPr>
              <a:t> </a:t>
            </a:r>
            <a:r>
              <a:rPr lang="fr-FR" sz="2133" dirty="0">
                <a:solidFill>
                  <a:srgbClr val="FFFFFF"/>
                </a:solidFill>
                <a:latin typeface="Arial" charset="0"/>
                <a:cs typeface="Arial" charset="0"/>
              </a:rPr>
              <a:t>/ </a:t>
            </a:r>
            <a:r>
              <a:rPr lang="ar-EG" sz="2133" dirty="0">
                <a:solidFill>
                  <a:srgbClr val="FFFFFF"/>
                </a:solidFill>
                <a:latin typeface="Arial" charset="0"/>
                <a:cs typeface="Arial" charset="0"/>
              </a:rPr>
              <a:t>الأسقف</a:t>
            </a:r>
            <a:endParaRPr lang="en-CA" sz="2133" dirty="0">
              <a:solidFill>
                <a:srgbClr val="FFFFFF"/>
              </a:solidFill>
              <a:latin typeface="Arial" charset="0"/>
              <a:cs typeface="Arial" charset="0"/>
            </a:endParaRPr>
          </a:p>
        </p:txBody>
      </p:sp>
    </p:spTree>
    <p:extLst>
      <p:ext uri="{BB962C8B-B14F-4D97-AF65-F5344CB8AC3E}">
        <p14:creationId xmlns:p14="http://schemas.microsoft.com/office/powerpoint/2010/main" val="1113697645"/>
      </p:ext>
    </p:extLst>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181E7-8282-5D10-14AA-68D74BDEAB9F}"/>
            </a:ext>
          </a:extLst>
        </p:cNvPr>
        <p:cNvGrpSpPr/>
        <p:nvPr/>
      </p:nvGrpSpPr>
      <p:grpSpPr>
        <a:xfrm>
          <a:off x="0" y="0"/>
          <a:ext cx="0" cy="0"/>
          <a:chOff x="0" y="0"/>
          <a:chExt cx="0" cy="0"/>
        </a:xfrm>
      </p:grpSpPr>
      <p:graphicFrame>
        <p:nvGraphicFramePr>
          <p:cNvPr id="12512283" name="Group 27">
            <a:extLst>
              <a:ext uri="{FF2B5EF4-FFF2-40B4-BE49-F238E27FC236}">
                <a16:creationId xmlns:a16="http://schemas.microsoft.com/office/drawing/2014/main" id="{14878A0E-1EFA-4217-C217-07471B64E371}"/>
              </a:ext>
            </a:extLst>
          </p:cNvPr>
          <p:cNvGraphicFramePr>
            <a:graphicFrameLocks noGrp="1"/>
          </p:cNvGraphicFramePr>
          <p:nvPr/>
        </p:nvGraphicFramePr>
        <p:xfrm>
          <a:off x="0" y="514024"/>
          <a:ext cx="12192000" cy="5709920"/>
        </p:xfrm>
        <a:graphic>
          <a:graphicData uri="http://schemas.openxmlformats.org/drawingml/2006/table">
            <a:tbl>
              <a:tblPr/>
              <a:tblGrid>
                <a:gridCol w="6405489">
                  <a:extLst>
                    <a:ext uri="{9D8B030D-6E8A-4147-A177-3AD203B41FA5}">
                      <a16:colId xmlns:a16="http://schemas.microsoft.com/office/drawing/2014/main" val="20000"/>
                    </a:ext>
                  </a:extLst>
                </a:gridCol>
                <a:gridCol w="5786511">
                  <a:extLst>
                    <a:ext uri="{9D8B030D-6E8A-4147-A177-3AD203B41FA5}">
                      <a16:colId xmlns:a16="http://schemas.microsoft.com/office/drawing/2014/main" val="1929201856"/>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kern="1200" cap="none" normalizeH="0" baseline="0" dirty="0">
                          <a:ln>
                            <a:noFill/>
                          </a:ln>
                          <a:solidFill>
                            <a:schemeClr val="tx1"/>
                          </a:solidFill>
                          <a:effectLst/>
                          <a:latin typeface="Arial" charset="0"/>
                          <a:ea typeface="+mn-ea"/>
                          <a:cs typeface="Arial" charset="0"/>
                        </a:rPr>
                        <a:t>Salut à notre père </a:t>
                      </a:r>
                      <a:r>
                        <a:rPr kumimoji="0" lang="fr-FR" sz="3200" b="0" i="0" u="none" strike="noStrike" kern="1200" cap="none" normalizeH="0" baseline="0" dirty="0" err="1">
                          <a:ln>
                            <a:noFill/>
                          </a:ln>
                          <a:solidFill>
                            <a:schemeClr val="tx1"/>
                          </a:solidFill>
                          <a:effectLst/>
                          <a:latin typeface="Arial" charset="0"/>
                          <a:ea typeface="+mn-ea"/>
                          <a:cs typeface="Arial" charset="0"/>
                        </a:rPr>
                        <a:t>abba</a:t>
                      </a:r>
                      <a:r>
                        <a:rPr kumimoji="0" lang="fr-FR" sz="3200" b="0" i="0" u="none" strike="noStrike" kern="1200" cap="none" normalizeH="0" baseline="0" dirty="0">
                          <a:ln>
                            <a:noFill/>
                          </a:ln>
                          <a:solidFill>
                            <a:schemeClr val="tx1"/>
                          </a:solidFill>
                          <a:effectLst/>
                          <a:latin typeface="Arial" charset="0"/>
                          <a:ea typeface="+mn-ea"/>
                          <a:cs typeface="Arial" charset="0"/>
                        </a:rPr>
                        <a:t> Antoine,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kern="1200" cap="none" normalizeH="0" baseline="0" dirty="0">
                          <a:ln>
                            <a:noFill/>
                          </a:ln>
                          <a:solidFill>
                            <a:schemeClr val="tx1"/>
                          </a:solidFill>
                          <a:effectLst/>
                          <a:latin typeface="Arial" charset="0"/>
                          <a:ea typeface="+mn-ea"/>
                          <a:cs typeface="Arial" charset="0"/>
                        </a:rPr>
                        <a:t>la lanterne du monachisme.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kern="1200" cap="none" normalizeH="0" baseline="0" dirty="0">
                          <a:ln>
                            <a:noFill/>
                          </a:ln>
                          <a:solidFill>
                            <a:schemeClr val="tx1"/>
                          </a:solidFill>
                          <a:effectLst/>
                          <a:latin typeface="Arial" charset="0"/>
                          <a:ea typeface="+mn-ea"/>
                          <a:cs typeface="Arial" charset="0"/>
                        </a:rPr>
                        <a:t>Salut à notre père </a:t>
                      </a:r>
                      <a:r>
                        <a:rPr kumimoji="0" lang="fr-FR" sz="3200" b="0" i="0" u="none" strike="noStrike" kern="1200" cap="none" normalizeH="0" baseline="0" dirty="0" err="1">
                          <a:ln>
                            <a:noFill/>
                          </a:ln>
                          <a:solidFill>
                            <a:schemeClr val="tx1"/>
                          </a:solidFill>
                          <a:effectLst/>
                          <a:latin typeface="Arial" charset="0"/>
                          <a:ea typeface="+mn-ea"/>
                          <a:cs typeface="Arial" charset="0"/>
                        </a:rPr>
                        <a:t>abba</a:t>
                      </a:r>
                      <a:r>
                        <a:rPr kumimoji="0" lang="fr-FR" sz="3200" b="0" i="0" u="none" strike="noStrike" kern="1200" cap="none" normalizeH="0" baseline="0" dirty="0">
                          <a:ln>
                            <a:noFill/>
                          </a:ln>
                          <a:solidFill>
                            <a:schemeClr val="tx1"/>
                          </a:solidFill>
                          <a:effectLst/>
                          <a:latin typeface="Arial" charset="0"/>
                          <a:ea typeface="+mn-ea"/>
                          <a:cs typeface="Arial" charset="0"/>
                        </a:rPr>
                        <a:t> Paul,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kern="1200" cap="none" normalizeH="0" baseline="0" dirty="0">
                          <a:ln>
                            <a:noFill/>
                          </a:ln>
                          <a:solidFill>
                            <a:schemeClr val="tx1"/>
                          </a:solidFill>
                          <a:effectLst/>
                          <a:latin typeface="Arial" charset="0"/>
                          <a:ea typeface="+mn-ea"/>
                          <a:cs typeface="Arial" charset="0"/>
                        </a:rPr>
                        <a:t>le bien-aimé du Christ. </a:t>
                      </a:r>
                      <a:endParaRPr kumimoji="0" lang="en-US" sz="3200" b="0" i="0" u="none" strike="noStrike" kern="1200" cap="none" normalizeH="0" baseline="0" dirty="0">
                        <a:ln>
                          <a:noFill/>
                        </a:ln>
                        <a:solidFill>
                          <a:schemeClr val="tx1"/>
                        </a:solidFill>
                        <a:effectLst/>
                        <a:latin typeface="Arial" charset="0"/>
                        <a:ea typeface="+mn-ea"/>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السلام لأبينا</a:t>
                      </a:r>
                      <a:r>
                        <a:rPr kumimoji="0" lang="fr-FR"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أنبا</a:t>
                      </a:r>
                      <a:r>
                        <a:rPr kumimoji="0" lang="fr-FR" sz="3700" b="0" i="0" u="none" strike="noStrike" cap="none" normalizeH="0" baseline="0" dirty="0">
                          <a:ln>
                            <a:noFill/>
                          </a:ln>
                          <a:solidFill>
                            <a:schemeClr val="tx1"/>
                          </a:solidFill>
                          <a:effectLst/>
                          <a:latin typeface="Arial" charset="0"/>
                          <a:cs typeface="Arial" charset="0"/>
                        </a:rPr>
                        <a:t> </a:t>
                      </a:r>
                      <a:r>
                        <a:rPr kumimoji="0" lang="ar-EG" sz="3700" b="0" i="0" u="none" strike="noStrike" cap="none" normalizeH="0" baseline="0" dirty="0">
                          <a:ln>
                            <a:noFill/>
                          </a:ln>
                          <a:solidFill>
                            <a:schemeClr val="tx1"/>
                          </a:solidFill>
                          <a:effectLst/>
                          <a:latin typeface="Arial" charset="0"/>
                          <a:cs typeface="Arial" charset="0"/>
                        </a:rPr>
                        <a:t>أنطونيوس،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سراج الرهبنة</a:t>
                      </a:r>
                      <a:r>
                        <a:rPr kumimoji="0" lang="fr-FR" sz="3700" b="0" i="0" u="none" strike="noStrike" cap="none" normalizeH="0" baseline="0" dirty="0">
                          <a:ln>
                            <a:noFill/>
                          </a:ln>
                          <a:solidFill>
                            <a:schemeClr val="tx1"/>
                          </a:solidFill>
                          <a:effectLst/>
                          <a:latin typeface="Arial" charset="0"/>
                          <a:cs typeface="Arial" charset="0"/>
                        </a:rPr>
                        <a:t>. </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السلام لأبينا أنبا بولا،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حبيب المسيح.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peniwt</a:t>
                      </a:r>
                      <a:r>
                        <a:rPr kumimoji="0" lang="en-US" sz="5300" b="0" i="0" u="none" strike="noStrike" cap="none" normalizeH="0" baseline="0" dirty="0">
                          <a:ln>
                            <a:noFill/>
                          </a:ln>
                          <a:solidFill>
                            <a:srgbClr val="FFFF00"/>
                          </a:solidFill>
                          <a:effectLst/>
                          <a:latin typeface="Coptic1" pitchFamily="2" charset="0"/>
                          <a:cs typeface="Arial" charset="0"/>
                        </a:rPr>
                        <a:t> abba </a:t>
                      </a:r>
                      <a:r>
                        <a:rPr kumimoji="0" lang="en-US" sz="5300" b="0" i="0" u="none" strike="noStrike" cap="none" normalizeH="0" baseline="0" dirty="0" err="1">
                          <a:ln>
                            <a:noFill/>
                          </a:ln>
                          <a:solidFill>
                            <a:srgbClr val="FFFF00"/>
                          </a:solidFill>
                          <a:effectLst/>
                          <a:latin typeface="Coptic1" pitchFamily="2" charset="0"/>
                          <a:cs typeface="Arial" charset="0"/>
                        </a:rPr>
                        <a:t>Antwnioc</a:t>
                      </a:r>
                      <a:r>
                        <a:rPr kumimoji="0" lang="en-US" sz="5300" b="0" i="0" u="none" strike="noStrike" cap="none" normalizeH="0" baseline="0" dirty="0">
                          <a:ln>
                            <a:noFill/>
                          </a:ln>
                          <a:solidFill>
                            <a:srgbClr val="FFFF00"/>
                          </a:solidFill>
                          <a:effectLst/>
                          <a:latin typeface="Coptic1" pitchFamily="2" charset="0"/>
                          <a:cs typeface="Arial" charset="0"/>
                        </a:rPr>
                        <a:t> : </a:t>
                      </a:r>
                      <a:endParaRPr kumimoji="0" lang="ar-EG" sz="53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piq</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bc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metmona,oc</a:t>
                      </a:r>
                      <a:r>
                        <a:rPr kumimoji="0" lang="en-US" sz="5300" b="0" i="0" u="none" strike="noStrike" cap="none" normalizeH="0" baseline="0" dirty="0">
                          <a:ln>
                            <a:noFill/>
                          </a:ln>
                          <a:solidFill>
                            <a:srgbClr val="FFFF00"/>
                          </a:solidFill>
                          <a:effectLst/>
                          <a:latin typeface="Coptic1" pitchFamily="2" charset="0"/>
                          <a:cs typeface="Arial" charset="0"/>
                        </a:rPr>
                        <a:t> : </a:t>
                      </a:r>
                      <a:endParaRPr kumimoji="0" lang="ar-EG" sz="53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peniwt</a:t>
                      </a:r>
                      <a:r>
                        <a:rPr kumimoji="0" lang="en-US" sz="5300" b="0" i="0" u="none" strike="noStrike" cap="none" normalizeH="0" baseline="0" dirty="0">
                          <a:ln>
                            <a:noFill/>
                          </a:ln>
                          <a:solidFill>
                            <a:srgbClr val="FFFF00"/>
                          </a:solidFill>
                          <a:effectLst/>
                          <a:latin typeface="Coptic1" pitchFamily="2" charset="0"/>
                          <a:cs typeface="Arial" charset="0"/>
                        </a:rPr>
                        <a:t> abba Paule : </a:t>
                      </a:r>
                      <a:endParaRPr kumimoji="0" lang="ar-EG" sz="53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pimenrit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P,#c</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Tableau 3">
            <a:extLst>
              <a:ext uri="{FF2B5EF4-FFF2-40B4-BE49-F238E27FC236}">
                <a16:creationId xmlns:a16="http://schemas.microsoft.com/office/drawing/2014/main" id="{52C1291B-2B82-0C3E-07CB-A8B5955B5393}"/>
              </a:ext>
            </a:extLst>
          </p:cNvPr>
          <p:cNvGraphicFramePr>
            <a:graphicFrameLocks noGrp="1"/>
          </p:cNvGraphicFramePr>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Arial" charset="0"/>
                          <a:ea typeface="+mn-ea"/>
                          <a:cs typeface="Arial" charset="0"/>
                        </a:rPr>
                        <a:t>St. Antoine &amp; St. Paul - </a:t>
                      </a:r>
                      <a:r>
                        <a:rPr kumimoji="0" lang="ar-EG" sz="2400" b="0" i="0" u="none" strike="noStrike" kern="1200" cap="none" spc="0" normalizeH="0" baseline="0" noProof="0" dirty="0">
                          <a:ln>
                            <a:noFill/>
                          </a:ln>
                          <a:solidFill>
                            <a:srgbClr val="FFFFFF"/>
                          </a:solidFill>
                          <a:effectLst/>
                          <a:uLnTx/>
                          <a:uFillTx/>
                          <a:latin typeface="Arial" charset="0"/>
                          <a:ea typeface="+mn-ea"/>
                          <a:cs typeface="Arial" charset="0"/>
                        </a:rPr>
                        <a:t>أنبا أنطونيوس وأنبا بولا</a:t>
                      </a: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3" name="AutoShape 15">
            <a:hlinkClick r:id="rId3" action="ppaction://hlinksldjump" highlightClick="1"/>
            <a:extLst>
              <a:ext uri="{FF2B5EF4-FFF2-40B4-BE49-F238E27FC236}">
                <a16:creationId xmlns:a16="http://schemas.microsoft.com/office/drawing/2014/main" id="{2A0F3ED3-44E4-A180-8173-29F58F158E9A}"/>
              </a:ext>
            </a:extLst>
          </p:cNvPr>
          <p:cNvSpPr>
            <a:spLocks noChangeArrowheads="1"/>
          </p:cNvSpPr>
          <p:nvPr/>
        </p:nvSpPr>
        <p:spPr bwMode="auto">
          <a:xfrm>
            <a:off x="0" y="6186000"/>
            <a:ext cx="2540003" cy="672000"/>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 </a:t>
            </a:r>
            <a:r>
              <a:rPr lang="en-CA" sz="2133" dirty="0" err="1">
                <a:solidFill>
                  <a:srgbClr val="FFFFFF"/>
                </a:solidFill>
                <a:latin typeface="Arial" charset="0"/>
                <a:cs typeface="Arial" charset="0"/>
              </a:rPr>
              <a:t>pape</a:t>
            </a:r>
            <a:r>
              <a:rPr lang="en-CA" sz="2133" dirty="0">
                <a:solidFill>
                  <a:srgbClr val="FFFFFF"/>
                </a:solidFill>
                <a:latin typeface="Arial" charset="0"/>
                <a:cs typeface="Arial" charset="0"/>
              </a:rPr>
              <a:t> / </a:t>
            </a:r>
            <a:r>
              <a:rPr lang="en-CA" sz="2133" dirty="0" err="1">
                <a:solidFill>
                  <a:srgbClr val="FFFFFF"/>
                </a:solidFill>
                <a:latin typeface="Arial" charset="0"/>
                <a:cs typeface="Arial" charset="0"/>
              </a:rPr>
              <a:t>l'évêque</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البابا</a:t>
            </a:r>
            <a:r>
              <a:rPr lang="fr-FR" sz="2133" dirty="0">
                <a:solidFill>
                  <a:srgbClr val="FFFFFF"/>
                </a:solidFill>
                <a:latin typeface="Arial"/>
                <a:cs typeface="Arial"/>
              </a:rPr>
              <a:t> </a:t>
            </a:r>
            <a:r>
              <a:rPr lang="fr-FR" sz="2133" dirty="0">
                <a:solidFill>
                  <a:srgbClr val="FFFFFF"/>
                </a:solidFill>
                <a:latin typeface="Arial" charset="0"/>
                <a:cs typeface="Arial" charset="0"/>
              </a:rPr>
              <a:t>/ </a:t>
            </a:r>
            <a:r>
              <a:rPr lang="ar-EG" sz="2133" dirty="0">
                <a:solidFill>
                  <a:srgbClr val="FFFFFF"/>
                </a:solidFill>
                <a:latin typeface="Arial" charset="0"/>
                <a:cs typeface="Arial" charset="0"/>
              </a:rPr>
              <a:t>الأسقف</a:t>
            </a:r>
            <a:endParaRPr lang="en-CA" sz="2133" dirty="0">
              <a:solidFill>
                <a:srgbClr val="FFFFFF"/>
              </a:solidFill>
              <a:latin typeface="Arial" charset="0"/>
              <a:cs typeface="Arial" charset="0"/>
            </a:endParaRPr>
          </a:p>
        </p:txBody>
      </p:sp>
      <p:sp>
        <p:nvSpPr>
          <p:cNvPr id="2" name="AutoShape 36">
            <a:hlinkClick r:id="rId4" action="ppaction://hlinksldjump" highlightClick="1"/>
            <a:extLst>
              <a:ext uri="{FF2B5EF4-FFF2-40B4-BE49-F238E27FC236}">
                <a16:creationId xmlns:a16="http://schemas.microsoft.com/office/drawing/2014/main" id="{7FD5A5FD-5F69-3234-670F-E3AC2302AC7E}"/>
              </a:ext>
            </a:extLst>
          </p:cNvPr>
          <p:cNvSpPr>
            <a:spLocks noChangeArrowheads="1"/>
          </p:cNvSpPr>
          <p:nvPr/>
        </p:nvSpPr>
        <p:spPr bwMode="auto">
          <a:xfrm>
            <a:off x="10464800" y="6096000"/>
            <a:ext cx="1727200" cy="762000"/>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667" dirty="0">
                <a:solidFill>
                  <a:srgbClr val="FFFFFF"/>
                </a:solidFill>
                <a:latin typeface="Arial" charset="0"/>
                <a:cs typeface="Arial" charset="0"/>
              </a:rPr>
              <a:t>الختام</a:t>
            </a:r>
            <a:endParaRPr lang="en-CA" sz="2667" dirty="0">
              <a:solidFill>
                <a:srgbClr val="FFFFFF"/>
              </a:solidFill>
              <a:latin typeface="Arial" charset="0"/>
              <a:cs typeface="Arial" charset="0"/>
            </a:endParaRPr>
          </a:p>
        </p:txBody>
      </p:sp>
    </p:spTree>
    <p:extLst>
      <p:ext uri="{BB962C8B-B14F-4D97-AF65-F5344CB8AC3E}">
        <p14:creationId xmlns:p14="http://schemas.microsoft.com/office/powerpoint/2010/main" val="1772979439"/>
      </p:ext>
    </p:extLst>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A825C-DC4B-99A6-85E5-FFFACB555CB7}"/>
            </a:ext>
          </a:extLst>
        </p:cNvPr>
        <p:cNvGrpSpPr/>
        <p:nvPr/>
      </p:nvGrpSpPr>
      <p:grpSpPr>
        <a:xfrm>
          <a:off x="0" y="0"/>
          <a:ext cx="0" cy="0"/>
          <a:chOff x="0" y="0"/>
          <a:chExt cx="0" cy="0"/>
        </a:xfrm>
      </p:grpSpPr>
      <p:graphicFrame>
        <p:nvGraphicFramePr>
          <p:cNvPr id="5" name="Tableau 3">
            <a:extLst>
              <a:ext uri="{FF2B5EF4-FFF2-40B4-BE49-F238E27FC236}">
                <a16:creationId xmlns:a16="http://schemas.microsoft.com/office/drawing/2014/main" id="{FABFF013-561B-DFAD-A0FD-A91FEFCF6922}"/>
              </a:ext>
            </a:extLst>
          </p:cNvPr>
          <p:cNvGraphicFramePr>
            <a:graphicFrameLocks noGrp="1"/>
          </p:cNvGraphicFramePr>
          <p:nvPr/>
        </p:nvGraphicFramePr>
        <p:xfrm>
          <a:off x="2032000" y="89808"/>
          <a:ext cx="8128000" cy="512064"/>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512064">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3200" dirty="0">
                          <a:solidFill>
                            <a:srgbClr val="FFFFFF"/>
                          </a:solidFill>
                          <a:latin typeface="Arial" charset="0"/>
                          <a:cs typeface="Arial" charset="0"/>
                        </a:rPr>
                        <a:t>Conclusion - </a:t>
                      </a:r>
                      <a:r>
                        <a:rPr kumimoji="0" lang="ar-EG" sz="2400" b="0" i="0" u="none" strike="noStrike" kern="1200" cap="none" spc="0" normalizeH="0" baseline="0" noProof="0" dirty="0">
                          <a:ln>
                            <a:noFill/>
                          </a:ln>
                          <a:solidFill>
                            <a:srgbClr val="FFFFFF"/>
                          </a:solidFill>
                          <a:effectLst/>
                          <a:uLnTx/>
                          <a:uFillTx/>
                          <a:latin typeface="Arial" charset="0"/>
                          <a:ea typeface="+mn-ea"/>
                          <a:cs typeface="Arial" charset="0"/>
                        </a:rPr>
                        <a:t>الختام</a:t>
                      </a:r>
                      <a:endParaRPr kumimoji="0" lang="en-CA" sz="2400" b="0" i="0" u="none" strike="noStrike" kern="1200" cap="none" spc="0" normalizeH="0" baseline="0" noProof="0" dirty="0">
                        <a:ln>
                          <a:noFill/>
                        </a:ln>
                        <a:solidFill>
                          <a:srgbClr val="FFFFFF"/>
                        </a:solidFill>
                        <a:effectLst/>
                        <a:uLnTx/>
                        <a:uFillTx/>
                        <a:latin typeface="Arial" charset="0"/>
                        <a:ea typeface="+mn-ea"/>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graphicFrame>
        <p:nvGraphicFramePr>
          <p:cNvPr id="2" name="Group 22">
            <a:extLst>
              <a:ext uri="{FF2B5EF4-FFF2-40B4-BE49-F238E27FC236}">
                <a16:creationId xmlns:a16="http://schemas.microsoft.com/office/drawing/2014/main" id="{8A6C1A02-296E-CC26-CA31-E76FE9EBECBE}"/>
              </a:ext>
            </a:extLst>
          </p:cNvPr>
          <p:cNvGraphicFramePr>
            <a:graphicFrameLocks noGrp="1"/>
          </p:cNvGraphicFramePr>
          <p:nvPr/>
        </p:nvGraphicFramePr>
        <p:xfrm>
          <a:off x="0" y="521543"/>
          <a:ext cx="12192000" cy="570992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3085150834"/>
                    </a:ext>
                  </a:extLst>
                </a:gridCol>
              </a:tblGrid>
              <a:tr h="236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Par les intercessions, de la mère de Dieu, Sainte Marie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Ô Seigneur, accorde-nous la rémission de nos péchés.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بِشَفَاعَاتِ،</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وَالِدَةِ الإِلَهِ الْقِدِّيسَةِ مَرْيَمَ،</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يَا رَبُّ أَنْعِمْ لَنَا،</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بِمَغْفِرَةِ خَطَايَانَا.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5300" b="0" i="0" u="none" strike="noStrike" cap="none" normalizeH="0" baseline="0" dirty="0">
                          <a:ln>
                            <a:noFill/>
                          </a:ln>
                          <a:solidFill>
                            <a:srgbClr val="FFFF00"/>
                          </a:solidFill>
                          <a:effectLst/>
                          <a:latin typeface="Coptic1" pitchFamily="2" charset="0"/>
                          <a:cs typeface="Arial" charset="0"/>
                        </a:rPr>
                        <a:t>Hiten </a:t>
                      </a:r>
                      <a:r>
                        <a:rPr kumimoji="0" lang="en-US" sz="5300" b="0" i="0" u="none" strike="noStrike" cap="none" normalizeH="0" baseline="0" dirty="0" err="1">
                          <a:ln>
                            <a:noFill/>
                          </a:ln>
                          <a:solidFill>
                            <a:srgbClr val="FFFF00"/>
                          </a:solidFill>
                          <a:effectLst/>
                          <a:latin typeface="Coptic1" pitchFamily="2" charset="0"/>
                          <a:cs typeface="Arial" charset="0"/>
                        </a:rPr>
                        <a:t>nip~recbia</a:t>
                      </a:r>
                      <a:r>
                        <a:rPr kumimoji="0" lang="en-US" sz="5300" b="0" i="0" u="none" strike="noStrike" cap="none" normalizeH="0" baseline="0" dirty="0">
                          <a:ln>
                            <a:noFill/>
                          </a:ln>
                          <a:solidFill>
                            <a:srgbClr val="FFFF00"/>
                          </a:solidFill>
                          <a:effectLst/>
                          <a:latin typeface="Coptic1" pitchFamily="2" charset="0"/>
                          <a:cs typeface="Arial" charset="0"/>
                        </a:rPr>
                        <a:t>~ : </a:t>
                      </a:r>
                      <a:br>
                        <a:rPr kumimoji="0" lang="en-US" sz="5300" b="0" i="0" u="none" strike="noStrike" cap="none" normalizeH="0" baseline="0" dirty="0">
                          <a:ln>
                            <a:noFill/>
                          </a:ln>
                          <a:solidFill>
                            <a:srgbClr val="FFFF00"/>
                          </a:solidFill>
                          <a:effectLst/>
                          <a:latin typeface="Coptic1" pitchFamily="2" charset="0"/>
                          <a:cs typeface="Arial" charset="0"/>
                        </a:rPr>
                      </a:b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Yeo~tokoc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Maria~ : p~{</a:t>
                      </a:r>
                      <a:r>
                        <a:rPr kumimoji="0" lang="en-US" sz="5300" b="0" i="0" u="none" strike="noStrike" cap="none" normalizeH="0" baseline="0" dirty="0" err="1">
                          <a:ln>
                            <a:noFill/>
                          </a:ln>
                          <a:solidFill>
                            <a:srgbClr val="FFFF00"/>
                          </a:solidFill>
                          <a:effectLst/>
                          <a:latin typeface="Coptic1" pitchFamily="2" charset="0"/>
                          <a:cs typeface="Arial" charset="0"/>
                        </a:rPr>
                        <a:t>oic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a~rih~mot</a:t>
                      </a:r>
                      <a:r>
                        <a:rPr kumimoji="0" lang="en-US" sz="5300" b="0" i="0" u="none" strike="noStrike" cap="none" normalizeH="0" baseline="0" dirty="0">
                          <a:ln>
                            <a:noFill/>
                          </a:ln>
                          <a:solidFill>
                            <a:srgbClr val="FFFF00"/>
                          </a:solidFill>
                          <a:effectLst/>
                          <a:latin typeface="Coptic1" pitchFamily="2" charset="0"/>
                          <a:cs typeface="Arial" charset="0"/>
                        </a:rPr>
                        <a:t> nan : </a:t>
                      </a:r>
                      <a:br>
                        <a:rPr kumimoji="0" lang="en-US" sz="5300" b="0" i="0" u="none" strike="noStrike" cap="none" normalizeH="0" baseline="0" dirty="0">
                          <a:ln>
                            <a:noFill/>
                          </a:ln>
                          <a:solidFill>
                            <a:srgbClr val="FFFF00"/>
                          </a:solidFill>
                          <a:effectLst/>
                          <a:latin typeface="Coptic1" pitchFamily="2" charset="0"/>
                          <a:cs typeface="Arial" charset="0"/>
                        </a:rPr>
                      </a:br>
                      <a:r>
                        <a:rPr kumimoji="0" lang="en-US" sz="5300" b="0" i="0" u="none" strike="noStrike" cap="none" normalizeH="0" baseline="0" dirty="0" err="1">
                          <a:ln>
                            <a:noFill/>
                          </a:ln>
                          <a:solidFill>
                            <a:srgbClr val="FFFF00"/>
                          </a:solidFill>
                          <a:effectLst/>
                          <a:latin typeface="Coptic1" pitchFamily="2" charset="0"/>
                          <a:cs typeface="Arial" charset="0"/>
                        </a:rPr>
                        <a:t>m~pi,w</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e~bol</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nennobi</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
        <p:nvSpPr>
          <p:cNvPr id="6" name="AutoShape 36">
            <a:hlinkClick r:id="rId3" action="ppaction://hlinksldjump" highlightClick="1"/>
            <a:extLst>
              <a:ext uri="{FF2B5EF4-FFF2-40B4-BE49-F238E27FC236}">
                <a16:creationId xmlns:a16="http://schemas.microsoft.com/office/drawing/2014/main" id="{091C9083-F236-4A5A-B40A-7EE3F941FE63}"/>
              </a:ext>
            </a:extLst>
          </p:cNvPr>
          <p:cNvSpPr>
            <a:spLocks noChangeArrowheads="1"/>
          </p:cNvSpPr>
          <p:nvPr/>
        </p:nvSpPr>
        <p:spPr bwMode="auto">
          <a:xfrm>
            <a:off x="8769210" y="6132125"/>
            <a:ext cx="3422791" cy="725876"/>
          </a:xfrm>
          <a:prstGeom prst="actionButtonBlank">
            <a:avLst/>
          </a:prstGeom>
          <a:solidFill>
            <a:srgbClr val="800000"/>
          </a:solidFill>
          <a:ln w="12700">
            <a:solidFill>
              <a:schemeClr val="tx1"/>
            </a:solidFill>
            <a:miter lim="800000"/>
            <a:headEnd/>
            <a:tailEnd/>
          </a:ln>
        </p:spPr>
        <p:txBody>
          <a:bodyPr wrap="none" tIns="158400" bIns="158400" anchor="ctr" anchorCtr="1"/>
          <a:lstStyle/>
          <a:p>
            <a:pPr algn="ctr" defTabSz="1219170" fontAlgn="base">
              <a:lnSpc>
                <a:spcPct val="80000"/>
              </a:lnSpc>
              <a:spcBef>
                <a:spcPct val="0"/>
              </a:spcBef>
              <a:spcAft>
                <a:spcPct val="0"/>
              </a:spcAft>
              <a:defRPr/>
            </a:pPr>
            <a:r>
              <a:rPr lang="en-US" sz="2133" dirty="0">
                <a:solidFill>
                  <a:srgbClr val="FFFFFF"/>
                </a:solidFill>
                <a:latin typeface="Arial"/>
                <a:cs typeface="Arial" charset="0"/>
              </a:rPr>
              <a:t>Conclusion Fêtes - </a:t>
            </a:r>
            <a:r>
              <a:rPr lang="ar-AE" sz="2133" dirty="0">
                <a:solidFill>
                  <a:srgbClr val="FFFFFF"/>
                </a:solidFill>
                <a:latin typeface="Arial"/>
                <a:cs typeface="Arial" charset="0"/>
              </a:rPr>
              <a:t>ختام الأعياد</a:t>
            </a:r>
            <a:endParaRPr lang="en-US" sz="2133" dirty="0">
              <a:solidFill>
                <a:srgbClr val="FFFFFF"/>
              </a:solidFill>
              <a:latin typeface="Arial"/>
              <a:cs typeface="Arial" charset="0"/>
            </a:endParaRPr>
          </a:p>
          <a:p>
            <a:pPr algn="ctr" defTabSz="1219170" fontAlgn="base">
              <a:lnSpc>
                <a:spcPct val="80000"/>
              </a:lnSpc>
              <a:spcBef>
                <a:spcPct val="0"/>
              </a:spcBef>
              <a:spcAft>
                <a:spcPct val="0"/>
              </a:spcAft>
              <a:defRPr/>
            </a:pPr>
            <a:r>
              <a:rPr lang="pt-BR" sz="2133" dirty="0">
                <a:solidFill>
                  <a:srgbClr val="FFFFFF"/>
                </a:solidFill>
                <a:latin typeface="Coptic1" pitchFamily="2" charset="0"/>
                <a:cs typeface="Arial" charset="0"/>
              </a:rPr>
              <a:t>I/#c# P,#c# n~caf nem voou</a:t>
            </a:r>
            <a:endParaRPr lang="en-CA" sz="2133" b="1" dirty="0">
              <a:solidFill>
                <a:srgbClr val="FFFFFF"/>
              </a:solidFill>
              <a:latin typeface="Arial" charset="0"/>
              <a:cs typeface="Arial" charset="0"/>
            </a:endParaRPr>
          </a:p>
        </p:txBody>
      </p:sp>
    </p:spTree>
    <p:extLst>
      <p:ext uri="{BB962C8B-B14F-4D97-AF65-F5344CB8AC3E}">
        <p14:creationId xmlns:p14="http://schemas.microsoft.com/office/powerpoint/2010/main" val="2331009133"/>
      </p:ext>
    </p:extLst>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A2370-C60C-CF81-D961-7428DEF7EBF0}"/>
            </a:ext>
          </a:extLst>
        </p:cNvPr>
        <p:cNvGrpSpPr/>
        <p:nvPr/>
      </p:nvGrpSpPr>
      <p:grpSpPr>
        <a:xfrm>
          <a:off x="0" y="0"/>
          <a:ext cx="0" cy="0"/>
          <a:chOff x="0" y="0"/>
          <a:chExt cx="0" cy="0"/>
        </a:xfrm>
      </p:grpSpPr>
      <p:graphicFrame>
        <p:nvGraphicFramePr>
          <p:cNvPr id="12551206" name="Group 38">
            <a:extLst>
              <a:ext uri="{FF2B5EF4-FFF2-40B4-BE49-F238E27FC236}">
                <a16:creationId xmlns:a16="http://schemas.microsoft.com/office/drawing/2014/main" id="{E30EB235-C454-22FD-0EC1-B089D75288E6}"/>
              </a:ext>
            </a:extLst>
          </p:cNvPr>
          <p:cNvGraphicFramePr>
            <a:graphicFrameLocks noGrp="1"/>
          </p:cNvGraphicFramePr>
          <p:nvPr/>
        </p:nvGraphicFramePr>
        <p:xfrm>
          <a:off x="0" y="268052"/>
          <a:ext cx="12192000" cy="6051296"/>
        </p:xfrm>
        <a:graphic>
          <a:graphicData uri="http://schemas.openxmlformats.org/drawingml/2006/table">
            <a:tbl>
              <a:tblPr/>
              <a:tblGrid>
                <a:gridCol w="6597515">
                  <a:extLst>
                    <a:ext uri="{9D8B030D-6E8A-4147-A177-3AD203B41FA5}">
                      <a16:colId xmlns:a16="http://schemas.microsoft.com/office/drawing/2014/main" val="20000"/>
                    </a:ext>
                  </a:extLst>
                </a:gridCol>
                <a:gridCol w="5594485">
                  <a:extLst>
                    <a:ext uri="{9D8B030D-6E8A-4147-A177-3AD203B41FA5}">
                      <a16:colId xmlns:a16="http://schemas.microsoft.com/office/drawing/2014/main" val="825773660"/>
                    </a:ext>
                  </a:extLst>
                </a:gridCol>
              </a:tblGrid>
              <a:tr h="27086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Afin que nous Te louions</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avec Ton Père très bon</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et l’Esprit Saint, </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car Tu vins et nous sauvas. Aie pitié de nous. </a:t>
                      </a:r>
                      <a:endParaRPr kumimoji="0" lang="fr-CA" sz="3200" b="1"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لِكَيْ نُسَبِّحَكَ،</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مَعَ أَبِيكَ الصَّالِحِ،</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وَالرُّوحِ الْقُدُسِ،</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لِأَنَّكَ</a:t>
                      </a:r>
                      <a:r>
                        <a:rPr kumimoji="0" lang="fr-FR"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أَتَيْتَ وَخَلَّصْتَنَا. اِرْحَمْنَا.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Eyrenhwc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e~rok</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PekIwt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n~a~gayoc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piP~neuma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je </a:t>
                      </a:r>
                      <a:r>
                        <a:rPr kumimoji="0" lang="en-US" sz="5300" b="0" i="0" u="none" strike="noStrike" cap="none" normalizeH="0" baseline="0" dirty="0" err="1">
                          <a:ln>
                            <a:noFill/>
                          </a:ln>
                          <a:solidFill>
                            <a:srgbClr val="FFFF00"/>
                          </a:solidFill>
                          <a:effectLst/>
                          <a:latin typeface="Coptic1" pitchFamily="2" charset="0"/>
                          <a:cs typeface="Arial" charset="0"/>
                        </a:rPr>
                        <a:t>aki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akcw</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m~mon</a:t>
                      </a:r>
                      <a:r>
                        <a:rPr kumimoji="0" lang="en-US" sz="5300" b="0" i="0" u="none" strike="noStrike" cap="none" normalizeH="0" baseline="0" dirty="0">
                          <a:ln>
                            <a:noFill/>
                          </a:ln>
                          <a:solidFill>
                            <a:srgbClr val="FFFF00"/>
                          </a:solidFill>
                          <a:effectLst/>
                          <a:latin typeface="Coptic1" pitchFamily="2" charset="0"/>
                          <a:cs typeface="Arial" charset="0"/>
                        </a:rPr>
                        <a:t>. Nai nan.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8528963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3"/>
            <a:ext cx="5164616" cy="3375026"/>
          </a:xfrm>
          <a:prstGeom prst="rect">
            <a:avLst/>
          </a:prstGeom>
        </p:spPr>
        <p:txBody>
          <a:bodyPr wrap="square">
            <a:spAutoFit/>
          </a:bodyPr>
          <a:lstStyle/>
          <a:p>
            <a:pPr algn="just" defTabSz="1219170" rtl="1"/>
            <a:r>
              <a:rPr lang="ar-EG" sz="5333" dirty="0">
                <a:solidFill>
                  <a:prstClr val="white"/>
                </a:solidFill>
                <a:latin typeface="Arial" panose="020B0604020202020204" pitchFamily="34" charset="0"/>
                <a:cs typeface="Arial"/>
              </a:rPr>
              <a:t>كل القوات السماوية </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خرت وسجدت له </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السماويون </a:t>
            </a:r>
            <a:r>
              <a:rPr lang="ar-EG" sz="5333" dirty="0" err="1">
                <a:solidFill>
                  <a:prstClr val="white"/>
                </a:solidFill>
                <a:latin typeface="Arial" panose="020B0604020202020204" pitchFamily="34" charset="0"/>
                <a:cs typeface="Arial"/>
              </a:rPr>
              <a:t>والارضيون</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الروح ...</a:t>
            </a:r>
          </a:p>
        </p:txBody>
      </p:sp>
      <p:sp>
        <p:nvSpPr>
          <p:cNvPr id="6" name="Rectangle 5"/>
          <p:cNvSpPr/>
          <p:nvPr/>
        </p:nvSpPr>
        <p:spPr>
          <a:xfrm>
            <a:off x="431371" y="332657"/>
            <a:ext cx="6240693" cy="3518592"/>
          </a:xfrm>
          <a:prstGeom prst="rect">
            <a:avLst/>
          </a:prstGeom>
        </p:spPr>
        <p:txBody>
          <a:bodyPr wrap="square">
            <a:spAutoFit/>
          </a:bodyPr>
          <a:lstStyle/>
          <a:p>
            <a:pPr algn="just" defTabSz="1219170"/>
            <a:r>
              <a:rPr lang="fr-FR" sz="4533" dirty="0" err="1">
                <a:solidFill>
                  <a:prstClr val="white"/>
                </a:solidFill>
                <a:latin typeface="CS Avva Shenouda" pitchFamily="34" charset="0"/>
                <a:cs typeface="Arial"/>
              </a:rPr>
              <a:t>Nijom</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tyrou</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nte</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nivyou`i</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auhitou</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e`qryi</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auouwst</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mmof</a:t>
            </a:r>
            <a:r>
              <a:rPr lang="fr-FR" sz="4533" dirty="0">
                <a:solidFill>
                  <a:prstClr val="white"/>
                </a:solidFill>
                <a:latin typeface="CS Avva Shenouda" pitchFamily="34" charset="0"/>
                <a:cs typeface="Arial"/>
              </a:rPr>
              <a:t> @ na </a:t>
            </a:r>
            <a:r>
              <a:rPr lang="fr-FR" sz="4533" dirty="0" err="1">
                <a:solidFill>
                  <a:prstClr val="white"/>
                </a:solidFill>
                <a:latin typeface="CS Avva Shenouda" pitchFamily="34" charset="0"/>
                <a:cs typeface="Arial"/>
              </a:rPr>
              <a:t>nivyou`i</a:t>
            </a:r>
            <a:r>
              <a:rPr lang="fr-FR" sz="4533" dirty="0">
                <a:solidFill>
                  <a:prstClr val="white"/>
                </a:solidFill>
                <a:latin typeface="CS Avva Shenouda" pitchFamily="34" charset="0"/>
                <a:cs typeface="Arial"/>
              </a:rPr>
              <a:t> nem na `</a:t>
            </a:r>
            <a:r>
              <a:rPr lang="fr-FR" sz="4533" dirty="0" err="1">
                <a:solidFill>
                  <a:prstClr val="white"/>
                </a:solidFill>
                <a:latin typeface="CS Avva Shenouda" pitchFamily="34" charset="0"/>
                <a:cs typeface="Arial"/>
              </a:rPr>
              <a:t>pkahi</a:t>
            </a:r>
            <a:r>
              <a:rPr lang="fr-FR" sz="4533" dirty="0">
                <a:solidFill>
                  <a:prstClr val="white"/>
                </a:solidFill>
                <a:latin typeface="CS Avva Shenouda" pitchFamily="34" charset="0"/>
                <a:cs typeface="Arial"/>
              </a:rPr>
              <a:t> @ </a:t>
            </a:r>
            <a:r>
              <a:rPr lang="fr-FR" sz="4133" dirty="0" err="1">
                <a:solidFill>
                  <a:prstClr val="white"/>
                </a:solidFill>
                <a:latin typeface="CS Avva Shenouda" pitchFamily="34" charset="0"/>
                <a:cs typeface="Arial"/>
              </a:rPr>
              <a:t>pi`Pneuma</a:t>
            </a:r>
            <a:r>
              <a:rPr lang="fr-FR" sz="4133" dirty="0">
                <a:solidFill>
                  <a:prstClr val="white"/>
                </a:solidFill>
                <a:latin typeface="CS Avva Shenouda" pitchFamily="34" charset="0"/>
                <a:cs typeface="Arial"/>
              </a:rPr>
              <a:t> `</a:t>
            </a:r>
            <a:r>
              <a:rPr lang="fr-FR" sz="4133" dirty="0" err="1">
                <a:solidFill>
                  <a:prstClr val="white"/>
                </a:solidFill>
                <a:latin typeface="CS Avva Shenouda" pitchFamily="34" charset="0"/>
                <a:cs typeface="Arial"/>
              </a:rPr>
              <a:t>mParaklyton</a:t>
            </a:r>
            <a:r>
              <a:rPr lang="fr-FR" sz="4133" dirty="0">
                <a:solidFill>
                  <a:prstClr val="white"/>
                </a:solidFill>
                <a:latin typeface="CS Avva Shenouda" pitchFamily="34" charset="0"/>
                <a:cs typeface="Arial"/>
              </a:rPr>
              <a:t>. </a:t>
            </a:r>
          </a:p>
        </p:txBody>
      </p:sp>
      <p:sp>
        <p:nvSpPr>
          <p:cNvPr id="7" name="Rectangle 6"/>
          <p:cNvSpPr/>
          <p:nvPr/>
        </p:nvSpPr>
        <p:spPr>
          <a:xfrm>
            <a:off x="1775520" y="3751871"/>
            <a:ext cx="8640960"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Toutes les puissances célestes, l’ont suivi et l’ont adore, </a:t>
            </a:r>
          </a:p>
          <a:p>
            <a:pPr algn="ctr" defTabSz="1219170"/>
            <a:r>
              <a:rPr lang="fr-FR" sz="4267" b="1" dirty="0">
                <a:solidFill>
                  <a:prstClr val="white"/>
                </a:solidFill>
                <a:latin typeface="Book Antiqua" pitchFamily="18" charset="0"/>
                <a:cs typeface="Arial"/>
              </a:rPr>
              <a:t>les célestes et les terrestres, l’Esprit Consolateur.  </a:t>
            </a:r>
          </a:p>
        </p:txBody>
      </p:sp>
    </p:spTree>
    <p:extLst>
      <p:ext uri="{BB962C8B-B14F-4D97-AF65-F5344CB8AC3E}">
        <p14:creationId xmlns:p14="http://schemas.microsoft.com/office/powerpoint/2010/main" val="4196640702"/>
      </p:ext>
    </p:extLst>
  </p:cSld>
  <p:clrMapOvr>
    <a:masterClrMapping/>
  </p:clrMapOvr>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0BB80-4A87-4833-12B6-47D770C95523}"/>
            </a:ext>
          </a:extLst>
        </p:cNvPr>
        <p:cNvGrpSpPr/>
        <p:nvPr/>
      </p:nvGrpSpPr>
      <p:grpSpPr>
        <a:xfrm>
          <a:off x="0" y="0"/>
          <a:ext cx="0" cy="0"/>
          <a:chOff x="0" y="0"/>
          <a:chExt cx="0" cy="0"/>
        </a:xfrm>
      </p:grpSpPr>
      <p:graphicFrame>
        <p:nvGraphicFramePr>
          <p:cNvPr id="12400656" name="Group 16">
            <a:extLst>
              <a:ext uri="{FF2B5EF4-FFF2-40B4-BE49-F238E27FC236}">
                <a16:creationId xmlns:a16="http://schemas.microsoft.com/office/drawing/2014/main" id="{40087B04-4A99-9662-598E-DB3717DD5170}"/>
              </a:ext>
            </a:extLst>
          </p:cNvPr>
          <p:cNvGraphicFramePr>
            <a:graphicFrameLocks noGrp="1"/>
          </p:cNvGraphicFramePr>
          <p:nvPr/>
        </p:nvGraphicFramePr>
        <p:xfrm>
          <a:off x="0" y="540000"/>
          <a:ext cx="12192000" cy="6074229"/>
        </p:xfrm>
        <a:graphic>
          <a:graphicData uri="http://schemas.openxmlformats.org/drawingml/2006/table">
            <a:tbl>
              <a:tblPr/>
              <a:tblGrid>
                <a:gridCol w="6134100">
                  <a:extLst>
                    <a:ext uri="{9D8B030D-6E8A-4147-A177-3AD203B41FA5}">
                      <a16:colId xmlns:a16="http://schemas.microsoft.com/office/drawing/2014/main" val="20001"/>
                    </a:ext>
                  </a:extLst>
                </a:gridCol>
                <a:gridCol w="6057900">
                  <a:extLst>
                    <a:ext uri="{9D8B030D-6E8A-4147-A177-3AD203B41FA5}">
                      <a16:colId xmlns:a16="http://schemas.microsoft.com/office/drawing/2014/main" val="20002"/>
                    </a:ext>
                  </a:extLst>
                </a:gridCol>
              </a:tblGrid>
              <a:tr h="607422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Pitié pour moi, mon Dieu, en Ton amour, selon Ta grande miséricorde, efface mon péché,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lave-moi tout entier de ma faute, et purifies-moi de mon offense.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Oui, je connais mon péché, ma faute est toujours devant moi,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contre Toi, Toi seul, j'ai péché, ce qui est mal à Tes yeux, je l'ai fait.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err="1">
                          <a:ln>
                            <a:noFill/>
                          </a:ln>
                          <a:solidFill>
                            <a:schemeClr val="tx1"/>
                          </a:solidFill>
                          <a:effectLst/>
                          <a:latin typeface="Arial" charset="0"/>
                          <a:cs typeface="Arial" charset="0"/>
                        </a:rPr>
                        <a:t>ٱرْحَمْنِي</a:t>
                      </a:r>
                      <a:r>
                        <a:rPr kumimoji="0" lang="ar-SA" sz="4300" b="0" i="0" u="none" strike="noStrike" cap="none" normalizeH="0" baseline="0" dirty="0">
                          <a:ln>
                            <a:noFill/>
                          </a:ln>
                          <a:solidFill>
                            <a:schemeClr val="tx1"/>
                          </a:solidFill>
                          <a:effectLst/>
                          <a:latin typeface="Arial" charset="0"/>
                          <a:cs typeface="Arial" charset="0"/>
                        </a:rPr>
                        <a:t> يَا </a:t>
                      </a:r>
                      <a:r>
                        <a:rPr kumimoji="0" lang="ar-SA" sz="4300" b="0" i="0" u="none" strike="noStrike" cap="none" normalizeH="0" baseline="0" dirty="0" err="1">
                          <a:ln>
                            <a:noFill/>
                          </a:ln>
                          <a:solidFill>
                            <a:schemeClr val="tx1"/>
                          </a:solidFill>
                          <a:effectLst/>
                          <a:latin typeface="Arial" charset="0"/>
                          <a:cs typeface="Arial" charset="0"/>
                        </a:rPr>
                        <a:t>ٱللهُ</a:t>
                      </a:r>
                      <a:r>
                        <a:rPr kumimoji="0" lang="ar-SA" sz="4300" b="0" i="0" u="none" strike="noStrike" cap="none" normalizeH="0" baseline="0" dirty="0">
                          <a:ln>
                            <a:noFill/>
                          </a:ln>
                          <a:solidFill>
                            <a:schemeClr val="tx1"/>
                          </a:solidFill>
                          <a:effectLst/>
                          <a:latin typeface="Arial" charset="0"/>
                          <a:cs typeface="Arial" charset="0"/>
                        </a:rPr>
                        <a:t> كَعَظِيمِ رَحْمَتِكَ، وَكَمِثْلِ كَثْرَةِ </a:t>
                      </a:r>
                      <a:r>
                        <a:rPr kumimoji="0" lang="ar-SA" sz="4300" b="0" i="0" u="none" strike="noStrike" cap="none" normalizeH="0" baseline="0" dirty="0" err="1">
                          <a:ln>
                            <a:noFill/>
                          </a:ln>
                          <a:solidFill>
                            <a:schemeClr val="tx1"/>
                          </a:solidFill>
                          <a:effectLst/>
                          <a:latin typeface="Arial" charset="0"/>
                          <a:cs typeface="Arial" charset="0"/>
                        </a:rPr>
                        <a:t>رَأْفَاتِكَ</a:t>
                      </a:r>
                      <a:r>
                        <a:rPr kumimoji="0" lang="ar-SA" sz="4300" b="0" i="0" u="none" strike="noStrike" cap="none" normalizeH="0" baseline="0" dirty="0">
                          <a:ln>
                            <a:noFill/>
                          </a:ln>
                          <a:solidFill>
                            <a:schemeClr val="tx1"/>
                          </a:solidFill>
                          <a:effectLst/>
                          <a:latin typeface="Arial" charset="0"/>
                          <a:cs typeface="Arial" charset="0"/>
                        </a:rPr>
                        <a:t> تَمْحُو إِثْمِي.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تَغْسِلُنِي كَثِيراً مِنْ إِثْمِي، وَمِنْ خَطِيئَتِي تُطَهِّرُنِي.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لِأَنِّي أَنَا عَارِفٌ بِإِثْمِي، وَخَطِيئَتِي أَمَامِي فِي كُلِّ حِينٍ.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لَكَ وَحْدَكَ أَخْطَأْتُ، </a:t>
                      </a:r>
                      <a:r>
                        <a:rPr kumimoji="0" lang="ar-SA" sz="4300" b="0" i="0" u="none" strike="noStrike" cap="none" normalizeH="0" baseline="0" dirty="0" err="1">
                          <a:ln>
                            <a:noFill/>
                          </a:ln>
                          <a:solidFill>
                            <a:schemeClr val="tx1"/>
                          </a:solidFill>
                          <a:effectLst/>
                          <a:latin typeface="Arial" charset="0"/>
                          <a:cs typeface="Arial" charset="0"/>
                        </a:rPr>
                        <a:t>وَٱلشَّرَّ</a:t>
                      </a:r>
                      <a:r>
                        <a:rPr kumimoji="0" lang="ar-SA" sz="4300" b="0" i="0" u="none" strike="noStrike" cap="none" normalizeH="0" baseline="0" dirty="0">
                          <a:ln>
                            <a:noFill/>
                          </a:ln>
                          <a:solidFill>
                            <a:schemeClr val="tx1"/>
                          </a:solidFill>
                          <a:effectLst/>
                          <a:latin typeface="Arial" charset="0"/>
                          <a:cs typeface="Arial" charset="0"/>
                        </a:rPr>
                        <a:t> قُدَّامَكَ صَنَعْتُ.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 name="Tableau 3">
            <a:extLst>
              <a:ext uri="{FF2B5EF4-FFF2-40B4-BE49-F238E27FC236}">
                <a16:creationId xmlns:a16="http://schemas.microsoft.com/office/drawing/2014/main" id="{22FD6E18-9DAA-5BAA-0142-AC770867C486}"/>
              </a:ext>
            </a:extLst>
          </p:cNvPr>
          <p:cNvGraphicFramePr>
            <a:graphicFrameLocks noGrp="1"/>
          </p:cNvGraphicFramePr>
          <p:nvPr/>
        </p:nvGraphicFramePr>
        <p:xfrm>
          <a:off x="2032000" y="0"/>
          <a:ext cx="8128000" cy="5400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540000">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fr-FR" sz="2800" dirty="0">
                          <a:solidFill>
                            <a:schemeClr val="tx1"/>
                          </a:solidFill>
                          <a:latin typeface="Arial" charset="0"/>
                          <a:cs typeface="Arial" charset="0"/>
                        </a:rPr>
                        <a:t>Psaume 50 - </a:t>
                      </a:r>
                      <a:r>
                        <a:rPr lang="ar-SA" sz="2800" dirty="0">
                          <a:solidFill>
                            <a:schemeClr val="tx1"/>
                          </a:solidFill>
                          <a:latin typeface="Arial" charset="0"/>
                          <a:cs typeface="Arial" charset="0"/>
                        </a:rPr>
                        <a:t>مزمور ٥٠</a:t>
                      </a:r>
                      <a:endParaRPr kumimoji="0" lang="en-CA" sz="2000" b="0" i="0" u="none" strike="noStrike" kern="1200" cap="none" spc="0" normalizeH="0" baseline="0" noProof="0" dirty="0">
                        <a:ln>
                          <a:noFill/>
                        </a:ln>
                        <a:solidFill>
                          <a:schemeClr val="tx1"/>
                        </a:solidFill>
                        <a:effectLst/>
                        <a:uLnTx/>
                        <a:uFillTx/>
                        <a:latin typeface="Arial" charset="0"/>
                        <a:ea typeface="+mn-ea"/>
                        <a:cs typeface="Arial" charset="0"/>
                      </a:endParaRPr>
                    </a:p>
                  </a:txBody>
                  <a:tcPr marL="121920" marR="121920" marT="60960" marB="6096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1440497574"/>
      </p:ext>
    </p:extLst>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8B2AC-D764-B215-3056-22CDD32674A8}"/>
            </a:ext>
          </a:extLst>
        </p:cNvPr>
        <p:cNvGrpSpPr/>
        <p:nvPr/>
      </p:nvGrpSpPr>
      <p:grpSpPr>
        <a:xfrm>
          <a:off x="0" y="0"/>
          <a:ext cx="0" cy="0"/>
          <a:chOff x="0" y="0"/>
          <a:chExt cx="0" cy="0"/>
        </a:xfrm>
      </p:grpSpPr>
      <p:graphicFrame>
        <p:nvGraphicFramePr>
          <p:cNvPr id="12400656" name="Group 16">
            <a:extLst>
              <a:ext uri="{FF2B5EF4-FFF2-40B4-BE49-F238E27FC236}">
                <a16:creationId xmlns:a16="http://schemas.microsoft.com/office/drawing/2014/main" id="{118D5A88-FE0B-CB3E-4AB4-C7282BF7F55E}"/>
              </a:ext>
            </a:extLst>
          </p:cNvPr>
          <p:cNvGraphicFramePr>
            <a:graphicFrameLocks noGrp="1"/>
          </p:cNvGraphicFramePr>
          <p:nvPr/>
        </p:nvGraphicFramePr>
        <p:xfrm>
          <a:off x="0" y="0"/>
          <a:ext cx="12192000" cy="6858000"/>
        </p:xfrm>
        <a:graphic>
          <a:graphicData uri="http://schemas.openxmlformats.org/drawingml/2006/table">
            <a:tbl>
              <a:tblPr/>
              <a:tblGrid>
                <a:gridCol w="6134100">
                  <a:extLst>
                    <a:ext uri="{9D8B030D-6E8A-4147-A177-3AD203B41FA5}">
                      <a16:colId xmlns:a16="http://schemas.microsoft.com/office/drawing/2014/main" val="20001"/>
                    </a:ext>
                  </a:extLst>
                </a:gridCol>
                <a:gridCol w="6057900">
                  <a:extLst>
                    <a:ext uri="{9D8B030D-6E8A-4147-A177-3AD203B41FA5}">
                      <a16:colId xmlns:a16="http://schemas.microsoft.com/office/drawing/2014/main" val="20002"/>
                    </a:ext>
                  </a:extLst>
                </a:gridCol>
              </a:tblGrid>
              <a:tr h="685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Ainsi Tu peux parler et montrer Ta justice, être juge et montrer Ta victoire.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Moi je suis né dans la faute, j’étais pécheur dès le sein de ma mère.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Mais Tu veux au fond de moi la vérité ; dans le secret Tu m'apprends la sagesse.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Purifies-moi avec l'hysope et je serai pur ; lave-moi et je serai blanc, plus que la neige.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لِكَيْ تَتَبَرَّرَ فِي أَقْوَالِكَ، وَتَغْلِبَ إِذَا حُوكِمْتَ.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لِأَنِّي هَا </a:t>
                      </a:r>
                      <a:r>
                        <a:rPr kumimoji="0" lang="ar-SA" sz="4300" b="0" i="0" u="none" strike="noStrike" cap="none" normalizeH="0" baseline="0" dirty="0" err="1">
                          <a:ln>
                            <a:noFill/>
                          </a:ln>
                          <a:solidFill>
                            <a:schemeClr val="tx1"/>
                          </a:solidFill>
                          <a:effectLst/>
                          <a:latin typeface="Arial" panose="020B0604020202020204" pitchFamily="34" charset="0"/>
                          <a:cs typeface="+mn-cs"/>
                        </a:rPr>
                        <a:t>أَنَذَا</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بِٱلْإِثْمِ</a:t>
                      </a:r>
                      <a:r>
                        <a:rPr kumimoji="0" lang="ar-SA" sz="4300" b="0" i="0" u="none" strike="noStrike" cap="none" normalizeH="0" baseline="0" dirty="0">
                          <a:ln>
                            <a:noFill/>
                          </a:ln>
                          <a:solidFill>
                            <a:schemeClr val="tx1"/>
                          </a:solidFill>
                          <a:effectLst/>
                          <a:latin typeface="Arial" panose="020B0604020202020204" pitchFamily="34" charset="0"/>
                          <a:cs typeface="+mn-cs"/>
                        </a:rPr>
                        <a:t> حُبِلَ بِي، </a:t>
                      </a:r>
                      <a:r>
                        <a:rPr kumimoji="0" lang="ar-SA" sz="4300" b="0" i="0" u="none" strike="noStrike" cap="none" normalizeH="0" baseline="0" dirty="0" err="1">
                          <a:ln>
                            <a:noFill/>
                          </a:ln>
                          <a:solidFill>
                            <a:schemeClr val="tx1"/>
                          </a:solidFill>
                          <a:effectLst/>
                          <a:latin typeface="Arial" panose="020B0604020202020204" pitchFamily="34" charset="0"/>
                          <a:cs typeface="+mn-cs"/>
                        </a:rPr>
                        <a:t>وَبِٱلْخَطَايَا</a:t>
                      </a:r>
                      <a:r>
                        <a:rPr kumimoji="0" lang="ar-SA" sz="4300" b="0" i="0" u="none" strike="noStrike" cap="none" normalizeH="0" baseline="0" dirty="0">
                          <a:ln>
                            <a:noFill/>
                          </a:ln>
                          <a:solidFill>
                            <a:schemeClr val="tx1"/>
                          </a:solidFill>
                          <a:effectLst/>
                          <a:latin typeface="Arial" panose="020B0604020202020204" pitchFamily="34" charset="0"/>
                          <a:cs typeface="+mn-cs"/>
                        </a:rPr>
                        <a:t> وَلَدَتْنِي أُمِّي.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لِأَنَّكَ هٰكَذَا قَدْ أَحْبَبْتَ </a:t>
                      </a:r>
                      <a:r>
                        <a:rPr kumimoji="0" lang="ar-SA" sz="4300" b="0" i="0" u="none" strike="noStrike" cap="none" normalizeH="0" baseline="0" dirty="0" err="1">
                          <a:ln>
                            <a:noFill/>
                          </a:ln>
                          <a:solidFill>
                            <a:schemeClr val="tx1"/>
                          </a:solidFill>
                          <a:effectLst/>
                          <a:latin typeface="Arial" panose="020B0604020202020204" pitchFamily="34" charset="0"/>
                          <a:cs typeface="+mn-cs"/>
                        </a:rPr>
                        <a:t>ٱلْحَقَّ</a:t>
                      </a:r>
                      <a:r>
                        <a:rPr kumimoji="0" lang="ar-SA" sz="4300" b="0" i="0" u="none" strike="noStrike" cap="none" normalizeH="0" baseline="0" dirty="0">
                          <a:ln>
                            <a:noFill/>
                          </a:ln>
                          <a:solidFill>
                            <a:schemeClr val="tx1"/>
                          </a:solidFill>
                          <a:effectLst/>
                          <a:latin typeface="Arial" panose="020B0604020202020204" pitchFamily="34" charset="0"/>
                          <a:cs typeface="+mn-cs"/>
                        </a:rPr>
                        <a:t>، إِذْ أَوْضَحْتَ لِي غَوَامِضَ حِكْمَتِكَ وَمَسْتُورَاتِهَا.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تَنْضَحُ عَلَيَّ بِزُوفَاكَ فَأَطَهَّرُ، تَغْسِلُنِي فَأَبْيَضُّ أَكْثَرَ مِنَ </a:t>
                      </a:r>
                      <a:r>
                        <a:rPr kumimoji="0" lang="ar-SA" sz="4300" b="0" i="0" u="none" strike="noStrike" cap="none" normalizeH="0" baseline="0" dirty="0" err="1">
                          <a:ln>
                            <a:noFill/>
                          </a:ln>
                          <a:solidFill>
                            <a:schemeClr val="tx1"/>
                          </a:solidFill>
                          <a:effectLst/>
                          <a:latin typeface="Arial" panose="020B0604020202020204" pitchFamily="34" charset="0"/>
                          <a:cs typeface="+mn-cs"/>
                        </a:rPr>
                        <a:t>ٱلثَّلْجِ</a:t>
                      </a:r>
                      <a:r>
                        <a:rPr kumimoji="0" lang="ar-SA" sz="4300" b="0" i="0" u="none" strike="noStrike" cap="none" normalizeH="0" baseline="0" dirty="0">
                          <a:ln>
                            <a:noFill/>
                          </a:ln>
                          <a:solidFill>
                            <a:schemeClr val="tx1"/>
                          </a:solidFill>
                          <a:effectLst/>
                          <a:latin typeface="Arial" panose="020B0604020202020204" pitchFamily="34" charset="0"/>
                          <a:cs typeface="+mn-cs"/>
                        </a:rPr>
                        <a:t>. </a:t>
                      </a:r>
                      <a:endParaRPr kumimoji="0" lang="en-US"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73351795"/>
      </p:ext>
    </p:extLst>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E8A22-048C-0072-5343-68E125D01621}"/>
            </a:ext>
          </a:extLst>
        </p:cNvPr>
        <p:cNvGrpSpPr/>
        <p:nvPr/>
      </p:nvGrpSpPr>
      <p:grpSpPr>
        <a:xfrm>
          <a:off x="0" y="0"/>
          <a:ext cx="0" cy="0"/>
          <a:chOff x="0" y="0"/>
          <a:chExt cx="0" cy="0"/>
        </a:xfrm>
      </p:grpSpPr>
      <p:graphicFrame>
        <p:nvGraphicFramePr>
          <p:cNvPr id="12400656" name="Group 16">
            <a:extLst>
              <a:ext uri="{FF2B5EF4-FFF2-40B4-BE49-F238E27FC236}">
                <a16:creationId xmlns:a16="http://schemas.microsoft.com/office/drawing/2014/main" id="{148326FD-AFA9-3DAF-C421-897A7D629887}"/>
              </a:ext>
            </a:extLst>
          </p:cNvPr>
          <p:cNvGraphicFramePr>
            <a:graphicFrameLocks noGrp="1"/>
          </p:cNvGraphicFramePr>
          <p:nvPr/>
        </p:nvGraphicFramePr>
        <p:xfrm>
          <a:off x="1" y="0"/>
          <a:ext cx="12192002" cy="6489291"/>
        </p:xfrm>
        <a:graphic>
          <a:graphicData uri="http://schemas.openxmlformats.org/drawingml/2006/table">
            <a:tbl>
              <a:tblPr/>
              <a:tblGrid>
                <a:gridCol w="6312311">
                  <a:extLst>
                    <a:ext uri="{9D8B030D-6E8A-4147-A177-3AD203B41FA5}">
                      <a16:colId xmlns:a16="http://schemas.microsoft.com/office/drawing/2014/main" val="20001"/>
                    </a:ext>
                  </a:extLst>
                </a:gridCol>
                <a:gridCol w="5879691">
                  <a:extLst>
                    <a:ext uri="{9D8B030D-6E8A-4147-A177-3AD203B41FA5}">
                      <a16:colId xmlns:a16="http://schemas.microsoft.com/office/drawing/2014/main" val="20002"/>
                    </a:ext>
                  </a:extLst>
                </a:gridCol>
              </a:tblGrid>
              <a:tr h="648929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Fais que j'entende les chants et la fête : ils danseront les os que Tu broyais.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Détourne Ta Face de mes fautes, enlève tous mes péchés.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Créé en moi un cœur pur, ô mon Dieu, renouvelles et raffermis au fond de moi mon esprit.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Ne me chasses pas loin de Ta face, ne me reprends Ton Esprit Saint.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400" b="0" i="0" u="none" strike="noStrike" cap="none" normalizeH="0" baseline="0" dirty="0">
                          <a:ln>
                            <a:noFill/>
                          </a:ln>
                          <a:solidFill>
                            <a:schemeClr val="tx1"/>
                          </a:solidFill>
                          <a:effectLst/>
                          <a:latin typeface="Arial" panose="020B0604020202020204" pitchFamily="34" charset="0"/>
                          <a:cs typeface="+mn-cs"/>
                        </a:rPr>
                        <a:t>تُسْمِعُنِي سُرُوراً وَفَرَحاً، فَتَبْتَهِجَ </a:t>
                      </a:r>
                      <a:r>
                        <a:rPr kumimoji="0" lang="ar-SA" sz="4400" b="0" i="0" u="none" strike="noStrike" cap="none" normalizeH="0" baseline="0" dirty="0" err="1">
                          <a:ln>
                            <a:noFill/>
                          </a:ln>
                          <a:solidFill>
                            <a:schemeClr val="tx1"/>
                          </a:solidFill>
                          <a:effectLst/>
                          <a:latin typeface="Arial" panose="020B0604020202020204" pitchFamily="34" charset="0"/>
                          <a:cs typeface="+mn-cs"/>
                        </a:rPr>
                        <a:t>ٱلْعِظَامُ</a:t>
                      </a:r>
                      <a:r>
                        <a:rPr kumimoji="0" lang="ar-SA" sz="4400" b="0" i="0" u="none" strike="noStrike" cap="none" normalizeH="0" baseline="0" dirty="0">
                          <a:ln>
                            <a:noFill/>
                          </a:ln>
                          <a:solidFill>
                            <a:schemeClr val="tx1"/>
                          </a:solidFill>
                          <a:effectLst/>
                          <a:latin typeface="Arial" panose="020B0604020202020204" pitchFamily="34" charset="0"/>
                          <a:cs typeface="+mn-cs"/>
                        </a:rPr>
                        <a:t> </a:t>
                      </a:r>
                      <a:r>
                        <a:rPr kumimoji="0" lang="ar-SA" sz="4400" b="0" i="0" u="none" strike="noStrike" cap="none" normalizeH="0" baseline="0" dirty="0" err="1">
                          <a:ln>
                            <a:noFill/>
                          </a:ln>
                          <a:solidFill>
                            <a:schemeClr val="tx1"/>
                          </a:solidFill>
                          <a:effectLst/>
                          <a:latin typeface="Arial" panose="020B0604020202020204" pitchFamily="34" charset="0"/>
                          <a:cs typeface="+mn-cs"/>
                        </a:rPr>
                        <a:t>ٱلْمُتَوَاضِعَةُ</a:t>
                      </a:r>
                      <a:r>
                        <a:rPr kumimoji="0" lang="ar-SA" sz="4400" b="0" i="0" u="none" strike="noStrike" cap="none" normalizeH="0" baseline="0" dirty="0">
                          <a:ln>
                            <a:noFill/>
                          </a:ln>
                          <a:solidFill>
                            <a:schemeClr val="tx1"/>
                          </a:solidFill>
                          <a:effectLst/>
                          <a:latin typeface="Arial" panose="020B0604020202020204" pitchFamily="34" charset="0"/>
                          <a:cs typeface="+mn-cs"/>
                        </a:rPr>
                        <a:t>. </a:t>
                      </a:r>
                      <a:endParaRPr kumimoji="0" lang="fr-FR" sz="44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400" b="0" i="0" u="none" strike="noStrike" cap="none" normalizeH="0" baseline="0" dirty="0" err="1">
                          <a:ln>
                            <a:noFill/>
                          </a:ln>
                          <a:solidFill>
                            <a:schemeClr val="tx1"/>
                          </a:solidFill>
                          <a:effectLst/>
                          <a:latin typeface="Arial" panose="020B0604020202020204" pitchFamily="34" charset="0"/>
                          <a:cs typeface="+mn-cs"/>
                        </a:rPr>
                        <a:t>ٱصْرِفْ</a:t>
                      </a:r>
                      <a:r>
                        <a:rPr kumimoji="0" lang="ar-SA" sz="4400" b="0" i="0" u="none" strike="noStrike" cap="none" normalizeH="0" baseline="0" dirty="0">
                          <a:ln>
                            <a:noFill/>
                          </a:ln>
                          <a:solidFill>
                            <a:schemeClr val="tx1"/>
                          </a:solidFill>
                          <a:effectLst/>
                          <a:latin typeface="Arial" panose="020B0604020202020204" pitchFamily="34" charset="0"/>
                          <a:cs typeface="+mn-cs"/>
                        </a:rPr>
                        <a:t> وَجْهَكَ عَنْ خَطَايَايَ، </a:t>
                      </a:r>
                      <a:r>
                        <a:rPr kumimoji="0" lang="ar-SA" sz="4400" b="0" i="0" u="none" strike="noStrike" cap="none" normalizeH="0" baseline="0" dirty="0" err="1">
                          <a:ln>
                            <a:noFill/>
                          </a:ln>
                          <a:solidFill>
                            <a:schemeClr val="tx1"/>
                          </a:solidFill>
                          <a:effectLst/>
                          <a:latin typeface="Arial" panose="020B0604020202020204" pitchFamily="34" charset="0"/>
                          <a:cs typeface="+mn-cs"/>
                        </a:rPr>
                        <a:t>وَٱمْحُ</a:t>
                      </a:r>
                      <a:r>
                        <a:rPr kumimoji="0" lang="ar-SA" sz="4400" b="0" i="0" u="none" strike="noStrike" cap="none" normalizeH="0" baseline="0" dirty="0">
                          <a:ln>
                            <a:noFill/>
                          </a:ln>
                          <a:solidFill>
                            <a:schemeClr val="tx1"/>
                          </a:solidFill>
                          <a:effectLst/>
                          <a:latin typeface="Arial" panose="020B0604020202020204" pitchFamily="34" charset="0"/>
                          <a:cs typeface="+mn-cs"/>
                        </a:rPr>
                        <a:t> كُلَّ آثَامِي. </a:t>
                      </a:r>
                      <a:endParaRPr kumimoji="0" lang="fr-FR" sz="44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400" b="0" i="0" u="none" strike="noStrike" cap="none" normalizeH="0" baseline="0" dirty="0">
                          <a:ln>
                            <a:noFill/>
                          </a:ln>
                          <a:solidFill>
                            <a:schemeClr val="tx1"/>
                          </a:solidFill>
                          <a:effectLst/>
                          <a:latin typeface="Arial" panose="020B0604020202020204" pitchFamily="34" charset="0"/>
                          <a:cs typeface="+mn-cs"/>
                        </a:rPr>
                        <a:t>قَلْباً نَقِيّاً </a:t>
                      </a:r>
                      <a:r>
                        <a:rPr kumimoji="0" lang="ar-SA" sz="4400" b="0" i="0" u="none" strike="noStrike" cap="none" normalizeH="0" baseline="0" dirty="0" err="1">
                          <a:ln>
                            <a:noFill/>
                          </a:ln>
                          <a:solidFill>
                            <a:schemeClr val="tx1"/>
                          </a:solidFill>
                          <a:effectLst/>
                          <a:latin typeface="Arial" panose="020B0604020202020204" pitchFamily="34" charset="0"/>
                          <a:cs typeface="+mn-cs"/>
                        </a:rPr>
                        <a:t>ٱخْلُقْ</a:t>
                      </a:r>
                      <a:r>
                        <a:rPr kumimoji="0" lang="ar-SA" sz="4400" b="0" i="0" u="none" strike="noStrike" cap="none" normalizeH="0" baseline="0" dirty="0">
                          <a:ln>
                            <a:noFill/>
                          </a:ln>
                          <a:solidFill>
                            <a:schemeClr val="tx1"/>
                          </a:solidFill>
                          <a:effectLst/>
                          <a:latin typeface="Arial" panose="020B0604020202020204" pitchFamily="34" charset="0"/>
                          <a:cs typeface="+mn-cs"/>
                        </a:rPr>
                        <a:t> فِيَّ يَا </a:t>
                      </a:r>
                      <a:r>
                        <a:rPr kumimoji="0" lang="ar-SA" sz="4400" b="0" i="0" u="none" strike="noStrike" cap="none" normalizeH="0" baseline="0" dirty="0" err="1">
                          <a:ln>
                            <a:noFill/>
                          </a:ln>
                          <a:solidFill>
                            <a:schemeClr val="tx1"/>
                          </a:solidFill>
                          <a:effectLst/>
                          <a:latin typeface="Arial" panose="020B0604020202020204" pitchFamily="34" charset="0"/>
                          <a:cs typeface="+mn-cs"/>
                        </a:rPr>
                        <a:t>ٱللهُ</a:t>
                      </a:r>
                      <a:r>
                        <a:rPr kumimoji="0" lang="ar-SA" sz="4400" b="0" i="0" u="none" strike="noStrike" cap="none" normalizeH="0" baseline="0" dirty="0">
                          <a:ln>
                            <a:noFill/>
                          </a:ln>
                          <a:solidFill>
                            <a:schemeClr val="tx1"/>
                          </a:solidFill>
                          <a:effectLst/>
                          <a:latin typeface="Arial" panose="020B0604020202020204" pitchFamily="34" charset="0"/>
                          <a:cs typeface="+mn-cs"/>
                        </a:rPr>
                        <a:t>، وَرُوحاً مُسْتَقِيماً جَدِّدْ فِي أَحْشَائِي. </a:t>
                      </a:r>
                      <a:endParaRPr kumimoji="0" lang="fr-FR" sz="44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400" b="0" i="0" u="none" strike="noStrike" cap="none" normalizeH="0" baseline="0" dirty="0">
                          <a:ln>
                            <a:noFill/>
                          </a:ln>
                          <a:solidFill>
                            <a:schemeClr val="tx1"/>
                          </a:solidFill>
                          <a:effectLst/>
                          <a:latin typeface="Arial" panose="020B0604020202020204" pitchFamily="34" charset="0"/>
                          <a:cs typeface="+mn-cs"/>
                        </a:rPr>
                        <a:t>لَا تَطْرَحْنِي مِنْ قُدَّامِ وَجْهِكَ، وَرُوحَكَ </a:t>
                      </a:r>
                      <a:r>
                        <a:rPr kumimoji="0" lang="ar-SA" sz="4400" b="0" i="0" u="none" strike="noStrike" cap="none" normalizeH="0" baseline="0" dirty="0" err="1">
                          <a:ln>
                            <a:noFill/>
                          </a:ln>
                          <a:solidFill>
                            <a:schemeClr val="tx1"/>
                          </a:solidFill>
                          <a:effectLst/>
                          <a:latin typeface="Arial" panose="020B0604020202020204" pitchFamily="34" charset="0"/>
                          <a:cs typeface="+mn-cs"/>
                        </a:rPr>
                        <a:t>ٱلْقُدُّوسَ</a:t>
                      </a:r>
                      <a:r>
                        <a:rPr kumimoji="0" lang="ar-SA" sz="4400" b="0" i="0" u="none" strike="noStrike" cap="none" normalizeH="0" baseline="0" dirty="0">
                          <a:ln>
                            <a:noFill/>
                          </a:ln>
                          <a:solidFill>
                            <a:schemeClr val="tx1"/>
                          </a:solidFill>
                          <a:effectLst/>
                          <a:latin typeface="Arial" panose="020B0604020202020204" pitchFamily="34" charset="0"/>
                          <a:cs typeface="+mn-cs"/>
                        </a:rPr>
                        <a:t> لَا تَنْزِعْهُ مِنِّي. </a:t>
                      </a:r>
                      <a:endParaRPr kumimoji="0" lang="en-US" sz="4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39533958"/>
      </p:ext>
    </p:extLst>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222FB-D9BA-A2E2-FB9C-0E9FFAC10867}"/>
            </a:ext>
          </a:extLst>
        </p:cNvPr>
        <p:cNvGrpSpPr/>
        <p:nvPr/>
      </p:nvGrpSpPr>
      <p:grpSpPr>
        <a:xfrm>
          <a:off x="0" y="0"/>
          <a:ext cx="0" cy="0"/>
          <a:chOff x="0" y="0"/>
          <a:chExt cx="0" cy="0"/>
        </a:xfrm>
      </p:grpSpPr>
      <p:graphicFrame>
        <p:nvGraphicFramePr>
          <p:cNvPr id="12400656" name="Group 16">
            <a:extLst>
              <a:ext uri="{FF2B5EF4-FFF2-40B4-BE49-F238E27FC236}">
                <a16:creationId xmlns:a16="http://schemas.microsoft.com/office/drawing/2014/main" id="{16E22EFD-4D1F-3ABE-D57F-1B75C491CD65}"/>
              </a:ext>
            </a:extLst>
          </p:cNvPr>
          <p:cNvGraphicFramePr>
            <a:graphicFrameLocks noGrp="1"/>
          </p:cNvGraphicFramePr>
          <p:nvPr/>
        </p:nvGraphicFramePr>
        <p:xfrm>
          <a:off x="1" y="0"/>
          <a:ext cx="12192002" cy="6858000"/>
        </p:xfrm>
        <a:graphic>
          <a:graphicData uri="http://schemas.openxmlformats.org/drawingml/2006/table">
            <a:tbl>
              <a:tblPr/>
              <a:tblGrid>
                <a:gridCol w="6363479">
                  <a:extLst>
                    <a:ext uri="{9D8B030D-6E8A-4147-A177-3AD203B41FA5}">
                      <a16:colId xmlns:a16="http://schemas.microsoft.com/office/drawing/2014/main" val="20001"/>
                    </a:ext>
                  </a:extLst>
                </a:gridCol>
                <a:gridCol w="5828523">
                  <a:extLst>
                    <a:ext uri="{9D8B030D-6E8A-4147-A177-3AD203B41FA5}">
                      <a16:colId xmlns:a16="http://schemas.microsoft.com/office/drawing/2014/main" val="20002"/>
                    </a:ext>
                  </a:extLst>
                </a:gridCol>
              </a:tblGrid>
              <a:tr h="685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Rends-moi la joie d’être sauvé ; que l’esprit généreux me soutienne.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Aux pécheurs j’enseignerai Tes chemins ; vers Toi, reviendront les égarés.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Libère-moi du sang versé, Dieu, mon Dieu sauveur, et ma langue acclamera Ta justice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Seigneur, ouvre mes lèvres, et ma bouche proclamera Ta louange.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err="1">
                          <a:ln>
                            <a:noFill/>
                          </a:ln>
                          <a:solidFill>
                            <a:schemeClr val="tx1"/>
                          </a:solidFill>
                          <a:effectLst/>
                          <a:latin typeface="Arial" panose="020B0604020202020204" pitchFamily="34" charset="0"/>
                          <a:cs typeface="+mn-cs"/>
                        </a:rPr>
                        <a:t>ٱمْنَحْنِي</a:t>
                      </a:r>
                      <a:r>
                        <a:rPr kumimoji="0" lang="ar-SA" sz="4300" b="0" i="0" u="none" strike="noStrike" cap="none" normalizeH="0" baseline="0" dirty="0">
                          <a:ln>
                            <a:noFill/>
                          </a:ln>
                          <a:solidFill>
                            <a:schemeClr val="tx1"/>
                          </a:solidFill>
                          <a:effectLst/>
                          <a:latin typeface="Arial" panose="020B0604020202020204" pitchFamily="34" charset="0"/>
                          <a:cs typeface="+mn-cs"/>
                        </a:rPr>
                        <a:t> بَهْجَةَ خَلَاصِكَ، وَبِرُوحٍ رِئَاسِيٍّ </a:t>
                      </a:r>
                      <a:r>
                        <a:rPr kumimoji="0" lang="ar-SA" sz="4300" b="0" i="0" u="none" strike="noStrike" cap="none" normalizeH="0" baseline="0" dirty="0" err="1">
                          <a:ln>
                            <a:noFill/>
                          </a:ln>
                          <a:solidFill>
                            <a:schemeClr val="tx1"/>
                          </a:solidFill>
                          <a:effectLst/>
                          <a:latin typeface="Arial" panose="020B0604020202020204" pitchFamily="34" charset="0"/>
                          <a:cs typeface="+mn-cs"/>
                        </a:rPr>
                        <a:t>ٱعْضُدْنِي</a:t>
                      </a:r>
                      <a:r>
                        <a:rPr kumimoji="0" lang="ar-SA" sz="4300" b="0" i="0" u="none" strike="noStrike" cap="none" normalizeH="0" baseline="0" dirty="0">
                          <a:ln>
                            <a:noFill/>
                          </a:ln>
                          <a:solidFill>
                            <a:schemeClr val="tx1"/>
                          </a:solidFill>
                          <a:effectLst/>
                          <a:latin typeface="Arial" panose="020B0604020202020204" pitchFamily="34" charset="0"/>
                          <a:cs typeface="+mn-cs"/>
                        </a:rPr>
                        <a:t>.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فَأُعَلِّمَ </a:t>
                      </a:r>
                      <a:r>
                        <a:rPr kumimoji="0" lang="ar-SA" sz="4300" b="0" i="0" u="none" strike="noStrike" cap="none" normalizeH="0" baseline="0" dirty="0" err="1">
                          <a:ln>
                            <a:noFill/>
                          </a:ln>
                          <a:solidFill>
                            <a:schemeClr val="tx1"/>
                          </a:solidFill>
                          <a:effectLst/>
                          <a:latin typeface="Arial" panose="020B0604020202020204" pitchFamily="34" charset="0"/>
                          <a:cs typeface="+mn-cs"/>
                        </a:rPr>
                        <a:t>ٱلْأَثَمَةَ</a:t>
                      </a:r>
                      <a:r>
                        <a:rPr kumimoji="0" lang="ar-SA" sz="4300" b="0" i="0" u="none" strike="noStrike" cap="none" normalizeH="0" baseline="0" dirty="0">
                          <a:ln>
                            <a:noFill/>
                          </a:ln>
                          <a:solidFill>
                            <a:schemeClr val="tx1"/>
                          </a:solidFill>
                          <a:effectLst/>
                          <a:latin typeface="Arial" panose="020B0604020202020204" pitchFamily="34" charset="0"/>
                          <a:cs typeface="+mn-cs"/>
                        </a:rPr>
                        <a:t> طُرُقَكَ، </a:t>
                      </a:r>
                      <a:r>
                        <a:rPr kumimoji="0" lang="ar-SA" sz="4300" b="0" i="0" u="none" strike="noStrike" cap="none" normalizeH="0" baseline="0" dirty="0" err="1">
                          <a:ln>
                            <a:noFill/>
                          </a:ln>
                          <a:solidFill>
                            <a:schemeClr val="tx1"/>
                          </a:solidFill>
                          <a:effectLst/>
                          <a:latin typeface="Arial" panose="020B0604020202020204" pitchFamily="34" charset="0"/>
                          <a:cs typeface="+mn-cs"/>
                        </a:rPr>
                        <a:t>وَٱلْمُنَافِقُونَ</a:t>
                      </a:r>
                      <a:r>
                        <a:rPr kumimoji="0" lang="ar-SA" sz="4300" b="0" i="0" u="none" strike="noStrike" cap="none" normalizeH="0" baseline="0" dirty="0">
                          <a:ln>
                            <a:noFill/>
                          </a:ln>
                          <a:solidFill>
                            <a:schemeClr val="tx1"/>
                          </a:solidFill>
                          <a:effectLst/>
                          <a:latin typeface="Arial" panose="020B0604020202020204" pitchFamily="34" charset="0"/>
                          <a:cs typeface="+mn-cs"/>
                        </a:rPr>
                        <a:t> إِلَيْكَ يَرْجِعُونَ.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نَجِّنِي مِنَ </a:t>
                      </a:r>
                      <a:r>
                        <a:rPr kumimoji="0" lang="ar-SA" sz="4300" b="0" i="0" u="none" strike="noStrike" cap="none" normalizeH="0" baseline="0" dirty="0" err="1">
                          <a:ln>
                            <a:noFill/>
                          </a:ln>
                          <a:solidFill>
                            <a:schemeClr val="tx1"/>
                          </a:solidFill>
                          <a:effectLst/>
                          <a:latin typeface="Arial" panose="020B0604020202020204" pitchFamily="34" charset="0"/>
                          <a:cs typeface="+mn-cs"/>
                        </a:rPr>
                        <a:t>ٱلدِّمَاءِ</a:t>
                      </a:r>
                      <a:r>
                        <a:rPr kumimoji="0" lang="ar-SA" sz="4300" b="0" i="0" u="none" strike="noStrike" cap="none" normalizeH="0" baseline="0" dirty="0">
                          <a:ln>
                            <a:noFill/>
                          </a:ln>
                          <a:solidFill>
                            <a:schemeClr val="tx1"/>
                          </a:solidFill>
                          <a:effectLst/>
                          <a:latin typeface="Arial" panose="020B0604020202020204" pitchFamily="34" charset="0"/>
                          <a:cs typeface="+mn-cs"/>
                        </a:rPr>
                        <a:t> يَا </a:t>
                      </a:r>
                      <a:r>
                        <a:rPr kumimoji="0" lang="ar-SA" sz="4300" b="0" i="0" u="none" strike="noStrike" cap="none" normalizeH="0" baseline="0" dirty="0" err="1">
                          <a:ln>
                            <a:noFill/>
                          </a:ln>
                          <a:solidFill>
                            <a:schemeClr val="tx1"/>
                          </a:solidFill>
                          <a:effectLst/>
                          <a:latin typeface="Arial" panose="020B0604020202020204" pitchFamily="34" charset="0"/>
                          <a:cs typeface="+mn-cs"/>
                        </a:rPr>
                        <a:t>ٱللهُ</a:t>
                      </a:r>
                      <a:r>
                        <a:rPr kumimoji="0" lang="ar-SA" sz="4300" b="0" i="0" u="none" strike="noStrike" cap="none" normalizeH="0" baseline="0" dirty="0">
                          <a:ln>
                            <a:noFill/>
                          </a:ln>
                          <a:solidFill>
                            <a:schemeClr val="tx1"/>
                          </a:solidFill>
                          <a:effectLst/>
                          <a:latin typeface="Arial" panose="020B0604020202020204" pitchFamily="34" charset="0"/>
                          <a:cs typeface="+mn-cs"/>
                        </a:rPr>
                        <a:t>، إِلَهَ خَلَاصِي، فَيَبْتَهِجَ لِسَانِي بِعَدْلِكَ.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يَا رَبِّ </a:t>
                      </a:r>
                      <a:r>
                        <a:rPr kumimoji="0" lang="ar-SA" sz="4300" b="0" i="0" u="none" strike="noStrike" cap="none" normalizeH="0" baseline="0" dirty="0" err="1">
                          <a:ln>
                            <a:noFill/>
                          </a:ln>
                          <a:solidFill>
                            <a:schemeClr val="tx1"/>
                          </a:solidFill>
                          <a:effectLst/>
                          <a:latin typeface="Arial" panose="020B0604020202020204" pitchFamily="34" charset="0"/>
                          <a:cs typeface="+mn-cs"/>
                        </a:rPr>
                        <a:t>ٱفْتَحْ</a:t>
                      </a:r>
                      <a:r>
                        <a:rPr kumimoji="0" lang="ar-SA" sz="4300" b="0" i="0" u="none" strike="noStrike" cap="none" normalizeH="0" baseline="0" dirty="0">
                          <a:ln>
                            <a:noFill/>
                          </a:ln>
                          <a:solidFill>
                            <a:schemeClr val="tx1"/>
                          </a:solidFill>
                          <a:effectLst/>
                          <a:latin typeface="Arial" panose="020B0604020202020204" pitchFamily="34" charset="0"/>
                          <a:cs typeface="+mn-cs"/>
                        </a:rPr>
                        <a:t> شَفَتَيَّ، فَيُخْبِرَ فَمِي </a:t>
                      </a:r>
                      <a:r>
                        <a:rPr kumimoji="0" lang="ar-SA" sz="4300" b="0" i="0" u="none" strike="noStrike" cap="none" normalizeH="0" baseline="0" dirty="0" err="1">
                          <a:ln>
                            <a:noFill/>
                          </a:ln>
                          <a:solidFill>
                            <a:schemeClr val="tx1"/>
                          </a:solidFill>
                          <a:effectLst/>
                          <a:latin typeface="Arial" panose="020B0604020202020204" pitchFamily="34" charset="0"/>
                          <a:cs typeface="+mn-cs"/>
                        </a:rPr>
                        <a:t>بِتَسْبِحَتِكَ</a:t>
                      </a:r>
                      <a:r>
                        <a:rPr kumimoji="0" lang="ar-SA" sz="4300" b="0" i="0" u="none" strike="noStrike" cap="none" normalizeH="0" baseline="0" dirty="0">
                          <a:ln>
                            <a:noFill/>
                          </a:ln>
                          <a:solidFill>
                            <a:schemeClr val="tx1"/>
                          </a:solidFill>
                          <a:effectLst/>
                          <a:latin typeface="Arial" panose="020B0604020202020204" pitchFamily="34" charset="0"/>
                          <a:cs typeface="+mn-cs"/>
                        </a:rPr>
                        <a:t>. </a:t>
                      </a:r>
                      <a:endParaRPr kumimoji="0" lang="en-US"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7136999"/>
      </p:ext>
    </p:extLst>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401A7-7E43-B0CE-9979-B35732E4CAE4}"/>
            </a:ext>
          </a:extLst>
        </p:cNvPr>
        <p:cNvGrpSpPr/>
        <p:nvPr/>
      </p:nvGrpSpPr>
      <p:grpSpPr>
        <a:xfrm>
          <a:off x="0" y="0"/>
          <a:ext cx="0" cy="0"/>
          <a:chOff x="0" y="0"/>
          <a:chExt cx="0" cy="0"/>
        </a:xfrm>
      </p:grpSpPr>
      <p:graphicFrame>
        <p:nvGraphicFramePr>
          <p:cNvPr id="12400656" name="Group 16">
            <a:extLst>
              <a:ext uri="{FF2B5EF4-FFF2-40B4-BE49-F238E27FC236}">
                <a16:creationId xmlns:a16="http://schemas.microsoft.com/office/drawing/2014/main" id="{B3F8AAAA-6D20-CF97-2BEA-5D1945215724}"/>
              </a:ext>
            </a:extLst>
          </p:cNvPr>
          <p:cNvGraphicFramePr>
            <a:graphicFrameLocks noGrp="1"/>
          </p:cNvGraphicFramePr>
          <p:nvPr/>
        </p:nvGraphicFramePr>
        <p:xfrm>
          <a:off x="0" y="0"/>
          <a:ext cx="12192000" cy="6516624"/>
        </p:xfrm>
        <a:graphic>
          <a:graphicData uri="http://schemas.openxmlformats.org/drawingml/2006/table">
            <a:tbl>
              <a:tblPr/>
              <a:tblGrid>
                <a:gridCol w="6134100">
                  <a:extLst>
                    <a:ext uri="{9D8B030D-6E8A-4147-A177-3AD203B41FA5}">
                      <a16:colId xmlns:a16="http://schemas.microsoft.com/office/drawing/2014/main" val="20001"/>
                    </a:ext>
                  </a:extLst>
                </a:gridCol>
                <a:gridCol w="6057900">
                  <a:extLst>
                    <a:ext uri="{9D8B030D-6E8A-4147-A177-3AD203B41FA5}">
                      <a16:colId xmlns:a16="http://schemas.microsoft.com/office/drawing/2014/main" val="20002"/>
                    </a:ext>
                  </a:extLst>
                </a:gridCol>
              </a:tblGrid>
              <a:tr h="651662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Si j’offre un sacrifice, Tu n’en veux pas, Tu n’acceptes pas d’holocauste.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 sacrifice qui plaît à Dieu, c’est un esprit brisé ; Tu ne repousses pas, ô mon Dieu, un cœur brisé et broyé.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Accorde à Sion le bonheur, relève les murs de Jérusalem.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Alors Tu accepteras de justes sacrifices, oblations et holocaustes ; alors on offrira des taureaux sur Ton Autel. </a:t>
                      </a:r>
                      <a:r>
                        <a:rPr kumimoji="0" lang="fr-FR" sz="3100" b="1" i="1" u="none" strike="noStrike" cap="none" normalizeH="0" baseline="0" dirty="0">
                          <a:ln>
                            <a:noFill/>
                          </a:ln>
                          <a:solidFill>
                            <a:schemeClr val="tx1"/>
                          </a:solidFill>
                          <a:effectLst/>
                          <a:latin typeface="Dco" pitchFamily="2" charset="0"/>
                          <a:cs typeface="Arial" panose="020B0604020202020204" pitchFamily="34" charset="0"/>
                        </a:rPr>
                        <a:t>Alléluia.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panose="020B0604020202020204" pitchFamily="34" charset="0"/>
                          <a:cs typeface="+mn-cs"/>
                        </a:rPr>
                        <a:t>لِأَنَّكَ لَوْ آثَرْتَ </a:t>
                      </a:r>
                      <a:r>
                        <a:rPr kumimoji="0" lang="ar-SA" sz="4300" b="0" i="0" u="none" strike="noStrike" cap="none" normalizeH="0" baseline="0" dirty="0" err="1">
                          <a:ln>
                            <a:noFill/>
                          </a:ln>
                          <a:solidFill>
                            <a:schemeClr val="tx1"/>
                          </a:solidFill>
                          <a:effectLst/>
                          <a:latin typeface="Arial" panose="020B0604020202020204" pitchFamily="34" charset="0"/>
                          <a:cs typeface="+mn-cs"/>
                        </a:rPr>
                        <a:t>ٱلذَّبِيحَةَ</a:t>
                      </a:r>
                      <a:r>
                        <a:rPr kumimoji="0" lang="ar-SA" sz="4300" b="0" i="0" u="none" strike="noStrike" cap="none" normalizeH="0" baseline="0" dirty="0">
                          <a:ln>
                            <a:noFill/>
                          </a:ln>
                          <a:solidFill>
                            <a:schemeClr val="tx1"/>
                          </a:solidFill>
                          <a:effectLst/>
                          <a:latin typeface="Arial" panose="020B0604020202020204" pitchFamily="34" charset="0"/>
                          <a:cs typeface="+mn-cs"/>
                        </a:rPr>
                        <a:t> لَكُنْتُ </a:t>
                      </a:r>
                      <a:r>
                        <a:rPr kumimoji="0" lang="ar-SA" sz="4300" b="0" i="0" u="none" strike="noStrike" cap="none" normalizeH="0" baseline="0" dirty="0" err="1">
                          <a:ln>
                            <a:noFill/>
                          </a:ln>
                          <a:solidFill>
                            <a:schemeClr val="tx1"/>
                          </a:solidFill>
                          <a:effectLst/>
                          <a:latin typeface="Arial" panose="020B0604020202020204" pitchFamily="34" charset="0"/>
                          <a:cs typeface="+mn-cs"/>
                        </a:rPr>
                        <a:t>ٱلْآنَ</a:t>
                      </a:r>
                      <a:r>
                        <a:rPr kumimoji="0" lang="ar-SA" sz="4300" b="0" i="0" u="none" strike="noStrike" cap="none" normalizeH="0" baseline="0" dirty="0">
                          <a:ln>
                            <a:noFill/>
                          </a:ln>
                          <a:solidFill>
                            <a:schemeClr val="tx1"/>
                          </a:solidFill>
                          <a:effectLst/>
                          <a:latin typeface="Arial" panose="020B0604020202020204" pitchFamily="34" charset="0"/>
                          <a:cs typeface="+mn-cs"/>
                        </a:rPr>
                        <a:t> أُعْطِي، وَلَكِنَّكَ لَا تُسَرُّ </a:t>
                      </a:r>
                      <a:r>
                        <a:rPr kumimoji="0" lang="ar-SA" sz="4300" b="0" i="0" u="none" strike="noStrike" cap="none" normalizeH="0" baseline="0" dirty="0" err="1">
                          <a:ln>
                            <a:noFill/>
                          </a:ln>
                          <a:solidFill>
                            <a:schemeClr val="tx1"/>
                          </a:solidFill>
                          <a:effectLst/>
                          <a:latin typeface="Arial" panose="020B0604020202020204" pitchFamily="34" charset="0"/>
                          <a:cs typeface="+mn-cs"/>
                        </a:rPr>
                        <a:t>بِٱلْمُحْرَقَاتِ</a:t>
                      </a:r>
                      <a:r>
                        <a:rPr kumimoji="0" lang="ar-SA" sz="4300" b="0" i="0" u="none" strike="noStrike" cap="none" normalizeH="0" baseline="0" dirty="0">
                          <a:ln>
                            <a:noFill/>
                          </a:ln>
                          <a:solidFill>
                            <a:schemeClr val="tx1"/>
                          </a:solidFill>
                          <a:effectLst/>
                          <a:latin typeface="Arial" panose="020B0604020202020204" pitchFamily="34" charset="0"/>
                          <a:cs typeface="+mn-cs"/>
                        </a:rPr>
                        <a:t>.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err="1">
                          <a:ln>
                            <a:noFill/>
                          </a:ln>
                          <a:solidFill>
                            <a:schemeClr val="tx1"/>
                          </a:solidFill>
                          <a:effectLst/>
                          <a:latin typeface="Arial" panose="020B0604020202020204" pitchFamily="34" charset="0"/>
                          <a:cs typeface="+mn-cs"/>
                        </a:rPr>
                        <a:t>فَٱلذَّبِيحَةُ</a:t>
                      </a:r>
                      <a:r>
                        <a:rPr kumimoji="0" lang="ar-SA" sz="4300" b="0" i="0" u="none" strike="noStrike" cap="none" normalizeH="0" baseline="0" dirty="0">
                          <a:ln>
                            <a:noFill/>
                          </a:ln>
                          <a:solidFill>
                            <a:schemeClr val="tx1"/>
                          </a:solidFill>
                          <a:effectLst/>
                          <a:latin typeface="Arial" panose="020B0604020202020204" pitchFamily="34" charset="0"/>
                          <a:cs typeface="+mn-cs"/>
                        </a:rPr>
                        <a:t> لِلَّهِ رُوحٌ مُنْسَحِقَ. </a:t>
                      </a:r>
                      <a:r>
                        <a:rPr kumimoji="0" lang="ar-SA" sz="4300" b="0" i="0" u="none" strike="noStrike" cap="none" normalizeH="0" baseline="0" dirty="0" err="1">
                          <a:ln>
                            <a:noFill/>
                          </a:ln>
                          <a:solidFill>
                            <a:schemeClr val="tx1"/>
                          </a:solidFill>
                          <a:effectLst/>
                          <a:latin typeface="Arial" panose="020B0604020202020204" pitchFamily="34" charset="0"/>
                          <a:cs typeface="+mn-cs"/>
                        </a:rPr>
                        <a:t>ٱلْقَلْبُ</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ٱلْمُنْكَسِرُ</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وَٱلْمُتَوَاضِعُ</a:t>
                      </a:r>
                      <a:r>
                        <a:rPr kumimoji="0" lang="ar-SA" sz="4300" b="0" i="0" u="none" strike="noStrike" cap="none" normalizeH="0" baseline="0" dirty="0">
                          <a:ln>
                            <a:noFill/>
                          </a:ln>
                          <a:solidFill>
                            <a:schemeClr val="tx1"/>
                          </a:solidFill>
                          <a:effectLst/>
                          <a:latin typeface="Arial" panose="020B0604020202020204" pitchFamily="34" charset="0"/>
                          <a:cs typeface="+mn-cs"/>
                        </a:rPr>
                        <a:t> لَا يَرْذُلُهُ </a:t>
                      </a:r>
                      <a:r>
                        <a:rPr kumimoji="0" lang="ar-SA" sz="4300" b="0" i="0" u="none" strike="noStrike" cap="none" normalizeH="0" baseline="0" dirty="0" err="1">
                          <a:ln>
                            <a:noFill/>
                          </a:ln>
                          <a:solidFill>
                            <a:schemeClr val="tx1"/>
                          </a:solidFill>
                          <a:effectLst/>
                          <a:latin typeface="Arial" panose="020B0604020202020204" pitchFamily="34" charset="0"/>
                          <a:cs typeface="+mn-cs"/>
                        </a:rPr>
                        <a:t>ٱللهُ</a:t>
                      </a:r>
                      <a:r>
                        <a:rPr kumimoji="0" lang="ar-SA" sz="4300" b="0" i="0" u="none" strike="noStrike" cap="none" normalizeH="0" baseline="0" dirty="0">
                          <a:ln>
                            <a:noFill/>
                          </a:ln>
                          <a:solidFill>
                            <a:schemeClr val="tx1"/>
                          </a:solidFill>
                          <a:effectLst/>
                          <a:latin typeface="Arial" panose="020B0604020202020204" pitchFamily="34" charset="0"/>
                          <a:cs typeface="+mn-cs"/>
                        </a:rPr>
                        <a:t>.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panose="020B0604020202020204" pitchFamily="34" charset="0"/>
                          <a:cs typeface="+mn-cs"/>
                        </a:rPr>
                        <a:t>أَنْعِمْ يَا رَبُّ بِمَسَرَّتِكَ عَلَى صِهْيَوْنَ، وَلْتُبْنَ أَسْوَارُ أُورُشَلِيمَ.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panose="020B0604020202020204" pitchFamily="34" charset="0"/>
                          <a:cs typeface="+mn-cs"/>
                        </a:rPr>
                        <a:t>حِينَئِذٍ تُسَرُّ بِذَبَائِحِ </a:t>
                      </a:r>
                      <a:r>
                        <a:rPr kumimoji="0" lang="ar-SA" sz="4300" b="0" i="0" u="none" strike="noStrike" cap="none" normalizeH="0" baseline="0" dirty="0" err="1">
                          <a:ln>
                            <a:noFill/>
                          </a:ln>
                          <a:solidFill>
                            <a:schemeClr val="tx1"/>
                          </a:solidFill>
                          <a:effectLst/>
                          <a:latin typeface="Arial" panose="020B0604020202020204" pitchFamily="34" charset="0"/>
                          <a:cs typeface="+mn-cs"/>
                        </a:rPr>
                        <a:t>ٱلْعَدْلِ</a:t>
                      </a:r>
                      <a:r>
                        <a:rPr kumimoji="0" lang="ar-SA" sz="4300" b="0" i="0" u="none" strike="noStrike" cap="none" normalizeH="0" baseline="0" dirty="0">
                          <a:ln>
                            <a:noFill/>
                          </a:ln>
                          <a:solidFill>
                            <a:schemeClr val="tx1"/>
                          </a:solidFill>
                          <a:effectLst/>
                          <a:latin typeface="Arial" panose="020B0604020202020204" pitchFamily="34" charset="0"/>
                          <a:cs typeface="+mn-cs"/>
                        </a:rPr>
                        <a:t>، قُرْبَاناً وَمُحْرَقَاتٍ. حِينَئِذٍ يُقَرِّبُونَ عَلَى مَذَابِحِكَ </a:t>
                      </a:r>
                      <a:r>
                        <a:rPr kumimoji="0" lang="ar-SA" sz="4300" b="0" i="0" u="none" strike="noStrike" cap="none" normalizeH="0" baseline="0" dirty="0" err="1">
                          <a:ln>
                            <a:noFill/>
                          </a:ln>
                          <a:solidFill>
                            <a:schemeClr val="tx1"/>
                          </a:solidFill>
                          <a:effectLst/>
                          <a:latin typeface="Arial" panose="020B0604020202020204" pitchFamily="34" charset="0"/>
                          <a:cs typeface="+mn-cs"/>
                        </a:rPr>
                        <a:t>ٱلْعُجُولَ</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AE" sz="4300" b="1"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هَلِّلُويا</a:t>
                      </a:r>
                      <a:r>
                        <a:rPr kumimoji="0" lang="ar-AE" sz="43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sz="4300" b="1"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16817382"/>
      </p:ext>
    </p:extLst>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880C9-144A-AE19-6701-D92A187CA624}"/>
            </a:ext>
          </a:extLst>
        </p:cNvPr>
        <p:cNvGrpSpPr/>
        <p:nvPr/>
      </p:nvGrpSpPr>
      <p:grpSpPr>
        <a:xfrm>
          <a:off x="0" y="0"/>
          <a:ext cx="0" cy="0"/>
          <a:chOff x="0" y="0"/>
          <a:chExt cx="0" cy="0"/>
        </a:xfrm>
      </p:grpSpPr>
      <p:graphicFrame>
        <p:nvGraphicFramePr>
          <p:cNvPr id="3" name="Group 93">
            <a:extLst>
              <a:ext uri="{FF2B5EF4-FFF2-40B4-BE49-F238E27FC236}">
                <a16:creationId xmlns:a16="http://schemas.microsoft.com/office/drawing/2014/main" id="{578F7EDA-BDD9-A799-9988-C0D93493EB9F}"/>
              </a:ext>
            </a:extLst>
          </p:cNvPr>
          <p:cNvGraphicFramePr>
            <a:graphicFrameLocks/>
          </p:cNvGraphicFramePr>
          <p:nvPr/>
        </p:nvGraphicFramePr>
        <p:xfrm>
          <a:off x="0" y="134703"/>
          <a:ext cx="12192001" cy="6345936"/>
        </p:xfrm>
        <a:graphic>
          <a:graphicData uri="http://schemas.openxmlformats.org/drawingml/2006/table">
            <a:tbl>
              <a:tblPr/>
              <a:tblGrid>
                <a:gridCol w="4529667">
                  <a:extLst>
                    <a:ext uri="{9D8B030D-6E8A-4147-A177-3AD203B41FA5}">
                      <a16:colId xmlns:a16="http://schemas.microsoft.com/office/drawing/2014/main" val="20000"/>
                    </a:ext>
                  </a:extLst>
                </a:gridCol>
                <a:gridCol w="4174067">
                  <a:extLst>
                    <a:ext uri="{9D8B030D-6E8A-4147-A177-3AD203B41FA5}">
                      <a16:colId xmlns:a16="http://schemas.microsoft.com/office/drawing/2014/main" val="20001"/>
                    </a:ext>
                  </a:extLst>
                </a:gridCol>
                <a:gridCol w="3488267">
                  <a:extLst>
                    <a:ext uri="{9D8B030D-6E8A-4147-A177-3AD203B41FA5}">
                      <a16:colId xmlns:a16="http://schemas.microsoft.com/office/drawing/2014/main" val="20002"/>
                    </a:ext>
                  </a:extLst>
                </a:gridCol>
              </a:tblGrid>
              <a:tr h="63459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a:ln>
                            <a:noFill/>
                          </a:ln>
                          <a:solidFill>
                            <a:schemeClr val="tx1"/>
                          </a:solidFill>
                          <a:effectLst/>
                          <a:latin typeface="Avva_Marcos" panose="04020500000000000000" pitchFamily="82" charset="0"/>
                          <a:cs typeface="Arial" charset="0"/>
                        </a:rPr>
                        <a:t>D</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oxa ci `o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eoc</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ymwn</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CS New Athanasius" panose="020B05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Doxa Patri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ke</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Ui`w</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ke</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agi`w</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Pneumati</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ke</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nun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ke</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a`i</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ke</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ic</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touc</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e`wnac</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twn</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e`wnwn</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amyn</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allyloui`a</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mn-lt"/>
                          <a:cs typeface="Arial" charset="0"/>
                        </a:rPr>
                        <a:t>Gloire soit à notre Dieu.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600" b="0" i="0" u="none" strike="noStrike" cap="none" normalizeH="0" baseline="0" dirty="0">
                        <a:ln>
                          <a:noFill/>
                        </a:ln>
                        <a:solidFill>
                          <a:schemeClr val="tx1"/>
                        </a:solidFill>
                        <a:effectLst/>
                        <a:latin typeface="+mn-lt"/>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mn-lt"/>
                          <a:cs typeface="Arial" charset="0"/>
                        </a:rPr>
                        <a:t>Gloire au Père, au Fils et au Saint Esprit ; maintenant et toujours et dans les siècles des siècles, amen, alléluia. </a:t>
                      </a:r>
                      <a:endParaRPr kumimoji="0" lang="fr-CA" sz="3600" b="0" i="0" u="none" strike="noStrike" cap="none" normalizeH="0" baseline="0" dirty="0">
                        <a:ln>
                          <a:noFill/>
                        </a:ln>
                        <a:solidFill>
                          <a:schemeClr val="tx1"/>
                        </a:solidFill>
                        <a:effectLst/>
                        <a:latin typeface="+mn-lt"/>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4400" b="0" i="0" u="none" strike="noStrike" cap="none" normalizeH="0" baseline="0" dirty="0">
                          <a:ln>
                            <a:noFill/>
                          </a:ln>
                          <a:solidFill>
                            <a:schemeClr val="tx1"/>
                          </a:solidFill>
                          <a:effectLst/>
                          <a:latin typeface="Arial" charset="0"/>
                          <a:cs typeface="Arial" charset="0"/>
                        </a:rPr>
                        <a:t>الْمَجْدُ لِإِلَهِنَا. </a:t>
                      </a:r>
                      <a:endParaRPr kumimoji="0" lang="fr-FR" sz="44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2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4400" b="0" i="0" u="none" strike="noStrike" cap="none" normalizeH="0" baseline="0" dirty="0">
                          <a:ln>
                            <a:noFill/>
                          </a:ln>
                          <a:solidFill>
                            <a:schemeClr val="tx1"/>
                          </a:solidFill>
                          <a:effectLst/>
                          <a:latin typeface="Arial" charset="0"/>
                          <a:cs typeface="Arial" charset="0"/>
                        </a:rPr>
                        <a:t>الْمَجْدُ لِلآبِ وَالابْنِ وَالرُّوحِ الْقُدُّوسِ، الْآنَ وَكُلَّ أَوَانٍ وَإِلَى دَهْرِ الدُّهُورِ، آمِينُ، </a:t>
                      </a:r>
                      <a:r>
                        <a:rPr kumimoji="0" lang="ar-AE" sz="4400" b="0" i="0" u="none" strike="noStrike" cap="none" normalizeH="0" baseline="0" dirty="0" err="1">
                          <a:ln>
                            <a:noFill/>
                          </a:ln>
                          <a:solidFill>
                            <a:schemeClr val="tx1"/>
                          </a:solidFill>
                          <a:effectLst/>
                          <a:latin typeface="Arial" charset="0"/>
                          <a:cs typeface="Arial" charset="0"/>
                        </a:rPr>
                        <a:t>هَلِّلُويَا</a:t>
                      </a:r>
                      <a:r>
                        <a:rPr kumimoji="0" lang="ar-AE" sz="4400" b="0" i="0" u="none" strike="noStrike" cap="none" normalizeH="0" baseline="0" dirty="0">
                          <a:ln>
                            <a:noFill/>
                          </a:ln>
                          <a:solidFill>
                            <a:schemeClr val="tx1"/>
                          </a:solidFill>
                          <a:effectLst/>
                          <a:latin typeface="Arial" charset="0"/>
                          <a:cs typeface="Arial" charset="0"/>
                        </a:rPr>
                        <a:t>. </a:t>
                      </a:r>
                      <a:endParaRPr kumimoji="0" lang="en-US" sz="44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42222262"/>
      </p:ext>
    </p:extLst>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99456" y="836712"/>
            <a:ext cx="10081120" cy="5345566"/>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Lecture du livre Deutéronome, que sa bénédiction soit sur nous tous Amen.</a:t>
            </a:r>
          </a:p>
          <a:p>
            <a:pPr algn="ctr" defTabSz="1219170"/>
            <a:r>
              <a:rPr lang="de-DE" sz="4267" b="1" dirty="0">
                <a:solidFill>
                  <a:prstClr val="white"/>
                </a:solidFill>
                <a:latin typeface="Book Antiqua" pitchFamily="18" charset="0"/>
                <a:cs typeface="Arial"/>
              </a:rPr>
              <a:t>(Deut. 6: 17-25)</a:t>
            </a:r>
          </a:p>
          <a:p>
            <a:pPr algn="ctr" defTabSz="1219170"/>
            <a:endParaRPr lang="de-DE" sz="4267" b="1" dirty="0">
              <a:solidFill>
                <a:prstClr val="white"/>
              </a:solidFill>
              <a:latin typeface="Book Antiqua" pitchFamily="18" charset="0"/>
              <a:cs typeface="Arial"/>
            </a:endParaRPr>
          </a:p>
          <a:p>
            <a:pPr algn="ctr" defTabSz="1219170"/>
            <a:r>
              <a:rPr lang="ar-EG" sz="4267" b="1" dirty="0">
                <a:solidFill>
                  <a:prstClr val="white"/>
                </a:solidFill>
                <a:latin typeface="Book Antiqua" pitchFamily="18" charset="0"/>
                <a:cs typeface="Arial"/>
              </a:rPr>
              <a:t>من سفر التثنية من توراة موسي النبي بركته تكون مع جميعنا أمين. </a:t>
            </a:r>
          </a:p>
          <a:p>
            <a:pPr algn="ctr" defTabSz="1219170"/>
            <a:r>
              <a:rPr lang="ar-EG" sz="4267" b="1" dirty="0">
                <a:solidFill>
                  <a:prstClr val="white"/>
                </a:solidFill>
                <a:latin typeface="Book Antiqua" pitchFamily="18" charset="0"/>
                <a:cs typeface="Arial"/>
              </a:rPr>
              <a:t>(ص6 : 17 – 25 )</a:t>
            </a:r>
          </a:p>
          <a:p>
            <a:pPr algn="ctr" defTabSz="1219170"/>
            <a:endParaRPr lang="fr-FR" sz="4267" b="1" dirty="0">
              <a:solidFill>
                <a:prstClr val="white"/>
              </a:solidFill>
              <a:latin typeface="Book Antiqua" pitchFamily="18" charset="0"/>
              <a:cs typeface="Arial"/>
            </a:endParaRPr>
          </a:p>
        </p:txBody>
      </p:sp>
    </p:spTree>
    <p:extLst>
      <p:ext uri="{BB962C8B-B14F-4D97-AF65-F5344CB8AC3E}">
        <p14:creationId xmlns:p14="http://schemas.microsoft.com/office/powerpoint/2010/main" val="377704779"/>
      </p:ext>
    </p:extLst>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0"/>
            <a:ext cx="11405309" cy="2964594"/>
          </a:xfrm>
          <a:prstGeom prst="rect">
            <a:avLst/>
          </a:prstGeom>
        </p:spPr>
        <p:txBody>
          <a:bodyPr wrap="square">
            <a:spAutoFit/>
          </a:bodyPr>
          <a:lstStyle/>
          <a:p>
            <a:pPr algn="just" defTabSz="1219170" rtl="1"/>
            <a:r>
              <a:rPr lang="ar-AE" sz="3733" dirty="0">
                <a:solidFill>
                  <a:prstClr val="white"/>
                </a:solidFill>
                <a:latin typeface="Arial" panose="020B0604020202020204" pitchFamily="34" charset="0"/>
                <a:cs typeface="Arial"/>
              </a:rPr>
              <a:t>بالحفظ </a:t>
            </a:r>
            <a:r>
              <a:rPr lang="ar-AE" sz="3733" dirty="0" err="1">
                <a:solidFill>
                  <a:prstClr val="white"/>
                </a:solidFill>
                <a:latin typeface="Arial" panose="020B0604020202020204" pitchFamily="34" charset="0"/>
                <a:cs typeface="Arial"/>
              </a:rPr>
              <a:t>إحفظ</a:t>
            </a:r>
            <a:r>
              <a:rPr lang="ar-AE" sz="3733" dirty="0">
                <a:solidFill>
                  <a:prstClr val="white"/>
                </a:solidFill>
                <a:latin typeface="Arial" panose="020B0604020202020204" pitchFamily="34" charset="0"/>
                <a:cs typeface="Arial"/>
              </a:rPr>
              <a:t> أوامر الرب إلهك وشهاداته وحقوقه والوصايا والأوامر التي أمرك بها.</a:t>
            </a:r>
            <a:r>
              <a:rPr lang="fr-FR" sz="3733" dirty="0">
                <a:solidFill>
                  <a:prstClr val="white"/>
                </a:solidFill>
                <a:latin typeface="Arial" panose="020B0604020202020204" pitchFamily="34" charset="0"/>
                <a:cs typeface="Arial"/>
              </a:rPr>
              <a:t> </a:t>
            </a:r>
            <a:r>
              <a:rPr lang="ar-EG" sz="3733" dirty="0">
                <a:solidFill>
                  <a:prstClr val="white"/>
                </a:solidFill>
                <a:latin typeface="Arial" panose="020B0604020202020204" pitchFamily="34" charset="0"/>
                <a:cs typeface="Arial"/>
              </a:rPr>
              <a:t>وتصنع ما يرضيه من الخير أمام الرب إلهك. ليكون لك الخير. وتدخل لترث الأرض الصالحة التي حلف عنها </a:t>
            </a:r>
            <a:r>
              <a:rPr lang="ar-EG" sz="3733" dirty="0" err="1">
                <a:solidFill>
                  <a:prstClr val="white"/>
                </a:solidFill>
                <a:latin typeface="Arial" panose="020B0604020202020204" pitchFamily="34" charset="0"/>
                <a:cs typeface="Arial"/>
              </a:rPr>
              <a:t>لأبائك</a:t>
            </a:r>
            <a:r>
              <a:rPr lang="ar-EG" sz="3733" dirty="0">
                <a:solidFill>
                  <a:prstClr val="white"/>
                </a:solidFill>
                <a:latin typeface="Arial" panose="020B0604020202020204" pitchFamily="34" charset="0"/>
                <a:cs typeface="Arial"/>
              </a:rPr>
              <a:t>. ليمحو جميع أعدائك من أمامك. كما قال الرب الحق. وإذا سألك ابنك غداً قائلا ما هذه الوصايا التي أمرنا بها الرب.</a:t>
            </a:r>
            <a:endParaRPr lang="ar-AE" sz="3733" dirty="0">
              <a:solidFill>
                <a:prstClr val="white"/>
              </a:solidFill>
              <a:latin typeface="Arial" panose="020B0604020202020204" pitchFamily="34" charset="0"/>
              <a:cs typeface="Arial"/>
            </a:endParaRPr>
          </a:p>
        </p:txBody>
      </p:sp>
      <p:sp>
        <p:nvSpPr>
          <p:cNvPr id="7" name="Rectangle 6"/>
          <p:cNvSpPr/>
          <p:nvPr/>
        </p:nvSpPr>
        <p:spPr>
          <a:xfrm>
            <a:off x="47330" y="3284984"/>
            <a:ext cx="12144671" cy="2965364"/>
          </a:xfrm>
          <a:prstGeom prst="rect">
            <a:avLst/>
          </a:prstGeom>
        </p:spPr>
        <p:txBody>
          <a:bodyPr wrap="square">
            <a:spAutoFit/>
          </a:bodyPr>
          <a:lstStyle/>
          <a:p>
            <a:pPr algn="ctr" defTabSz="1219170"/>
            <a:r>
              <a:rPr lang="fr-FR" sz="2667" b="1" dirty="0">
                <a:solidFill>
                  <a:prstClr val="white"/>
                </a:solidFill>
                <a:latin typeface="Book Antiqua" pitchFamily="18" charset="0"/>
                <a:cs typeface="Arial"/>
              </a:rPr>
              <a:t>Mais vous observerez les commandements de l'Éternel, votre Dieu, ses ordonnances et ses lois qu'il vous a prescrites. Tu feras ce qui est droit et ce qui est bien aux yeux de l'Éternel, afin que tu sois heureux, et que tu entres en possession du bon pays que l'Éternel a juré à tes pères de te donner, après qu'il aura chassé tous tes ennemis devant toi, comme l'Éternel l'a dit. Lorsque ton fils te demandera un jour: Que signifient ces préceptes, ces lois et ces ordonnances, que l'Éternel, notre Dieu, vous a prescrits?</a:t>
            </a:r>
          </a:p>
        </p:txBody>
      </p:sp>
    </p:spTree>
    <p:extLst>
      <p:ext uri="{BB962C8B-B14F-4D97-AF65-F5344CB8AC3E}">
        <p14:creationId xmlns:p14="http://schemas.microsoft.com/office/powerpoint/2010/main" val="1193861355"/>
      </p:ext>
    </p:extLst>
  </p:cSld>
  <p:clrMapOvr>
    <a:masterClrMapping/>
  </p:clrMapOv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0"/>
            <a:ext cx="11405309" cy="2554545"/>
          </a:xfrm>
          <a:prstGeom prst="rect">
            <a:avLst/>
          </a:prstGeom>
        </p:spPr>
        <p:txBody>
          <a:bodyPr wrap="square">
            <a:spAutoFit/>
          </a:bodyPr>
          <a:lstStyle/>
          <a:p>
            <a:pPr algn="just" defTabSz="1219170" rtl="1"/>
            <a:r>
              <a:rPr lang="ar-AE" sz="4000" dirty="0">
                <a:solidFill>
                  <a:prstClr val="white"/>
                </a:solidFill>
                <a:latin typeface="Arial" panose="020B0604020202020204" pitchFamily="34" charset="0"/>
                <a:cs typeface="Arial"/>
              </a:rPr>
              <a:t>فتقول </a:t>
            </a:r>
            <a:r>
              <a:rPr lang="ar-AE" sz="4000" dirty="0" err="1">
                <a:solidFill>
                  <a:prstClr val="white"/>
                </a:solidFill>
                <a:latin typeface="Arial" panose="020B0604020202020204" pitchFamily="34" charset="0"/>
                <a:cs typeface="Arial"/>
              </a:rPr>
              <a:t>لإبنك</a:t>
            </a:r>
            <a:r>
              <a:rPr lang="ar-AE" sz="4000" dirty="0">
                <a:solidFill>
                  <a:prstClr val="white"/>
                </a:solidFill>
                <a:latin typeface="Arial" panose="020B0604020202020204" pitchFamily="34" charset="0"/>
                <a:cs typeface="Arial"/>
              </a:rPr>
              <a:t> أننا كنا عبيداً لفرعون في ارض مصر. فأخرجنا الرب منها بيد عزيزة وزراع رفيعة. والرب أعطي علامات وعجائب عظيمة مخوفة في ارض مصر في فرعون وجميع بيته أمامنا. وأخرجنا نحن من هناك لي يدخلنا ليعطينا الأرض التي حلف عنها أن يعطيها </a:t>
            </a:r>
            <a:r>
              <a:rPr lang="ar-AE" sz="4000" dirty="0" err="1">
                <a:solidFill>
                  <a:prstClr val="white"/>
                </a:solidFill>
                <a:latin typeface="Arial" panose="020B0604020202020204" pitchFamily="34" charset="0"/>
                <a:cs typeface="Arial"/>
              </a:rPr>
              <a:t>لأبائنا</a:t>
            </a:r>
            <a:r>
              <a:rPr lang="ar-AE" sz="4000" dirty="0">
                <a:solidFill>
                  <a:prstClr val="white"/>
                </a:solidFill>
                <a:latin typeface="Arial" panose="020B0604020202020204" pitchFamily="34" charset="0"/>
                <a:cs typeface="Arial"/>
              </a:rPr>
              <a:t>.</a:t>
            </a:r>
          </a:p>
        </p:txBody>
      </p:sp>
      <p:sp>
        <p:nvSpPr>
          <p:cNvPr id="7" name="Rectangle 6"/>
          <p:cNvSpPr/>
          <p:nvPr/>
        </p:nvSpPr>
        <p:spPr>
          <a:xfrm>
            <a:off x="239351" y="3450677"/>
            <a:ext cx="11597331" cy="2924262"/>
          </a:xfrm>
          <a:prstGeom prst="rect">
            <a:avLst/>
          </a:prstGeom>
        </p:spPr>
        <p:txBody>
          <a:bodyPr wrap="square">
            <a:spAutoFit/>
          </a:bodyPr>
          <a:lstStyle/>
          <a:p>
            <a:pPr algn="ctr" defTabSz="1219170"/>
            <a:r>
              <a:rPr lang="fr-FR" sz="3067" b="1" dirty="0">
                <a:solidFill>
                  <a:prstClr val="white"/>
                </a:solidFill>
                <a:latin typeface="Book Antiqua" pitchFamily="18" charset="0"/>
                <a:cs typeface="Arial"/>
              </a:rPr>
              <a:t>tu diras à ton fils: Nous étions esclaves de Pharaon en Égypte, et l'Éternel nous a fait sortir de l'Égypte par sa main puissante.</a:t>
            </a:r>
          </a:p>
          <a:p>
            <a:pPr algn="ctr" defTabSz="1219170"/>
            <a:r>
              <a:rPr lang="fr-FR" sz="3067" b="1" dirty="0">
                <a:solidFill>
                  <a:prstClr val="white"/>
                </a:solidFill>
                <a:latin typeface="Book Antiqua" pitchFamily="18" charset="0"/>
                <a:cs typeface="Arial"/>
              </a:rPr>
              <a:t>L'Éternel a opéré, sous nos yeux, des miracles et des prodiges, grands et désastreux, contre l'Égypte, contre Pharaon et contre toute sa maison; et il nous a fait sortir de là, pour nous amener dans le pays qu'il avait juré à nos pères de nous donner.</a:t>
            </a:r>
          </a:p>
        </p:txBody>
      </p:sp>
    </p:spTree>
    <p:extLst>
      <p:ext uri="{BB962C8B-B14F-4D97-AF65-F5344CB8AC3E}">
        <p14:creationId xmlns:p14="http://schemas.microsoft.com/office/powerpoint/2010/main" val="1917969843"/>
      </p:ext>
    </p:extLst>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1"/>
            <a:ext cx="11405309" cy="2965171"/>
          </a:xfrm>
          <a:prstGeom prst="rect">
            <a:avLst/>
          </a:prstGeom>
        </p:spPr>
        <p:txBody>
          <a:bodyPr wrap="square">
            <a:spAutoFit/>
          </a:bodyPr>
          <a:lstStyle/>
          <a:p>
            <a:pPr algn="just" defTabSz="1219170" rtl="1"/>
            <a:r>
              <a:rPr lang="ar-AE" sz="4667" dirty="0">
                <a:solidFill>
                  <a:prstClr val="white"/>
                </a:solidFill>
                <a:latin typeface="Arial" panose="020B0604020202020204" pitchFamily="34" charset="0"/>
                <a:cs typeface="Arial"/>
              </a:rPr>
              <a:t>وأمرنا الرب أن نصنع جميع الوصايا ونخافه ليكون لنا الخير جميع الأيام ونحيا كمثل الرب إلهنا كما أوصانا</a:t>
            </a:r>
            <a:endParaRPr lang="fr-FR" sz="4667" dirty="0">
              <a:solidFill>
                <a:prstClr val="white"/>
              </a:solidFill>
              <a:latin typeface="Arial" panose="020B0604020202020204" pitchFamily="34" charset="0"/>
              <a:cs typeface="Arial"/>
            </a:endParaRPr>
          </a:p>
          <a:p>
            <a:pPr algn="just" defTabSz="1219170" rtl="1"/>
            <a:endParaRPr lang="fr-FR" sz="4667" dirty="0">
              <a:solidFill>
                <a:prstClr val="white"/>
              </a:solidFill>
              <a:latin typeface="Arial" panose="020B0604020202020204" pitchFamily="34" charset="0"/>
              <a:cs typeface="Arial"/>
            </a:endParaRPr>
          </a:p>
          <a:p>
            <a:pPr algn="just" defTabSz="1219170" rtl="1"/>
            <a:r>
              <a:rPr lang="ar-AE" sz="4667" i="1" dirty="0">
                <a:solidFill>
                  <a:prstClr val="white"/>
                </a:solidFill>
                <a:latin typeface="Arial" panose="020B0604020202020204" pitchFamily="34" charset="0"/>
                <a:cs typeface="Arial"/>
              </a:rPr>
              <a:t>مجداً للثالوث الأقدس إلي الأبد</a:t>
            </a:r>
          </a:p>
        </p:txBody>
      </p:sp>
      <p:sp>
        <p:nvSpPr>
          <p:cNvPr id="7" name="Rectangle 6"/>
          <p:cNvSpPr/>
          <p:nvPr/>
        </p:nvSpPr>
        <p:spPr>
          <a:xfrm>
            <a:off x="239351" y="3284985"/>
            <a:ext cx="11597331" cy="3169714"/>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L'Éternel nous a commandé de mettre en pratique toutes ces lois, et de craindre l'Éternel, notre Dieu, afin que nous fussions toujours heureux, et qu'il nous conservât la vie, comme il le fait aujourd'hui</a:t>
            </a:r>
          </a:p>
          <a:p>
            <a:pPr algn="ctr" defTabSz="1219170"/>
            <a:endParaRPr lang="fr-FR" sz="3333" b="1" dirty="0">
              <a:solidFill>
                <a:prstClr val="white"/>
              </a:solidFill>
              <a:latin typeface="Book Antiqua" pitchFamily="18" charset="0"/>
              <a:cs typeface="Arial"/>
            </a:endParaRPr>
          </a:p>
          <a:p>
            <a:pPr algn="ctr" defTabSz="1219170"/>
            <a:r>
              <a:rPr lang="fr-FR" sz="3333" b="1" i="1" dirty="0">
                <a:solidFill>
                  <a:prstClr val="white"/>
                </a:solidFill>
                <a:latin typeface="Book Antiqua" pitchFamily="18" charset="0"/>
                <a:cs typeface="Arial"/>
              </a:rPr>
              <a:t>Gloire à la Sainte Trinité éternellement Amen. </a:t>
            </a:r>
          </a:p>
        </p:txBody>
      </p:sp>
    </p:spTree>
    <p:extLst>
      <p:ext uri="{BB962C8B-B14F-4D97-AF65-F5344CB8AC3E}">
        <p14:creationId xmlns:p14="http://schemas.microsoft.com/office/powerpoint/2010/main" val="246447271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4"/>
            <a:ext cx="5164616" cy="3375026"/>
          </a:xfrm>
          <a:prstGeom prst="rect">
            <a:avLst/>
          </a:prstGeom>
        </p:spPr>
        <p:txBody>
          <a:bodyPr wrap="square">
            <a:spAutoFit/>
          </a:bodyPr>
          <a:lstStyle/>
          <a:p>
            <a:pPr algn="just" defTabSz="1219170" rtl="1"/>
            <a:r>
              <a:rPr lang="ar-EG" sz="5333" dirty="0">
                <a:solidFill>
                  <a:prstClr val="white"/>
                </a:solidFill>
                <a:latin typeface="Arial" panose="020B0604020202020204" pitchFamily="34" charset="0"/>
                <a:cs typeface="Arial"/>
              </a:rPr>
              <a:t>تباركت أيها الملك </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في خليقتك </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يا ذا السلطان والغلبة</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الروح ...</a:t>
            </a:r>
            <a:endParaRPr lang="fr-FR" sz="5333" dirty="0">
              <a:solidFill>
                <a:prstClr val="white"/>
              </a:solidFill>
              <a:latin typeface="Arial" panose="020B0604020202020204" pitchFamily="34" charset="0"/>
              <a:cs typeface="Arial"/>
            </a:endParaRPr>
          </a:p>
        </p:txBody>
      </p:sp>
      <p:sp>
        <p:nvSpPr>
          <p:cNvPr id="6" name="Rectangle 5"/>
          <p:cNvSpPr/>
          <p:nvPr/>
        </p:nvSpPr>
        <p:spPr>
          <a:xfrm>
            <a:off x="431371" y="332658"/>
            <a:ext cx="6240693" cy="2821029"/>
          </a:xfrm>
          <a:prstGeom prst="rect">
            <a:avLst/>
          </a:prstGeom>
        </p:spPr>
        <p:txBody>
          <a:bodyPr wrap="square">
            <a:spAutoFit/>
          </a:bodyPr>
          <a:lstStyle/>
          <a:p>
            <a:pPr algn="just" defTabSz="1219170"/>
            <a:r>
              <a:rPr lang="fr-FR" sz="4533" dirty="0" err="1">
                <a:solidFill>
                  <a:prstClr val="white"/>
                </a:solidFill>
                <a:latin typeface="CS Avva Shenouda" pitchFamily="34" charset="0"/>
                <a:cs typeface="Arial"/>
              </a:rPr>
              <a:t>X`cmarwout</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piOuro</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qen</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tek`ktycic</a:t>
            </a:r>
            <a:r>
              <a:rPr lang="fr-FR" sz="4533" dirty="0">
                <a:solidFill>
                  <a:prstClr val="white"/>
                </a:solidFill>
                <a:latin typeface="CS Avva Shenouda" pitchFamily="34" charset="0"/>
                <a:cs typeface="Arial"/>
              </a:rPr>
              <a:t> @ va `</a:t>
            </a:r>
            <a:r>
              <a:rPr lang="fr-FR" sz="4533" dirty="0" err="1">
                <a:solidFill>
                  <a:prstClr val="white"/>
                </a:solidFill>
                <a:latin typeface="CS Avva Shenouda" pitchFamily="34" charset="0"/>
                <a:cs typeface="Arial"/>
              </a:rPr>
              <a:t>persisi</a:t>
            </a:r>
            <a:r>
              <a:rPr lang="fr-FR" sz="4533" dirty="0">
                <a:solidFill>
                  <a:prstClr val="white"/>
                </a:solidFill>
                <a:latin typeface="CS Avva Shenouda" pitchFamily="34" charset="0"/>
                <a:cs typeface="Arial"/>
              </a:rPr>
              <a:t> nem pi`[ro @ </a:t>
            </a:r>
            <a:r>
              <a:rPr lang="fr-FR" sz="4133" dirty="0" err="1">
                <a:solidFill>
                  <a:prstClr val="white"/>
                </a:solidFill>
                <a:latin typeface="CS Avva Shenouda" pitchFamily="34" charset="0"/>
                <a:cs typeface="Arial"/>
              </a:rPr>
              <a:t>pi`Pneuma</a:t>
            </a:r>
            <a:r>
              <a:rPr lang="fr-FR" sz="4133" dirty="0">
                <a:solidFill>
                  <a:prstClr val="white"/>
                </a:solidFill>
                <a:latin typeface="CS Avva Shenouda" pitchFamily="34" charset="0"/>
                <a:cs typeface="Arial"/>
              </a:rPr>
              <a:t> `</a:t>
            </a:r>
            <a:r>
              <a:rPr lang="fr-FR" sz="4133" dirty="0" err="1">
                <a:solidFill>
                  <a:prstClr val="white"/>
                </a:solidFill>
                <a:latin typeface="CS Avva Shenouda" pitchFamily="34" charset="0"/>
                <a:cs typeface="Arial"/>
              </a:rPr>
              <a:t>mParaklyton</a:t>
            </a:r>
            <a:r>
              <a:rPr lang="fr-FR" sz="4133" dirty="0">
                <a:solidFill>
                  <a:prstClr val="white"/>
                </a:solidFill>
                <a:latin typeface="CS Avva Shenouda" pitchFamily="34" charset="0"/>
                <a:cs typeface="Arial"/>
              </a:rPr>
              <a:t>. </a:t>
            </a:r>
          </a:p>
        </p:txBody>
      </p:sp>
      <p:sp>
        <p:nvSpPr>
          <p:cNvPr id="7" name="Rectangle 6"/>
          <p:cNvSpPr/>
          <p:nvPr/>
        </p:nvSpPr>
        <p:spPr>
          <a:xfrm>
            <a:off x="1775520" y="3655861"/>
            <a:ext cx="8640960"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Tu es bénis ô Roi </a:t>
            </a:r>
          </a:p>
          <a:p>
            <a:pPr algn="ctr" defTabSz="1219170"/>
            <a:r>
              <a:rPr lang="fr-FR" sz="4267" b="1" dirty="0">
                <a:solidFill>
                  <a:prstClr val="white"/>
                </a:solidFill>
                <a:latin typeface="Book Antiqua" pitchFamily="18" charset="0"/>
                <a:cs typeface="Arial"/>
              </a:rPr>
              <a:t>de Ta création, à Toi </a:t>
            </a:r>
          </a:p>
          <a:p>
            <a:pPr algn="ctr" defTabSz="1219170"/>
            <a:r>
              <a:rPr lang="fr-FR" sz="4267" b="1" dirty="0">
                <a:solidFill>
                  <a:prstClr val="white"/>
                </a:solidFill>
                <a:latin typeface="Book Antiqua" pitchFamily="18" charset="0"/>
                <a:cs typeface="Arial"/>
              </a:rPr>
              <a:t>le pouvoir et la victoire, </a:t>
            </a:r>
          </a:p>
          <a:p>
            <a:pPr algn="ctr" defTabSz="1219170"/>
            <a:r>
              <a:rPr lang="fr-FR" sz="4267" b="1" dirty="0">
                <a:solidFill>
                  <a:prstClr val="white"/>
                </a:solidFill>
                <a:latin typeface="Book Antiqua" pitchFamily="18" charset="0"/>
                <a:cs typeface="Arial"/>
              </a:rPr>
              <a:t>l’Esprit Consolateur. </a:t>
            </a:r>
          </a:p>
        </p:txBody>
      </p:sp>
    </p:spTree>
    <p:extLst>
      <p:ext uri="{BB962C8B-B14F-4D97-AF65-F5344CB8AC3E}">
        <p14:creationId xmlns:p14="http://schemas.microsoft.com/office/powerpoint/2010/main" val="3821131416"/>
      </p:ext>
    </p:extLst>
  </p:cSld>
  <p:clrMapOvr>
    <a:masterClrMapping/>
  </p:clrMapOvr>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41190-D55E-6111-36D3-1EBCD5E15CEB}"/>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71F3D641-CAE1-971A-8B13-BF80CCD1FDC6}"/>
              </a:ext>
            </a:extLst>
          </p:cNvPr>
          <p:cNvGraphicFramePr>
            <a:graphicFrameLocks noGrp="1"/>
          </p:cNvGraphicFramePr>
          <p:nvPr/>
        </p:nvGraphicFramePr>
        <p:xfrm>
          <a:off x="422322" y="456952"/>
          <a:ext cx="11347358" cy="5964418"/>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16747">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075651">
                <a:tc>
                  <a:txBody>
                    <a:bodyPr/>
                    <a:lstStyle/>
                    <a:p>
                      <a:pPr algn="just" rtl="0"/>
                      <a:r>
                        <a:rPr lang="pl-PL" sz="4300" dirty="0">
                          <a:solidFill>
                            <a:schemeClr val="tx1"/>
                          </a:solidFill>
                          <a:latin typeface="CS Avva Shenouda" panose="020B7200000000000000" pitchFamily="34" charset="0"/>
                        </a:rPr>
                        <a:t>Tenouwst `mmok `w P=,=c @ nem Pekiwt `n`aga;oc @ nem Pi=p=n=a =e=;=u @ je </a:t>
                      </a:r>
                      <a:r>
                        <a:rPr lang="pl-PL" sz="4300" dirty="0">
                          <a:solidFill>
                            <a:srgbClr val="FF9900"/>
                          </a:solidFill>
                          <a:latin typeface="CS Avva Shenouda" panose="020B7200000000000000" pitchFamily="34" charset="0"/>
                        </a:rPr>
                        <a:t>ak</a:t>
                      </a:r>
                      <a:r>
                        <a:rPr lang="fr-FR" sz="4300" dirty="0">
                          <a:solidFill>
                            <a:srgbClr val="FF9900"/>
                          </a:solidFill>
                          <a:latin typeface="CS Avva Shenouda" panose="020B7200000000000000" pitchFamily="34" charset="0"/>
                        </a:rPr>
                        <a:t>`i</a:t>
                      </a:r>
                      <a:r>
                        <a:rPr lang="pl-PL" sz="4300" dirty="0">
                          <a:solidFill>
                            <a:schemeClr val="tx1"/>
                          </a:solidFill>
                          <a:latin typeface="CS Avva Shenouda" panose="020B7200000000000000" pitchFamily="34" charset="0"/>
                        </a:rPr>
                        <a:t> akcw] `mmon</a:t>
                      </a:r>
                      <a:r>
                        <a:rPr lang="fr-FR" sz="4300" dirty="0">
                          <a:solidFill>
                            <a:schemeClr val="tx1"/>
                          </a:solidFill>
                          <a:latin typeface="CS Avva Shenouda" panose="020B7200000000000000" pitchFamily="34" charset="0"/>
                        </a:rPr>
                        <a:t>. </a:t>
                      </a:r>
                      <a:endParaRPr lang="pl-PL" sz="4300" dirty="0">
                        <a:solidFill>
                          <a:schemeClr val="tx1"/>
                        </a:solidFill>
                        <a:latin typeface="CS Avva Shenouda" panose="020B7200000000000000"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4800" kern="1200" dirty="0">
                          <a:solidFill>
                            <a:schemeClr val="tx1"/>
                          </a:solidFill>
                          <a:latin typeface="+mn-lt"/>
                          <a:ea typeface="+mn-ea"/>
                          <a:cs typeface="+mn-cs"/>
                        </a:rPr>
                        <a:t>نَسْجُدُ لَكَ أَيُّهَا الْمَسِيحُ، </a:t>
                      </a:r>
                      <a:endParaRPr lang="fr-FR" sz="4800" kern="1200" dirty="0">
                        <a:solidFill>
                          <a:schemeClr val="tx1"/>
                        </a:solidFill>
                        <a:latin typeface="+mn-lt"/>
                        <a:ea typeface="+mn-ea"/>
                        <a:cs typeface="+mn-cs"/>
                      </a:endParaRPr>
                    </a:p>
                    <a:p>
                      <a:pPr marL="0" algn="just" defTabSz="914400" rtl="1" eaLnBrk="1" latinLnBrk="0" hangingPunct="1"/>
                      <a:r>
                        <a:rPr lang="ar-AE" sz="4800" kern="1200" dirty="0">
                          <a:solidFill>
                            <a:schemeClr val="tx1"/>
                          </a:solidFill>
                          <a:latin typeface="+mn-lt"/>
                          <a:ea typeface="+mn-ea"/>
                          <a:cs typeface="+mn-cs"/>
                        </a:rPr>
                        <a:t>مَعَ أَبِيكَ الصَّالِحِ، </a:t>
                      </a:r>
                      <a:endParaRPr lang="fr-FR" sz="4800" kern="1200" dirty="0">
                        <a:solidFill>
                          <a:schemeClr val="tx1"/>
                        </a:solidFill>
                        <a:latin typeface="+mn-lt"/>
                        <a:ea typeface="+mn-ea"/>
                        <a:cs typeface="+mn-cs"/>
                      </a:endParaRPr>
                    </a:p>
                    <a:p>
                      <a:pPr marL="0" algn="just" defTabSz="914400" rtl="1" eaLnBrk="1" latinLnBrk="0" hangingPunct="1"/>
                      <a:r>
                        <a:rPr lang="ar-AE" sz="4800" kern="1200" dirty="0">
                          <a:solidFill>
                            <a:schemeClr val="tx1"/>
                          </a:solidFill>
                          <a:latin typeface="+mn-lt"/>
                          <a:ea typeface="+mn-ea"/>
                          <a:cs typeface="+mn-cs"/>
                        </a:rPr>
                        <a:t>وَالرُّوحِ الْقُدُسِ، </a:t>
                      </a:r>
                      <a:endParaRPr lang="fr-FR" sz="4800" kern="1200" dirty="0">
                        <a:solidFill>
                          <a:schemeClr val="tx1"/>
                        </a:solidFill>
                        <a:latin typeface="+mn-lt"/>
                        <a:ea typeface="+mn-ea"/>
                        <a:cs typeface="+mn-cs"/>
                      </a:endParaRPr>
                    </a:p>
                    <a:p>
                      <a:pPr marL="0" algn="just" defTabSz="914400" rtl="1" eaLnBrk="1" latinLnBrk="0" hangingPunct="1"/>
                      <a:r>
                        <a:rPr lang="ar-AE" sz="4800" kern="1200" dirty="0">
                          <a:solidFill>
                            <a:schemeClr val="tx1"/>
                          </a:solidFill>
                          <a:latin typeface="+mn-lt"/>
                          <a:ea typeface="+mn-ea"/>
                          <a:cs typeface="+mn-cs"/>
                        </a:rPr>
                        <a:t>لِأَنَّكَ </a:t>
                      </a:r>
                      <a:r>
                        <a:rPr lang="ar-AE" sz="4800" kern="1200" dirty="0">
                          <a:solidFill>
                            <a:srgbClr val="FF9900"/>
                          </a:solidFill>
                          <a:latin typeface="+mn-lt"/>
                          <a:ea typeface="+mn-ea"/>
                          <a:cs typeface="+mn-cs"/>
                        </a:rPr>
                        <a:t>أَتَيْتَ</a:t>
                      </a:r>
                      <a:r>
                        <a:rPr lang="ar-AE" sz="4800" kern="1200" dirty="0">
                          <a:solidFill>
                            <a:schemeClr val="tx1"/>
                          </a:solidFill>
                          <a:latin typeface="+mn-lt"/>
                          <a:ea typeface="+mn-ea"/>
                          <a:cs typeface="+mn-cs"/>
                        </a:rPr>
                        <a:t> وَخَلَّصْتَنَا.</a:t>
                      </a:r>
                      <a:r>
                        <a:rPr lang="fr-FR" sz="4800" kern="1200" dirty="0">
                          <a:solidFill>
                            <a:schemeClr val="tx1"/>
                          </a:solidFill>
                          <a:latin typeface="+mn-lt"/>
                          <a:ea typeface="+mn-ea"/>
                          <a:cs typeface="+mn-cs"/>
                        </a:rPr>
                        <a:t> </a:t>
                      </a:r>
                      <a:endParaRPr lang="ar-AE" sz="4800"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6047">
                <a:tc gridSpan="3">
                  <a:txBody>
                    <a:bodyPr/>
                    <a:lstStyle/>
                    <a:p>
                      <a:pPr algn="just" rtl="0"/>
                      <a:endParaRPr lang="fr-FR" sz="500" b="1" dirty="0">
                        <a:solidFill>
                          <a:schemeClr val="tx1"/>
                        </a:solidFill>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692400">
                <a:tc gridSpan="3">
                  <a:txBody>
                    <a:bodyPr/>
                    <a:lstStyle/>
                    <a:p>
                      <a:pPr algn="ctr" rtl="0"/>
                      <a:r>
                        <a:rPr lang="fr-FR" sz="4300" b="1" dirty="0">
                          <a:solidFill>
                            <a:schemeClr val="tx1"/>
                          </a:solidFill>
                          <a:latin typeface="Book Antiqua" panose="02040602050305030304" pitchFamily="18" charset="0"/>
                        </a:rPr>
                        <a:t>Nous T'adorons ô Christ, </a:t>
                      </a:r>
                    </a:p>
                    <a:p>
                      <a:pPr algn="ctr" rtl="0"/>
                      <a:r>
                        <a:rPr lang="fr-FR" sz="4300" b="1" dirty="0">
                          <a:solidFill>
                            <a:schemeClr val="tx1"/>
                          </a:solidFill>
                          <a:latin typeface="Book Antiqua" panose="02040602050305030304" pitchFamily="18" charset="0"/>
                        </a:rPr>
                        <a:t>avec Ton Père très bon </a:t>
                      </a:r>
                    </a:p>
                    <a:p>
                      <a:pPr algn="ctr" rtl="0"/>
                      <a:r>
                        <a:rPr lang="fr-FR" sz="4300" b="1" dirty="0">
                          <a:solidFill>
                            <a:schemeClr val="tx1"/>
                          </a:solidFill>
                          <a:latin typeface="Book Antiqua" panose="02040602050305030304" pitchFamily="18" charset="0"/>
                        </a:rPr>
                        <a:t>et le Saint-Esprit, </a:t>
                      </a:r>
                    </a:p>
                    <a:p>
                      <a:pPr algn="ctr" rtl="0"/>
                      <a:r>
                        <a:rPr lang="fr-FR" sz="4300" b="1" dirty="0">
                          <a:solidFill>
                            <a:schemeClr val="tx1"/>
                          </a:solidFill>
                          <a:latin typeface="Book Antiqua" panose="02040602050305030304" pitchFamily="18" charset="0"/>
                        </a:rPr>
                        <a:t>car Tu </a:t>
                      </a:r>
                      <a:r>
                        <a:rPr lang="fr-FR" sz="4300" b="1" dirty="0">
                          <a:solidFill>
                            <a:srgbClr val="FF9900"/>
                          </a:solidFill>
                          <a:latin typeface="Book Antiqua" panose="02040602050305030304" pitchFamily="18" charset="0"/>
                        </a:rPr>
                        <a:t>vins</a:t>
                      </a:r>
                      <a:r>
                        <a:rPr lang="fr-FR" sz="4300" b="1" dirty="0">
                          <a:solidFill>
                            <a:schemeClr val="tx1"/>
                          </a:solidFill>
                          <a:latin typeface="Book Antiqua" panose="02040602050305030304" pitchFamily="18" charset="0"/>
                        </a:rPr>
                        <a:t> et nous sauvas.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
        <p:nvSpPr>
          <p:cNvPr id="3" name="Text Box 20">
            <a:hlinkClick r:id="rId2" action="ppaction://hlinksldjump"/>
            <a:extLst>
              <a:ext uri="{FF2B5EF4-FFF2-40B4-BE49-F238E27FC236}">
                <a16:creationId xmlns:a16="http://schemas.microsoft.com/office/drawing/2014/main" id="{F792E939-3CB3-3BC1-E4C4-CF6987810144}"/>
              </a:ext>
            </a:extLst>
          </p:cNvPr>
          <p:cNvSpPr txBox="1">
            <a:spLocks noChangeArrowheads="1"/>
          </p:cNvSpPr>
          <p:nvPr/>
        </p:nvSpPr>
        <p:spPr bwMode="auto">
          <a:xfrm>
            <a:off x="9868555" y="6324521"/>
            <a:ext cx="2323445" cy="502766"/>
          </a:xfrm>
          <a:prstGeom prst="rect">
            <a:avLst/>
          </a:prstGeom>
          <a:solidFill>
            <a:srgbClr val="800000"/>
          </a:solidFill>
          <a:ln w="57150" cmpd="thickThin">
            <a:solidFill>
              <a:srgbClr val="FFFFFF"/>
            </a:solidFill>
            <a:miter lim="800000"/>
            <a:headEnd/>
            <a:tailEnd/>
          </a:ln>
        </p:spPr>
        <p:txBody>
          <a:bodyPr wrap="square">
            <a:spAutoFit/>
          </a:bodyPr>
          <a:lstStyle/>
          <a:p>
            <a:pPr algn="ctr" defTabSz="1219170" fontAlgn="base">
              <a:spcBef>
                <a:spcPct val="0"/>
              </a:spcBef>
              <a:spcAft>
                <a:spcPct val="0"/>
              </a:spcAft>
              <a:defRPr/>
            </a:pPr>
            <a:r>
              <a:rPr lang="en-US" sz="2667" kern="0" dirty="0" err="1">
                <a:solidFill>
                  <a:srgbClr val="FFFFFF"/>
                </a:solidFill>
                <a:latin typeface="Coptic1" pitchFamily="2" charset="0"/>
                <a:cs typeface="Arial" charset="0"/>
              </a:rPr>
              <a:t>Pih~mot</a:t>
            </a:r>
            <a:r>
              <a:rPr lang="en-US" sz="2667" kern="0" dirty="0">
                <a:solidFill>
                  <a:srgbClr val="FFFFFF"/>
                </a:solidFill>
                <a:latin typeface="Coptic1" pitchFamily="2" charset="0"/>
                <a:cs typeface="Arial" charset="0"/>
              </a:rPr>
              <a:t> gar</a:t>
            </a:r>
            <a:endParaRPr lang="en-CA" sz="2667" kern="0" dirty="0">
              <a:solidFill>
                <a:srgbClr val="FFFFFF"/>
              </a:solidFill>
              <a:latin typeface="Arial" charset="0"/>
              <a:cs typeface="Arial" charset="0"/>
            </a:endParaRPr>
          </a:p>
        </p:txBody>
      </p:sp>
    </p:spTree>
    <p:extLst>
      <p:ext uri="{BB962C8B-B14F-4D97-AF65-F5344CB8AC3E}">
        <p14:creationId xmlns:p14="http://schemas.microsoft.com/office/powerpoint/2010/main" val="3576334054"/>
      </p:ext>
    </p:extLst>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99456" y="836713"/>
            <a:ext cx="10081120" cy="5345566"/>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Lecture de la 1ère Épître de Saint Paul aux Corinthiens, que sa bénédiction soit avec nous tous Amen. </a:t>
            </a:r>
          </a:p>
          <a:p>
            <a:pPr algn="ctr" defTabSz="1219170"/>
            <a:r>
              <a:rPr lang="fr-FR" sz="4267" b="1" dirty="0">
                <a:solidFill>
                  <a:prstClr val="white"/>
                </a:solidFill>
                <a:latin typeface="Book Antiqua" pitchFamily="18" charset="0"/>
                <a:cs typeface="Arial"/>
              </a:rPr>
              <a:t>(1 Cor. 13:13-14:17)</a:t>
            </a:r>
          </a:p>
          <a:p>
            <a:pPr algn="ctr" defTabSz="1219170"/>
            <a:endParaRPr lang="de-DE" sz="4267" b="1" dirty="0">
              <a:solidFill>
                <a:prstClr val="white"/>
              </a:solidFill>
              <a:latin typeface="Book Antiqua" pitchFamily="18" charset="0"/>
              <a:cs typeface="Arial"/>
            </a:endParaRPr>
          </a:p>
          <a:p>
            <a:pPr algn="ctr" defTabSz="1219170"/>
            <a:r>
              <a:rPr lang="ar-EG" sz="4267" b="1" dirty="0">
                <a:solidFill>
                  <a:prstClr val="white"/>
                </a:solidFill>
                <a:latin typeface="Book Antiqua" pitchFamily="18" charset="0"/>
                <a:cs typeface="Arial"/>
              </a:rPr>
              <a:t>فصل من رسالة معلمنا بولس الرسول إلى أهلِ </a:t>
            </a:r>
            <a:r>
              <a:rPr lang="ar-EG" sz="4267" b="1" dirty="0" err="1">
                <a:solidFill>
                  <a:prstClr val="white"/>
                </a:solidFill>
                <a:latin typeface="Book Antiqua" pitchFamily="18" charset="0"/>
                <a:cs typeface="Arial"/>
              </a:rPr>
              <a:t>كورنثوس</a:t>
            </a:r>
            <a:r>
              <a:rPr lang="ar-EG" sz="4267" b="1" dirty="0">
                <a:solidFill>
                  <a:prstClr val="white"/>
                </a:solidFill>
                <a:latin typeface="Book Antiqua" pitchFamily="18" charset="0"/>
                <a:cs typeface="Arial"/>
              </a:rPr>
              <a:t> بركته علينا أمين. </a:t>
            </a:r>
          </a:p>
          <a:p>
            <a:pPr algn="ctr" defTabSz="1219170"/>
            <a:r>
              <a:rPr lang="ar-EG" sz="4267" b="1" dirty="0">
                <a:solidFill>
                  <a:prstClr val="white"/>
                </a:solidFill>
                <a:latin typeface="Book Antiqua" pitchFamily="18" charset="0"/>
                <a:cs typeface="Arial"/>
              </a:rPr>
              <a:t>(13 : 13، 14 : 1 -17)</a:t>
            </a:r>
          </a:p>
        </p:txBody>
      </p:sp>
    </p:spTree>
    <p:extLst>
      <p:ext uri="{BB962C8B-B14F-4D97-AF65-F5344CB8AC3E}">
        <p14:creationId xmlns:p14="http://schemas.microsoft.com/office/powerpoint/2010/main" val="3346131077"/>
      </p:ext>
    </p:extLst>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2964594"/>
          </a:xfrm>
          <a:prstGeom prst="rect">
            <a:avLst/>
          </a:prstGeom>
        </p:spPr>
        <p:txBody>
          <a:bodyPr wrap="square">
            <a:spAutoFit/>
          </a:bodyPr>
          <a:lstStyle/>
          <a:p>
            <a:pPr algn="just" defTabSz="1219170" rtl="1"/>
            <a:r>
              <a:rPr lang="ar-AE" sz="3733" dirty="0">
                <a:solidFill>
                  <a:prstClr val="white"/>
                </a:solidFill>
                <a:latin typeface="Arial" panose="020B0604020202020204" pitchFamily="34" charset="0"/>
                <a:cs typeface="Arial"/>
              </a:rPr>
              <a:t>أما الآن فثبت الأيمان والرجاء والمحبة هذه الثلاثة. ولكن أعظمهن المحبة. فاسعوا في طلب المحبة، وتغايروا في الروحانيات، وبالأكثر لكي </a:t>
            </a:r>
            <a:r>
              <a:rPr lang="ar-AE" sz="3733" dirty="0" err="1">
                <a:solidFill>
                  <a:prstClr val="white"/>
                </a:solidFill>
                <a:latin typeface="Arial" panose="020B0604020202020204" pitchFamily="34" charset="0"/>
                <a:cs typeface="Arial"/>
              </a:rPr>
              <a:t>تتنبأوا</a:t>
            </a:r>
            <a:r>
              <a:rPr lang="ar-AE" sz="3733" dirty="0">
                <a:solidFill>
                  <a:prstClr val="white"/>
                </a:solidFill>
                <a:latin typeface="Arial" panose="020B0604020202020204" pitchFamily="34" charset="0"/>
                <a:cs typeface="Arial"/>
              </a:rPr>
              <a:t> لأن الذي يتكلم باللسان ليس مع الناس يتكلم بل الله لأنه ليس احد يسمعه وهو بالروح يتكلم بأسرار والذي يتنبأ يتكلم مع الناس بنياناً وعزاء وطيب قلب. والذي يتكلم باللسان يبني نفسه وحده والذي يتنبأ يبني الكنيسة</a:t>
            </a:r>
          </a:p>
        </p:txBody>
      </p:sp>
      <p:sp>
        <p:nvSpPr>
          <p:cNvPr id="7" name="Rectangle 6"/>
          <p:cNvSpPr/>
          <p:nvPr/>
        </p:nvSpPr>
        <p:spPr>
          <a:xfrm>
            <a:off x="239350" y="2999272"/>
            <a:ext cx="11751327" cy="3375796"/>
          </a:xfrm>
          <a:prstGeom prst="rect">
            <a:avLst/>
          </a:prstGeom>
        </p:spPr>
        <p:txBody>
          <a:bodyPr wrap="square">
            <a:spAutoFit/>
          </a:bodyPr>
          <a:lstStyle/>
          <a:p>
            <a:pPr algn="ctr" defTabSz="1219170"/>
            <a:r>
              <a:rPr lang="fr-FR" sz="2667" b="1" dirty="0">
                <a:solidFill>
                  <a:prstClr val="white"/>
                </a:solidFill>
                <a:latin typeface="Book Antiqua" pitchFamily="18" charset="0"/>
                <a:cs typeface="Arial"/>
              </a:rPr>
              <a:t>Maintenant donc ces trois choses demeurent: la foi, l'espérance, la charité; mais la plus grande de ces choses, c'est l’amour. Recherchez la charité. Aspirez aussi aux dons spirituels, mais surtout à celui de prophétie. En effet, celui qui parle en langue ne parle pas aux hommes, mais à Dieu, car personne ne le comprend, et c'est en esprit qu'il dit des mystères. Celui qui prophétise, au contraire, parle aux hommes, les édifie, les exhorte, les console. Celui qui parle en langue s'édifie lui-même; celui qui prophétise édifie l'Église.</a:t>
            </a:r>
          </a:p>
        </p:txBody>
      </p:sp>
    </p:spTree>
    <p:extLst>
      <p:ext uri="{BB962C8B-B14F-4D97-AF65-F5344CB8AC3E}">
        <p14:creationId xmlns:p14="http://schemas.microsoft.com/office/powerpoint/2010/main" val="1939896551"/>
      </p:ext>
    </p:extLst>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199476"/>
            <a:ext cx="11405309" cy="2718949"/>
          </a:xfrm>
          <a:prstGeom prst="rect">
            <a:avLst/>
          </a:prstGeom>
        </p:spPr>
        <p:txBody>
          <a:bodyPr wrap="square">
            <a:spAutoFit/>
          </a:bodyPr>
          <a:lstStyle/>
          <a:p>
            <a:pPr algn="just" defTabSz="1219170" rtl="1"/>
            <a:r>
              <a:rPr lang="ar-AE" sz="4267" dirty="0">
                <a:solidFill>
                  <a:prstClr val="white"/>
                </a:solidFill>
                <a:latin typeface="Arial" panose="020B0604020202020204" pitchFamily="34" charset="0"/>
                <a:cs typeface="Arial"/>
              </a:rPr>
              <a:t>وأريدكم كلكم أن تتكلموا بالألسن. وبخاصة لكي </a:t>
            </a:r>
            <a:r>
              <a:rPr lang="ar-AE" sz="4267" dirty="0" err="1">
                <a:solidFill>
                  <a:prstClr val="white"/>
                </a:solidFill>
                <a:latin typeface="Arial" panose="020B0604020202020204" pitchFamily="34" charset="0"/>
                <a:cs typeface="Arial"/>
              </a:rPr>
              <a:t>تتنبأوا</a:t>
            </a:r>
            <a:r>
              <a:rPr lang="ar-AE" sz="4267" dirty="0">
                <a:solidFill>
                  <a:prstClr val="white"/>
                </a:solidFill>
                <a:latin typeface="Arial" panose="020B0604020202020204" pitchFamily="34" charset="0"/>
                <a:cs typeface="Arial"/>
              </a:rPr>
              <a:t> والذي يتنبأ خير وأفضل من الذي يتكلم باللسان إلا أن يفسره. لكي تنال الكنيسة بنياناً. والآن يا أخوتي أذا جئت إليكم وكلمتكم بالألسن أي منفعة أنفعكم بها إذا لم أكلمكم ببنيان أو بإعلان، أو بنبوة أو بتعليم،</a:t>
            </a:r>
          </a:p>
        </p:txBody>
      </p:sp>
      <p:sp>
        <p:nvSpPr>
          <p:cNvPr id="7" name="Rectangle 6"/>
          <p:cNvSpPr/>
          <p:nvPr/>
        </p:nvSpPr>
        <p:spPr>
          <a:xfrm>
            <a:off x="239350" y="3026370"/>
            <a:ext cx="11751327" cy="3251724"/>
          </a:xfrm>
          <a:prstGeom prst="rect">
            <a:avLst/>
          </a:prstGeom>
        </p:spPr>
        <p:txBody>
          <a:bodyPr wrap="square">
            <a:spAutoFit/>
          </a:bodyPr>
          <a:lstStyle/>
          <a:p>
            <a:pPr algn="ctr" defTabSz="1219170"/>
            <a:r>
              <a:rPr lang="fr-FR" sz="2933" b="1" dirty="0">
                <a:solidFill>
                  <a:prstClr val="white"/>
                </a:solidFill>
                <a:latin typeface="Book Antiqua" pitchFamily="18" charset="0"/>
                <a:cs typeface="Arial"/>
              </a:rPr>
              <a:t>Je désire que vous parliez tous en langues, mais encore plus que vous prophétisiez. Celui qui prophétise est plus grand que celui qui parle en langues, à moins que ce dernier n'interprète, pour que l'Église en reçoive de l'édification. Et maintenant, frères, de quelle utilité vous serais-je, si je venais à vous parlant en langues, et si je ne vous parlais pas par révélation, ou par connaissance, ou par prophétie, ou par doctrine?</a:t>
            </a:r>
          </a:p>
        </p:txBody>
      </p:sp>
    </p:spTree>
    <p:extLst>
      <p:ext uri="{BB962C8B-B14F-4D97-AF65-F5344CB8AC3E}">
        <p14:creationId xmlns:p14="http://schemas.microsoft.com/office/powerpoint/2010/main" val="666038324"/>
      </p:ext>
    </p:extLst>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2718949"/>
          </a:xfrm>
          <a:prstGeom prst="rect">
            <a:avLst/>
          </a:prstGeom>
        </p:spPr>
        <p:txBody>
          <a:bodyPr wrap="square">
            <a:spAutoFit/>
          </a:bodyPr>
          <a:lstStyle/>
          <a:p>
            <a:pPr algn="just" defTabSz="1219170" rtl="1"/>
            <a:r>
              <a:rPr lang="ar-AE" sz="4267" dirty="0">
                <a:solidFill>
                  <a:prstClr val="white"/>
                </a:solidFill>
                <a:latin typeface="Arial" panose="020B0604020202020204" pitchFamily="34" charset="0"/>
                <a:cs typeface="Arial"/>
              </a:rPr>
              <a:t>وقد يعطي صوته من ليس له نفس مثل المزمار والقيثارة. فإذا لم تبدل صوتهم. كيف يعلم ما يقولون أو ما يخرجونه من أصوات القيثارة. ومتى صوت البوق بصوت غير معروف فمن إذا يستعد للحرب والقتال. وهكذا</a:t>
            </a:r>
            <a:r>
              <a:rPr lang="fr-FR" sz="4267" dirty="0">
                <a:solidFill>
                  <a:prstClr val="white"/>
                </a:solidFill>
                <a:latin typeface="Arial" panose="020B0604020202020204" pitchFamily="34" charset="0"/>
                <a:cs typeface="Arial"/>
              </a:rPr>
              <a:t> </a:t>
            </a:r>
            <a:r>
              <a:rPr lang="ar-EG" sz="4267" dirty="0">
                <a:solidFill>
                  <a:prstClr val="white"/>
                </a:solidFill>
                <a:latin typeface="Arial" panose="020B0604020202020204" pitchFamily="34" charset="0"/>
                <a:cs typeface="Arial"/>
              </a:rPr>
              <a:t>أنتم في الألسنة إذا لم يتكلم الإنسان بإعلان،</a:t>
            </a:r>
            <a:endParaRPr lang="ar-AE" sz="4267" dirty="0">
              <a:solidFill>
                <a:prstClr val="white"/>
              </a:solidFill>
              <a:latin typeface="Arial" panose="020B0604020202020204" pitchFamily="34" charset="0"/>
              <a:cs typeface="Arial"/>
            </a:endParaRPr>
          </a:p>
        </p:txBody>
      </p:sp>
      <p:sp>
        <p:nvSpPr>
          <p:cNvPr id="7" name="Rectangle 6"/>
          <p:cNvSpPr/>
          <p:nvPr/>
        </p:nvSpPr>
        <p:spPr>
          <a:xfrm>
            <a:off x="239350" y="3327566"/>
            <a:ext cx="11751327" cy="3046988"/>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Si les objets inanimés qui rendent un son, comme une flûte ou une harpe, ne rendent pas des sons distincts, comment reconnaîtra-t-on ce qui est joué sur la flûte ou sur la harpe?</a:t>
            </a:r>
          </a:p>
          <a:p>
            <a:pPr algn="ctr" defTabSz="1219170"/>
            <a:r>
              <a:rPr lang="fr-FR" sz="3200" b="1" dirty="0">
                <a:solidFill>
                  <a:prstClr val="white"/>
                </a:solidFill>
                <a:latin typeface="Book Antiqua" pitchFamily="18" charset="0"/>
                <a:cs typeface="Arial"/>
              </a:rPr>
              <a:t>Et si la trompette rend un son confus, qui se préparera au combat? De même vous, si par la langue vous ne donnez pas une parole distincte,</a:t>
            </a:r>
          </a:p>
        </p:txBody>
      </p:sp>
    </p:spTree>
    <p:extLst>
      <p:ext uri="{BB962C8B-B14F-4D97-AF65-F5344CB8AC3E}">
        <p14:creationId xmlns:p14="http://schemas.microsoft.com/office/powerpoint/2010/main" val="612879850"/>
      </p:ext>
    </p:extLst>
  </p:cSld>
  <p:clrMapOvr>
    <a:masterClrMapping/>
  </p:clrMapOv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86625"/>
            <a:ext cx="11405309" cy="2965171"/>
          </a:xfrm>
          <a:prstGeom prst="rect">
            <a:avLst/>
          </a:prstGeom>
        </p:spPr>
        <p:txBody>
          <a:bodyPr wrap="square">
            <a:spAutoFit/>
          </a:bodyPr>
          <a:lstStyle/>
          <a:p>
            <a:pPr algn="just" defTabSz="1219170" rtl="1"/>
            <a:r>
              <a:rPr lang="ar-AE" sz="4667" dirty="0">
                <a:solidFill>
                  <a:prstClr val="white"/>
                </a:solidFill>
                <a:latin typeface="Arial" panose="020B0604020202020204" pitchFamily="34" charset="0"/>
                <a:cs typeface="Arial"/>
              </a:rPr>
              <a:t>فكيف يعرف ما تقولونه. أنكم تكونون كمن يكلم الهواء. وفي العالم أمم كثيرة لها أصوات. وليس أحد يعلم بغير صوت. فإذا لم اعلم قوة الصوت. صرت اعجمياً عند المتكلم معي. ويصير المتكلم معي أعجمياً عندي</a:t>
            </a:r>
          </a:p>
        </p:txBody>
      </p:sp>
      <p:sp>
        <p:nvSpPr>
          <p:cNvPr id="7" name="Rectangle 6"/>
          <p:cNvSpPr/>
          <p:nvPr/>
        </p:nvSpPr>
        <p:spPr>
          <a:xfrm>
            <a:off x="239350" y="3204455"/>
            <a:ext cx="11751327" cy="3169714"/>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comment saura-t-on ce que vous dites? Car vous parlerez en l'air. Quelque nombreuses que puissent être dans le monde les diverses langues, il n'en est aucune qui ne soit une langue intelligible; si donc je ne connais pas le sens de la langue, je serai un barbare pour celui qui parle, et celui qui parle sera un barbare pour moi.</a:t>
            </a:r>
          </a:p>
        </p:txBody>
      </p:sp>
    </p:spTree>
    <p:extLst>
      <p:ext uri="{BB962C8B-B14F-4D97-AF65-F5344CB8AC3E}">
        <p14:creationId xmlns:p14="http://schemas.microsoft.com/office/powerpoint/2010/main" val="185605382"/>
      </p:ext>
    </p:extLst>
  </p:cSld>
  <p:clrMapOvr>
    <a:masterClrMapping/>
  </p:clrMapOv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2965171"/>
          </a:xfrm>
          <a:prstGeom prst="rect">
            <a:avLst/>
          </a:prstGeom>
        </p:spPr>
        <p:txBody>
          <a:bodyPr wrap="square">
            <a:spAutoFit/>
          </a:bodyPr>
          <a:lstStyle/>
          <a:p>
            <a:pPr algn="just" defTabSz="1219170" rtl="1"/>
            <a:r>
              <a:rPr lang="ar-AE" sz="4667" dirty="0">
                <a:solidFill>
                  <a:prstClr val="white"/>
                </a:solidFill>
                <a:latin typeface="Arial" panose="020B0604020202020204" pitchFamily="34" charset="0"/>
                <a:cs typeface="Arial"/>
              </a:rPr>
              <a:t>كذلك انتم أيضاً لأنكم غيورين علي الروحانيات لبنيان الجماعة. فاطلبوا لكي تزدادوا. من أجل هذا من يتكلم باللسان فليطلب لكي يفسره لأني إذا صليت باللسان فروحي التي تصلي وقلبي بلا ثمرة. فما الذي افعله الآن</a:t>
            </a:r>
          </a:p>
        </p:txBody>
      </p:sp>
      <p:sp>
        <p:nvSpPr>
          <p:cNvPr id="7" name="Rectangle 6"/>
          <p:cNvSpPr/>
          <p:nvPr/>
        </p:nvSpPr>
        <p:spPr>
          <a:xfrm>
            <a:off x="239350" y="3186457"/>
            <a:ext cx="11751327" cy="3169714"/>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De même vous, puisque vous aspirez aux dons spirituels, que ce soit pour l'édification de l'Église que vous cherchiez à en posséder abondamment. C'est pourquoi, que celui qui parle en langue prie pour avoir le don d'interpréter. Car si je prie en langue, mon esprit est en prière, mais mon intelligence demeure stérile. Que faire donc?</a:t>
            </a:r>
          </a:p>
        </p:txBody>
      </p:sp>
    </p:spTree>
    <p:extLst>
      <p:ext uri="{BB962C8B-B14F-4D97-AF65-F5344CB8AC3E}">
        <p14:creationId xmlns:p14="http://schemas.microsoft.com/office/powerpoint/2010/main" val="3579059866"/>
      </p:ext>
    </p:extLst>
  </p:cSld>
  <p:clrMapOvr>
    <a:masterClrMapping/>
  </p:clrMapOv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164637"/>
            <a:ext cx="11405309" cy="2964594"/>
          </a:xfrm>
          <a:prstGeom prst="rect">
            <a:avLst/>
          </a:prstGeom>
        </p:spPr>
        <p:txBody>
          <a:bodyPr wrap="square">
            <a:spAutoFit/>
          </a:bodyPr>
          <a:lstStyle/>
          <a:p>
            <a:pPr algn="just" defTabSz="1219170" rtl="1"/>
            <a:r>
              <a:rPr lang="ar-AE" sz="3733" dirty="0">
                <a:solidFill>
                  <a:prstClr val="white"/>
                </a:solidFill>
                <a:latin typeface="Arial" panose="020B0604020202020204" pitchFamily="34" charset="0"/>
                <a:cs typeface="Arial"/>
              </a:rPr>
              <a:t>أن أصلي بروحي واصلي أيضاً بضميري وأرتل بروحي وأرتل أيضاً بضميري. وإلا إذا سبحت بالروح فالذي يكمل موضع الأمي فكيف يقول آمين علي شركك لأنه لا يعرف ما تقول. أما أنت فحسناً تشكر ولكن الآخر لا ينتفع.</a:t>
            </a:r>
            <a:endParaRPr lang="fr-FR" sz="3733" dirty="0">
              <a:solidFill>
                <a:prstClr val="white"/>
              </a:solidFill>
              <a:latin typeface="Arial" panose="020B0604020202020204" pitchFamily="34" charset="0"/>
              <a:cs typeface="Arial"/>
            </a:endParaRPr>
          </a:p>
          <a:p>
            <a:pPr algn="just" defTabSz="1219170" rtl="1"/>
            <a:r>
              <a:rPr lang="ar-AE" sz="3733" i="1" dirty="0">
                <a:solidFill>
                  <a:prstClr val="white"/>
                </a:solidFill>
                <a:latin typeface="Arial" panose="020B0604020202020204" pitchFamily="34" charset="0"/>
                <a:cs typeface="Arial"/>
              </a:rPr>
              <a:t>نعمة الله الآب تكون مع جميعكم آمين</a:t>
            </a:r>
          </a:p>
        </p:txBody>
      </p:sp>
      <p:sp>
        <p:nvSpPr>
          <p:cNvPr id="7" name="Rectangle 6"/>
          <p:cNvSpPr/>
          <p:nvPr/>
        </p:nvSpPr>
        <p:spPr>
          <a:xfrm>
            <a:off x="239350" y="3409640"/>
            <a:ext cx="11751327" cy="2965364"/>
          </a:xfrm>
          <a:prstGeom prst="rect">
            <a:avLst/>
          </a:prstGeom>
        </p:spPr>
        <p:txBody>
          <a:bodyPr wrap="square">
            <a:spAutoFit/>
          </a:bodyPr>
          <a:lstStyle/>
          <a:p>
            <a:pPr algn="ctr" defTabSz="1219170"/>
            <a:r>
              <a:rPr lang="fr-FR" sz="2667" b="1" dirty="0">
                <a:solidFill>
                  <a:prstClr val="white"/>
                </a:solidFill>
                <a:latin typeface="Book Antiqua" pitchFamily="18" charset="0"/>
                <a:cs typeface="Arial"/>
              </a:rPr>
              <a:t>Je prierai par l'esprit, mais je prierai aussi avec l'intelligence; je chanterai par l'esprit, mais je chanterai aussi avec l'intelligence. Autrement, si tu rends grâces par l'esprit, comment celui qui est dans les rangs de l'homme du peuple répondra-t-il Amen! à ton action de grâces, puisqu'il ne sait pas ce que tu dis? Tu rends, il est vrai, d'excellentes actions de grâces, mais l'autre n'est pas édifié.</a:t>
            </a:r>
          </a:p>
          <a:p>
            <a:pPr algn="ctr" defTabSz="1219170"/>
            <a:r>
              <a:rPr lang="fr-FR" sz="2667" b="1" i="1" dirty="0">
                <a:solidFill>
                  <a:prstClr val="white"/>
                </a:solidFill>
                <a:latin typeface="Book Antiqua" pitchFamily="18" charset="0"/>
                <a:cs typeface="Arial"/>
              </a:rPr>
              <a:t>La grâce de Dieu le Père soit avec vous tous, amen.</a:t>
            </a:r>
          </a:p>
        </p:txBody>
      </p:sp>
    </p:spTree>
    <p:extLst>
      <p:ext uri="{BB962C8B-B14F-4D97-AF65-F5344CB8AC3E}">
        <p14:creationId xmlns:p14="http://schemas.microsoft.com/office/powerpoint/2010/main" val="1951813097"/>
      </p:ext>
    </p:extLst>
  </p:cSld>
  <p:clrMapOvr>
    <a:masterClrMapping/>
  </p:clrMapOv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0800" name="Group 48"/>
          <p:cNvGraphicFramePr>
            <a:graphicFrameLocks noGrp="1"/>
          </p:cNvGraphicFramePr>
          <p:nvPr>
            <p:ph type="tbl" idx="1"/>
          </p:nvPr>
        </p:nvGraphicFramePr>
        <p:xfrm>
          <a:off x="0" y="1005840"/>
          <a:ext cx="12192000" cy="5212080"/>
        </p:xfrm>
        <a:graphic>
          <a:graphicData uri="http://schemas.openxmlformats.org/drawingml/2006/table">
            <a:tbl>
              <a:tblPr/>
              <a:tblGrid>
                <a:gridCol w="4634265">
                  <a:extLst>
                    <a:ext uri="{9D8B030D-6E8A-4147-A177-3AD203B41FA5}">
                      <a16:colId xmlns:a16="http://schemas.microsoft.com/office/drawing/2014/main" val="20000"/>
                    </a:ext>
                  </a:extLst>
                </a:gridCol>
                <a:gridCol w="4258723">
                  <a:extLst>
                    <a:ext uri="{9D8B030D-6E8A-4147-A177-3AD203B41FA5}">
                      <a16:colId xmlns:a16="http://schemas.microsoft.com/office/drawing/2014/main" val="20001"/>
                    </a:ext>
                  </a:extLst>
                </a:gridCol>
                <a:gridCol w="3299012">
                  <a:extLst>
                    <a:ext uri="{9D8B030D-6E8A-4147-A177-3AD203B41FA5}">
                      <a16:colId xmlns:a16="http://schemas.microsoft.com/office/drawing/2014/main" val="20002"/>
                    </a:ext>
                  </a:extLst>
                </a:gridCol>
              </a:tblGrid>
              <a:tr h="52120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5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500" b="0" i="0" u="none" strike="noStrike" cap="none" normalizeH="0" baseline="0" dirty="0" err="1">
                          <a:ln>
                            <a:noFill/>
                          </a:ln>
                          <a:solidFill>
                            <a:schemeClr val="tx1"/>
                          </a:solidFill>
                          <a:effectLst/>
                          <a:latin typeface="Avva_Marcos" panose="04020500000000000000" pitchFamily="82" charset="0"/>
                          <a:cs typeface="Arial" charset="0"/>
                        </a:rPr>
                        <a:t>A</a:t>
                      </a:r>
                      <a:r>
                        <a:rPr kumimoji="0" lang="en-US" sz="4500" b="0" i="0" u="none" strike="noStrike" cap="none" normalizeH="0" baseline="0" dirty="0" err="1">
                          <a:ln>
                            <a:noFill/>
                          </a:ln>
                          <a:solidFill>
                            <a:schemeClr val="tx1"/>
                          </a:solidFill>
                          <a:effectLst/>
                          <a:latin typeface="Coptic1" pitchFamily="2" charset="0"/>
                          <a:cs typeface="Arial" charset="0"/>
                        </a:rPr>
                        <a:t>gioc</a:t>
                      </a:r>
                      <a:r>
                        <a:rPr kumimoji="0" lang="en-US" sz="4500" b="0" i="0" u="none" strike="noStrike" cap="none" normalizeH="0" baseline="0" dirty="0">
                          <a:ln>
                            <a:noFill/>
                          </a:ln>
                          <a:solidFill>
                            <a:schemeClr val="tx1"/>
                          </a:solidFill>
                          <a:effectLst/>
                          <a:latin typeface="Coptic1" pitchFamily="2" charset="0"/>
                          <a:cs typeface="Arial" charset="0"/>
                        </a:rPr>
                        <a:t> o~ </a:t>
                      </a:r>
                      <a:r>
                        <a:rPr kumimoji="0" lang="en-US" sz="4500" b="0" i="0" u="none" strike="noStrike" cap="none" normalizeH="0" baseline="0" dirty="0" err="1">
                          <a:ln>
                            <a:noFill/>
                          </a:ln>
                          <a:solidFill>
                            <a:schemeClr val="tx1"/>
                          </a:solidFill>
                          <a:effectLst/>
                          <a:latin typeface="Coptic1" pitchFamily="2" charset="0"/>
                          <a:cs typeface="Arial" charset="0"/>
                        </a:rPr>
                        <a:t>Yeoc</a:t>
                      </a:r>
                      <a:r>
                        <a:rPr kumimoji="0" lang="en-US" sz="4500" b="0" i="0" u="none" strike="noStrike" cap="none" normalizeH="0" baseline="0" dirty="0">
                          <a:ln>
                            <a:noFill/>
                          </a:ln>
                          <a:solidFill>
                            <a:schemeClr val="tx1"/>
                          </a:solidFill>
                          <a:effectLst/>
                          <a:latin typeface="Coptic1" pitchFamily="2" charset="0"/>
                          <a:cs typeface="Arial" charset="0"/>
                        </a:rPr>
                        <a:t> : </a:t>
                      </a:r>
                      <a:r>
                        <a:rPr kumimoji="0" lang="en-US" sz="4500" b="0" i="0" u="none" strike="noStrike" cap="none" normalizeH="0" baseline="0" dirty="0" err="1">
                          <a:ln>
                            <a:noFill/>
                          </a:ln>
                          <a:solidFill>
                            <a:schemeClr val="tx1"/>
                          </a:solidFill>
                          <a:effectLst/>
                          <a:latin typeface="Coptic1" pitchFamily="2" charset="0"/>
                          <a:cs typeface="Arial" charset="0"/>
                        </a:rPr>
                        <a:t>A~gioc</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Ic,uroc</a:t>
                      </a:r>
                      <a:r>
                        <a:rPr kumimoji="0" lang="en-US" sz="4500" b="0" i="0" u="none" strike="noStrike" cap="none" normalizeH="0" baseline="0" dirty="0">
                          <a:ln>
                            <a:noFill/>
                          </a:ln>
                          <a:solidFill>
                            <a:schemeClr val="tx1"/>
                          </a:solidFill>
                          <a:effectLst/>
                          <a:latin typeface="Coptic1" pitchFamily="2" charset="0"/>
                          <a:cs typeface="Arial" charset="0"/>
                        </a:rPr>
                        <a:t> : </a:t>
                      </a:r>
                      <a:r>
                        <a:rPr kumimoji="0" lang="en-US" sz="4500" b="0" i="0" u="none" strike="noStrike" cap="none" normalizeH="0" baseline="0" dirty="0" err="1">
                          <a:ln>
                            <a:noFill/>
                          </a:ln>
                          <a:solidFill>
                            <a:schemeClr val="tx1"/>
                          </a:solidFill>
                          <a:effectLst/>
                          <a:latin typeface="Coptic1" pitchFamily="2" charset="0"/>
                          <a:cs typeface="Arial" charset="0"/>
                        </a:rPr>
                        <a:t>A~gioc</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A~yanatoc</a:t>
                      </a:r>
                      <a:r>
                        <a:rPr kumimoji="0" lang="en-US" sz="4500" b="0" i="0" u="none" strike="noStrike" cap="none" normalizeH="0" baseline="0" dirty="0">
                          <a:ln>
                            <a:noFill/>
                          </a:ln>
                          <a:solidFill>
                            <a:schemeClr val="tx1"/>
                          </a:solidFill>
                          <a:effectLst/>
                          <a:latin typeface="Coptic1" pitchFamily="2" charset="0"/>
                          <a:cs typeface="Arial" charset="0"/>
                        </a:rPr>
                        <a:t> : o~ ek </a:t>
                      </a:r>
                      <a:r>
                        <a:rPr kumimoji="0" lang="en-US" sz="4500" b="0" i="0" u="none" strike="noStrike" cap="none" normalizeH="0" baseline="0" dirty="0" err="1">
                          <a:ln>
                            <a:noFill/>
                          </a:ln>
                          <a:solidFill>
                            <a:schemeClr val="tx1"/>
                          </a:solidFill>
                          <a:effectLst/>
                          <a:latin typeface="Coptic1" pitchFamily="2" charset="0"/>
                          <a:cs typeface="Arial" charset="0"/>
                        </a:rPr>
                        <a:t>paryenou</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genney</a:t>
                      </a:r>
                      <a:r>
                        <a:rPr kumimoji="0" lang="en-US" sz="4500" b="0" i="0" u="none" strike="noStrike" cap="none" normalizeH="0" baseline="0" dirty="0">
                          <a:ln>
                            <a:noFill/>
                          </a:ln>
                          <a:solidFill>
                            <a:schemeClr val="tx1"/>
                          </a:solidFill>
                          <a:effectLst/>
                          <a:latin typeface="Coptic1" pitchFamily="2" charset="0"/>
                          <a:cs typeface="Arial" charset="0"/>
                        </a:rPr>
                        <a:t>/c : </a:t>
                      </a:r>
                      <a:r>
                        <a:rPr kumimoji="0" lang="en-US" sz="4500" b="0" i="0" u="none" strike="noStrike" cap="none" normalizeH="0" baseline="0" dirty="0" err="1">
                          <a:ln>
                            <a:noFill/>
                          </a:ln>
                          <a:solidFill>
                            <a:schemeClr val="tx1"/>
                          </a:solidFill>
                          <a:effectLst/>
                          <a:latin typeface="Coptic1" pitchFamily="2" charset="0"/>
                          <a:cs typeface="Arial" charset="0"/>
                        </a:rPr>
                        <a:t>e~le</a:t>
                      </a:r>
                      <a:r>
                        <a:rPr kumimoji="0" lang="en-US" sz="4500" b="0" i="0" u="none" strike="noStrike" cap="none" normalizeH="0" baseline="0" dirty="0">
                          <a:ln>
                            <a:noFill/>
                          </a:ln>
                          <a:solidFill>
                            <a:schemeClr val="tx1"/>
                          </a:solidFill>
                          <a:effectLst/>
                          <a:latin typeface="Coptic1" pitchFamily="2" charset="0"/>
                          <a:cs typeface="Arial" charset="0"/>
                        </a:rPr>
                        <a:t>/~con /~mac.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Saint Dieu, Saint Puissant, Saint </a:t>
                      </a:r>
                      <a:r>
                        <a:rPr kumimoji="0" lang="en-US" sz="4300" b="0" i="0" u="none" strike="noStrike" cap="none" normalizeH="0" baseline="0" dirty="0" err="1">
                          <a:ln>
                            <a:noFill/>
                          </a:ln>
                          <a:solidFill>
                            <a:schemeClr val="tx1"/>
                          </a:solidFill>
                          <a:effectLst/>
                          <a:latin typeface="Arial" charset="0"/>
                          <a:cs typeface="Arial" charset="0"/>
                        </a:rPr>
                        <a:t>Immortel</a:t>
                      </a:r>
                      <a:r>
                        <a:rPr kumimoji="0" lang="en-US" sz="4300" b="0" i="0" u="none" strike="noStrike" cap="none" normalizeH="0" baseline="0" dirty="0">
                          <a:ln>
                            <a:noFill/>
                          </a:ln>
                          <a:solidFill>
                            <a:schemeClr val="tx1"/>
                          </a:solidFill>
                          <a:effectLst/>
                          <a:latin typeface="Arial" charset="0"/>
                          <a:cs typeface="Arial" charset="0"/>
                        </a:rPr>
                        <a:t>, Qui es né de la Vierge ; </a:t>
                      </a:r>
                      <a:r>
                        <a:rPr kumimoji="0" lang="en-US" sz="4300" b="0" i="0" u="none" strike="noStrike" cap="none" normalizeH="0" baseline="0" dirty="0" err="1">
                          <a:ln>
                            <a:noFill/>
                          </a:ln>
                          <a:solidFill>
                            <a:schemeClr val="tx1"/>
                          </a:solidFill>
                          <a:effectLst/>
                          <a:latin typeface="Arial" charset="0"/>
                          <a:cs typeface="Arial" charset="0"/>
                        </a:rPr>
                        <a:t>aie</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pitié</a:t>
                      </a:r>
                      <a:r>
                        <a:rPr kumimoji="0" lang="en-US" sz="4300" b="0" i="0" u="none" strike="noStrike" cap="none" normalizeH="0" baseline="0" dirty="0">
                          <a:ln>
                            <a:noFill/>
                          </a:ln>
                          <a:solidFill>
                            <a:schemeClr val="tx1"/>
                          </a:solidFill>
                          <a:effectLst/>
                          <a:latin typeface="Arial"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800" b="0" i="0" u="none" strike="noStrike" cap="none" normalizeH="0" baseline="0" dirty="0">
                          <a:ln>
                            <a:noFill/>
                          </a:ln>
                          <a:solidFill>
                            <a:schemeClr val="tx1"/>
                          </a:solidFill>
                          <a:effectLst/>
                          <a:latin typeface="Coptic1" pitchFamily="2" charset="0"/>
                          <a:cs typeface="Arial" charset="0"/>
                        </a:rPr>
                        <a:t>قُدُّوسٌ اللهُ، قُدُّوسٌ القَوِيُّ، قُدُّوسٌ (الحَيُّ) الَّذِي لا يَمُوتُ، يَا الَّذِي وُلِدَ مِنَ العَذْرَاءِ، اِرْحَمْنَا. </a:t>
                      </a:r>
                      <a:endParaRPr kumimoji="0" lang="en-US" sz="48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4312" name="Text Box 14"/>
          <p:cNvSpPr txBox="1">
            <a:spLocks noChangeArrowheads="1"/>
          </p:cNvSpPr>
          <p:nvPr/>
        </p:nvSpPr>
        <p:spPr bwMode="auto">
          <a:xfrm>
            <a:off x="2235200" y="381002"/>
            <a:ext cx="8229600" cy="584775"/>
          </a:xfrm>
          <a:prstGeom prst="rect">
            <a:avLst/>
          </a:prstGeom>
          <a:noFill/>
          <a:ln w="9525">
            <a:noFill/>
            <a:miter lim="800000"/>
            <a:headEnd/>
            <a:tailEnd/>
          </a:ln>
        </p:spPr>
        <p:txBody>
          <a:bodyPr>
            <a:spAutoFit/>
          </a:bodyPr>
          <a:lstStyle/>
          <a:p>
            <a:pPr defTabSz="1219140" fontAlgn="base">
              <a:spcBef>
                <a:spcPct val="50000"/>
              </a:spcBef>
              <a:spcAft>
                <a:spcPct val="0"/>
              </a:spcAft>
              <a:defRPr/>
            </a:pPr>
            <a:endParaRPr lang="en-CA" sz="3200">
              <a:solidFill>
                <a:srgbClr val="FFFFFF"/>
              </a:solidFill>
              <a:latin typeface="Times New Roman" pitchFamily="18" charset="0"/>
              <a:cs typeface="Arial" charset="0"/>
            </a:endParaRPr>
          </a:p>
        </p:txBody>
      </p:sp>
      <p:graphicFrame>
        <p:nvGraphicFramePr>
          <p:cNvPr id="2" name="Tableau 1">
            <a:extLst>
              <a:ext uri="{FF2B5EF4-FFF2-40B4-BE49-F238E27FC236}">
                <a16:creationId xmlns:a16="http://schemas.microsoft.com/office/drawing/2014/main" id="{A4BD6F5E-3A8E-CFDE-B800-22C22D2B652B}"/>
              </a:ext>
            </a:extLst>
          </p:cNvPr>
          <p:cNvGraphicFramePr>
            <a:graphicFrameLocks noGrp="1"/>
          </p:cNvGraphicFramePr>
          <p:nvPr/>
        </p:nvGraphicFramePr>
        <p:xfrm>
          <a:off x="2032000" y="109656"/>
          <a:ext cx="8128000" cy="5791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125616414"/>
                    </a:ext>
                  </a:extLst>
                </a:gridCol>
              </a:tblGrid>
              <a:tr h="579120">
                <a:tc>
                  <a:txBody>
                    <a:bodyPr/>
                    <a:lstStyle/>
                    <a:p>
                      <a:pPr algn="ctr"/>
                      <a:r>
                        <a:rPr lang="fr-FR" sz="3200" dirty="0"/>
                        <a:t>Le Trisagion - </a:t>
                      </a:r>
                      <a:r>
                        <a:rPr kumimoji="0" lang="en-US"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A~gioc</a:t>
                      </a:r>
                      <a:r>
                        <a:rPr lang="fr-FR" sz="3200" dirty="0"/>
                        <a:t> - </a:t>
                      </a:r>
                      <a:r>
                        <a:rPr lang="ar-EG" sz="3200" b="0" dirty="0">
                          <a:solidFill>
                            <a:schemeClr val="tx1"/>
                          </a:solidFill>
                          <a:cs typeface="Times New Roman" pitchFamily="18" charset="0"/>
                        </a:rPr>
                        <a:t>الثلاثة </a:t>
                      </a:r>
                      <a:r>
                        <a:rPr lang="ar-EG" sz="3200" b="0" dirty="0" err="1">
                          <a:solidFill>
                            <a:schemeClr val="tx1"/>
                          </a:solidFill>
                          <a:cs typeface="Times New Roman" pitchFamily="18" charset="0"/>
                        </a:rPr>
                        <a:t>تقديسات</a:t>
                      </a:r>
                      <a:endParaRPr lang="fr-FR" sz="3200" b="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683461"/>
                  </a:ext>
                </a:extLst>
              </a:tr>
            </a:tbl>
          </a:graphicData>
        </a:graphic>
      </p:graphicFrame>
    </p:spTree>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2824" name="Group 24"/>
          <p:cNvGraphicFramePr>
            <a:graphicFrameLocks noGrp="1"/>
          </p:cNvGraphicFramePr>
          <p:nvPr>
            <p:ph type="tbl" idx="1"/>
          </p:nvPr>
        </p:nvGraphicFramePr>
        <p:xfrm>
          <a:off x="0" y="676656"/>
          <a:ext cx="12192000" cy="5212080"/>
        </p:xfrm>
        <a:graphic>
          <a:graphicData uri="http://schemas.openxmlformats.org/drawingml/2006/table">
            <a:tbl>
              <a:tblPr/>
              <a:tblGrid>
                <a:gridCol w="4555957">
                  <a:extLst>
                    <a:ext uri="{9D8B030D-6E8A-4147-A177-3AD203B41FA5}">
                      <a16:colId xmlns:a16="http://schemas.microsoft.com/office/drawing/2014/main" val="20000"/>
                    </a:ext>
                  </a:extLst>
                </a:gridCol>
                <a:gridCol w="4226415">
                  <a:extLst>
                    <a:ext uri="{9D8B030D-6E8A-4147-A177-3AD203B41FA5}">
                      <a16:colId xmlns:a16="http://schemas.microsoft.com/office/drawing/2014/main" val="20001"/>
                    </a:ext>
                  </a:extLst>
                </a:gridCol>
                <a:gridCol w="3409628">
                  <a:extLst>
                    <a:ext uri="{9D8B030D-6E8A-4147-A177-3AD203B41FA5}">
                      <a16:colId xmlns:a16="http://schemas.microsoft.com/office/drawing/2014/main" val="20002"/>
                    </a:ext>
                  </a:extLst>
                </a:gridCol>
              </a:tblGrid>
              <a:tr h="52120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o~ </a:t>
                      </a:r>
                      <a:r>
                        <a:rPr kumimoji="0" lang="en-US" sz="4800" b="0" i="0" u="none" strike="noStrike" cap="none" normalizeH="0" baseline="0" dirty="0" err="1">
                          <a:ln>
                            <a:noFill/>
                          </a:ln>
                          <a:solidFill>
                            <a:schemeClr val="tx1"/>
                          </a:solidFill>
                          <a:effectLst/>
                          <a:latin typeface="Coptic1" pitchFamily="2" charset="0"/>
                          <a:cs typeface="Arial" charset="0"/>
                        </a:rPr>
                        <a:t>Yeoc</a:t>
                      </a:r>
                      <a:r>
                        <a:rPr kumimoji="0" lang="en-US" sz="4800" b="0" i="0" u="none" strike="noStrike" cap="none" normalizeH="0" baseline="0" dirty="0">
                          <a:ln>
                            <a:noFill/>
                          </a:ln>
                          <a:solidFill>
                            <a:schemeClr val="tx1"/>
                          </a:solidFill>
                          <a:effectLst/>
                          <a:latin typeface="Coptic1" pitchFamily="2" charset="0"/>
                          <a:cs typeface="Arial" charset="0"/>
                        </a:rPr>
                        <a:t> : </a:t>
                      </a: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Ic,uroc</a:t>
                      </a:r>
                      <a:r>
                        <a:rPr kumimoji="0" lang="en-US" sz="4800" b="0" i="0" u="none" strike="noStrike" cap="none" normalizeH="0" baseline="0" dirty="0">
                          <a:ln>
                            <a:noFill/>
                          </a:ln>
                          <a:solidFill>
                            <a:schemeClr val="tx1"/>
                          </a:solidFill>
                          <a:effectLst/>
                          <a:latin typeface="Coptic1" pitchFamily="2" charset="0"/>
                          <a:cs typeface="Arial" charset="0"/>
                        </a:rPr>
                        <a:t> : </a:t>
                      </a: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A~yanatoc</a:t>
                      </a:r>
                      <a:r>
                        <a:rPr kumimoji="0" lang="en-US" sz="4800" b="0" i="0" u="none" strike="noStrike" cap="none" normalizeH="0" baseline="0" dirty="0">
                          <a:ln>
                            <a:noFill/>
                          </a:ln>
                          <a:solidFill>
                            <a:schemeClr val="tx1"/>
                          </a:solidFill>
                          <a:effectLst/>
                          <a:latin typeface="Coptic1" pitchFamily="2" charset="0"/>
                          <a:cs typeface="Arial" charset="0"/>
                        </a:rPr>
                        <a:t> : o~ </a:t>
                      </a:r>
                      <a:r>
                        <a:rPr kumimoji="0" lang="en-US" sz="4800" b="0" i="0" u="none" strike="noStrike" cap="none" normalizeH="0" baseline="0" dirty="0" err="1">
                          <a:ln>
                            <a:noFill/>
                          </a:ln>
                          <a:solidFill>
                            <a:schemeClr val="tx1"/>
                          </a:solidFill>
                          <a:effectLst/>
                          <a:latin typeface="Coptic1" pitchFamily="2" charset="0"/>
                          <a:cs typeface="Arial" charset="0"/>
                        </a:rPr>
                        <a:t>c~taurwyic</a:t>
                      </a:r>
                      <a:r>
                        <a:rPr kumimoji="0" lang="en-US" sz="4800" b="0" i="0" u="none" strike="noStrike" cap="none" normalizeH="0" baseline="0" dirty="0">
                          <a:ln>
                            <a:noFill/>
                          </a:ln>
                          <a:solidFill>
                            <a:schemeClr val="tx1"/>
                          </a:solidFill>
                          <a:effectLst/>
                          <a:latin typeface="Coptic1" pitchFamily="2" charset="0"/>
                          <a:cs typeface="Arial" charset="0"/>
                        </a:rPr>
                        <a:t> di /~mac : </a:t>
                      </a:r>
                      <a:r>
                        <a:rPr kumimoji="0" lang="en-US" sz="4800" b="0" i="0" u="none" strike="noStrike" cap="none" normalizeH="0" baseline="0" dirty="0" err="1">
                          <a:ln>
                            <a:noFill/>
                          </a:ln>
                          <a:solidFill>
                            <a:schemeClr val="tx1"/>
                          </a:solidFill>
                          <a:effectLst/>
                          <a:latin typeface="Coptic1" pitchFamily="2" charset="0"/>
                          <a:cs typeface="Arial" charset="0"/>
                        </a:rPr>
                        <a:t>e~le</a:t>
                      </a:r>
                      <a:r>
                        <a:rPr kumimoji="0" lang="en-US" sz="4800" b="0" i="0" u="none" strike="noStrike" cap="none" normalizeH="0" baseline="0" dirty="0">
                          <a:ln>
                            <a:noFill/>
                          </a:ln>
                          <a:solidFill>
                            <a:schemeClr val="tx1"/>
                          </a:solidFill>
                          <a:effectLst/>
                          <a:latin typeface="Coptic1" pitchFamily="2" charset="0"/>
                          <a:cs typeface="Arial" charset="0"/>
                        </a:rPr>
                        <a:t>/~con /~mac.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Saint Dieu, Saint Puissant, Saint </a:t>
                      </a:r>
                      <a:r>
                        <a:rPr kumimoji="0" lang="en-US" sz="4300" b="0" i="0" u="none" strike="noStrike" cap="none" normalizeH="0" baseline="0" dirty="0" err="1">
                          <a:ln>
                            <a:noFill/>
                          </a:ln>
                          <a:solidFill>
                            <a:schemeClr val="tx1"/>
                          </a:solidFill>
                          <a:effectLst/>
                          <a:latin typeface="Arial" charset="0"/>
                          <a:cs typeface="Arial" charset="0"/>
                        </a:rPr>
                        <a:t>Immortel</a:t>
                      </a:r>
                      <a:r>
                        <a:rPr kumimoji="0" lang="en-US" sz="4300" b="0" i="0" u="none" strike="noStrike" cap="none" normalizeH="0" baseline="0" dirty="0">
                          <a:ln>
                            <a:noFill/>
                          </a:ln>
                          <a:solidFill>
                            <a:schemeClr val="tx1"/>
                          </a:solidFill>
                          <a:effectLst/>
                          <a:latin typeface="Arial" charset="0"/>
                          <a:cs typeface="Arial" charset="0"/>
                        </a:rPr>
                        <a:t>, Qui as </a:t>
                      </a:r>
                      <a:r>
                        <a:rPr kumimoji="0" lang="en-US" sz="4300" b="0" i="0" u="none" strike="noStrike" cap="none" normalizeH="0" baseline="0" dirty="0" err="1">
                          <a:ln>
                            <a:noFill/>
                          </a:ln>
                          <a:solidFill>
                            <a:schemeClr val="tx1"/>
                          </a:solidFill>
                          <a:effectLst/>
                          <a:latin typeface="Arial" charset="0"/>
                          <a:cs typeface="Arial" charset="0"/>
                        </a:rPr>
                        <a:t>été</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crucifié</a:t>
                      </a:r>
                      <a:r>
                        <a:rPr kumimoji="0" lang="en-US" sz="4300" b="0" i="0" u="none" strike="noStrike" cap="none" normalizeH="0" baseline="0" dirty="0">
                          <a:ln>
                            <a:noFill/>
                          </a:ln>
                          <a:solidFill>
                            <a:schemeClr val="tx1"/>
                          </a:solidFill>
                          <a:effectLst/>
                          <a:latin typeface="Arial" charset="0"/>
                          <a:cs typeface="Arial" charset="0"/>
                        </a:rPr>
                        <a:t> pour nous ; </a:t>
                      </a:r>
                      <a:r>
                        <a:rPr kumimoji="0" lang="en-US" sz="4300" b="0" i="0" u="none" strike="noStrike" cap="none" normalizeH="0" baseline="0" dirty="0" err="1">
                          <a:ln>
                            <a:noFill/>
                          </a:ln>
                          <a:solidFill>
                            <a:schemeClr val="tx1"/>
                          </a:solidFill>
                          <a:effectLst/>
                          <a:latin typeface="Arial" charset="0"/>
                          <a:cs typeface="Arial" charset="0"/>
                        </a:rPr>
                        <a:t>aie</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pitié</a:t>
                      </a:r>
                      <a:r>
                        <a:rPr kumimoji="0" lang="en-US" sz="4300" b="0" i="0" u="none" strike="noStrike" cap="none" normalizeH="0" baseline="0" dirty="0">
                          <a:ln>
                            <a:noFill/>
                          </a:ln>
                          <a:solidFill>
                            <a:schemeClr val="tx1"/>
                          </a:solidFill>
                          <a:effectLst/>
                          <a:latin typeface="Arial"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800" b="0" i="0" u="none" strike="noStrike" cap="none" normalizeH="0" baseline="0" dirty="0">
                          <a:ln>
                            <a:noFill/>
                          </a:ln>
                          <a:solidFill>
                            <a:schemeClr val="tx1"/>
                          </a:solidFill>
                          <a:effectLst/>
                          <a:latin typeface="Coptic1" pitchFamily="2" charset="0"/>
                          <a:cs typeface="Arial" charset="0"/>
                        </a:rPr>
                        <a:t>قُدُّوسٌ اللهُ، قُدُّوسٌ القَوِيُّ، قُدُّوسٌ (الحَيُّ) الَّذِي لا يَمُوتُ، يَا الَّذِي صُلِبَ عَنَّا، اِرْحَمْنَا. </a:t>
                      </a:r>
                      <a:endParaRPr kumimoji="0" lang="en-US" sz="59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5360" y="85530"/>
            <a:ext cx="9601067" cy="830997"/>
          </a:xfrm>
          <a:prstGeom prst="rect">
            <a:avLst/>
          </a:prstGeom>
        </p:spPr>
        <p:txBody>
          <a:bodyPr wrap="square">
            <a:spAutoFit/>
          </a:bodyPr>
          <a:lstStyle/>
          <a:p>
            <a:pPr algn="just" defTabSz="1219170"/>
            <a:r>
              <a:rPr lang="fr-FR" sz="4800" dirty="0">
                <a:solidFill>
                  <a:srgbClr val="FFFFFF"/>
                </a:solidFill>
                <a:latin typeface="Dco" pitchFamily="2" charset="0"/>
                <a:cs typeface="Arial"/>
              </a:rPr>
              <a:t>Prière de la Prosternation</a:t>
            </a:r>
          </a:p>
        </p:txBody>
      </p:sp>
      <p:sp>
        <p:nvSpPr>
          <p:cNvPr id="5" name="Rectangle 4"/>
          <p:cNvSpPr/>
          <p:nvPr/>
        </p:nvSpPr>
        <p:spPr>
          <a:xfrm>
            <a:off x="0" y="1980731"/>
            <a:ext cx="12192000" cy="3467359"/>
          </a:xfrm>
          <a:prstGeom prst="rect">
            <a:avLst/>
          </a:prstGeom>
        </p:spPr>
        <p:txBody>
          <a:bodyPr wrap="square" anchor="ctr">
            <a:spAutoFit/>
          </a:bodyPr>
          <a:lstStyle/>
          <a:p>
            <a:pPr algn="just" defTabSz="1219170">
              <a:lnSpc>
                <a:spcPct val="150000"/>
              </a:lnSpc>
            </a:pPr>
            <a:r>
              <a:rPr lang="fr-FR" sz="3733" dirty="0">
                <a:solidFill>
                  <a:srgbClr val="FFFFFF"/>
                </a:solidFill>
                <a:latin typeface="CS Avva Shenouda" panose="020B7200000000000000" pitchFamily="34" charset="0"/>
                <a:cs typeface="Arial"/>
              </a:rPr>
              <a:t>¿ </a:t>
            </a:r>
            <a:r>
              <a:rPr lang="fr-FR" sz="3733" dirty="0">
                <a:solidFill>
                  <a:srgbClr val="FFFFFF"/>
                </a:solidFill>
                <a:latin typeface="Arial" panose="020B0604020202020204" pitchFamily="34" charset="0"/>
                <a:cs typeface="Arial"/>
                <a:hlinkClick r:id="rId2" action="ppaction://hlinksldjump">
                  <a:extLst>
                    <a:ext uri="{A12FA001-AC4F-418D-AE19-62706E023703}">
                      <ahyp:hlinkClr xmlns:ahyp="http://schemas.microsoft.com/office/drawing/2018/hyperlinkcolor" val="tx"/>
                    </a:ext>
                  </a:extLst>
                </a:hlinkClick>
              </a:rPr>
              <a:t>Louange</a:t>
            </a:r>
            <a:endParaRPr lang="fr-FR" sz="3733" dirty="0">
              <a:solidFill>
                <a:srgbClr val="FFFFFF"/>
              </a:solidFill>
              <a:latin typeface="Arial" panose="020B0604020202020204" pitchFamily="34" charset="0"/>
              <a:cs typeface="Arial"/>
            </a:endParaRPr>
          </a:p>
          <a:p>
            <a:pPr algn="just" defTabSz="1219170">
              <a:lnSpc>
                <a:spcPct val="150000"/>
              </a:lnSpc>
            </a:pPr>
            <a:r>
              <a:rPr kumimoji="0" lang="fr-FR" sz="3733" b="0" i="0" u="none" strike="noStrike" kern="1200" cap="none" spc="0" normalizeH="0" baseline="0" noProof="0" dirty="0">
                <a:ln>
                  <a:noFill/>
                </a:ln>
                <a:solidFill>
                  <a:srgbClr val="FFFFFF"/>
                </a:solidFill>
                <a:effectLst/>
                <a:uLnTx/>
                <a:uFillTx/>
                <a:latin typeface="CS Avva Shenouda" panose="020B7200000000000000" pitchFamily="34" charset="0"/>
                <a:ea typeface="+mn-ea"/>
                <a:cs typeface="Arial"/>
              </a:rPr>
              <a:t>¿ </a:t>
            </a:r>
            <a:r>
              <a:rPr lang="fr-FR" sz="3733" dirty="0">
                <a:solidFill>
                  <a:srgbClr val="FFFFFF"/>
                </a:solidFill>
                <a:latin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1</a:t>
            </a:r>
            <a:r>
              <a:rPr lang="fr-FR" sz="3733" baseline="30000" dirty="0">
                <a:solidFill>
                  <a:srgbClr val="FFFFFF"/>
                </a:solidFill>
                <a:latin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ère</a:t>
            </a:r>
            <a:r>
              <a:rPr lang="fr-FR" sz="3733" dirty="0">
                <a:solidFill>
                  <a:srgbClr val="FFFFFF"/>
                </a:solidFill>
                <a:latin typeface="Arial" panose="020B0604020202020204" pitchFamily="34" charset="0"/>
                <a:cs typeface="Arial"/>
                <a:hlinkClick r:id="rId3" action="ppaction://hlinksldjump">
                  <a:extLst>
                    <a:ext uri="{A12FA001-AC4F-418D-AE19-62706E023703}">
                      <ahyp:hlinkClr xmlns:ahyp="http://schemas.microsoft.com/office/drawing/2018/hyperlinkcolor" val="tx"/>
                    </a:ext>
                  </a:extLst>
                </a:hlinkClick>
              </a:rPr>
              <a:t> Prosternation</a:t>
            </a:r>
            <a:endParaRPr lang="fr-FR" sz="3733" dirty="0">
              <a:solidFill>
                <a:srgbClr val="FFFFFF"/>
              </a:solidFill>
              <a:latin typeface="Arial" panose="020B0604020202020204" pitchFamily="34" charset="0"/>
              <a:cs typeface="Arial"/>
            </a:endParaRPr>
          </a:p>
          <a:p>
            <a:pPr algn="just" defTabSz="1219170">
              <a:lnSpc>
                <a:spcPct val="150000"/>
              </a:lnSpc>
            </a:pPr>
            <a:r>
              <a:rPr kumimoji="0" lang="fr-FR" sz="3733" b="0" i="0" u="none" strike="noStrike" kern="1200" cap="none" spc="0" normalizeH="0" baseline="0" noProof="0" dirty="0">
                <a:ln>
                  <a:noFill/>
                </a:ln>
                <a:solidFill>
                  <a:srgbClr val="FFFFFF"/>
                </a:solidFill>
                <a:effectLst/>
                <a:uLnTx/>
                <a:uFillTx/>
                <a:latin typeface="CS Avva Shenouda" panose="020B7200000000000000" pitchFamily="34" charset="0"/>
                <a:ea typeface="+mn-ea"/>
                <a:cs typeface="Arial"/>
              </a:rPr>
              <a:t>¿ </a:t>
            </a:r>
            <a:r>
              <a:rPr lang="fr-FR" sz="3733" dirty="0">
                <a:solidFill>
                  <a:srgbClr val="FFFFFF"/>
                </a:solidFill>
                <a:latin typeface="Arial" panose="020B0604020202020204" pitchFamily="34" charset="0"/>
                <a:cs typeface="Arial"/>
                <a:hlinkClick r:id="rId4" action="ppaction://hlinksldjump">
                  <a:extLst>
                    <a:ext uri="{A12FA001-AC4F-418D-AE19-62706E023703}">
                      <ahyp:hlinkClr xmlns:ahyp="http://schemas.microsoft.com/office/drawing/2018/hyperlinkcolor" val="tx"/>
                    </a:ext>
                  </a:extLst>
                </a:hlinkClick>
              </a:rPr>
              <a:t>2</a:t>
            </a:r>
            <a:r>
              <a:rPr lang="fr-FR" sz="3733" baseline="30000" dirty="0">
                <a:solidFill>
                  <a:srgbClr val="FFFFFF"/>
                </a:solidFill>
                <a:latin typeface="Arial" panose="020B0604020202020204" pitchFamily="34" charset="0"/>
                <a:cs typeface="Arial"/>
                <a:hlinkClick r:id="rId4" action="ppaction://hlinksldjump">
                  <a:extLst>
                    <a:ext uri="{A12FA001-AC4F-418D-AE19-62706E023703}">
                      <ahyp:hlinkClr xmlns:ahyp="http://schemas.microsoft.com/office/drawing/2018/hyperlinkcolor" val="tx"/>
                    </a:ext>
                  </a:extLst>
                </a:hlinkClick>
              </a:rPr>
              <a:t>nde</a:t>
            </a:r>
            <a:r>
              <a:rPr lang="fr-FR" sz="3733" dirty="0">
                <a:solidFill>
                  <a:srgbClr val="FFFFFF"/>
                </a:solidFill>
                <a:latin typeface="Arial" panose="020B0604020202020204" pitchFamily="34" charset="0"/>
                <a:cs typeface="Arial"/>
                <a:hlinkClick r:id="rId4" action="ppaction://hlinksldjump">
                  <a:extLst>
                    <a:ext uri="{A12FA001-AC4F-418D-AE19-62706E023703}">
                      <ahyp:hlinkClr xmlns:ahyp="http://schemas.microsoft.com/office/drawing/2018/hyperlinkcolor" val="tx"/>
                    </a:ext>
                  </a:extLst>
                </a:hlinkClick>
              </a:rPr>
              <a:t> Prosternation</a:t>
            </a:r>
            <a:endParaRPr lang="fr-FR" sz="3733" dirty="0">
              <a:solidFill>
                <a:srgbClr val="FFFFFF"/>
              </a:solidFill>
              <a:latin typeface="Arial" panose="020B0604020202020204" pitchFamily="34" charset="0"/>
              <a:cs typeface="Arial"/>
            </a:endParaRPr>
          </a:p>
          <a:p>
            <a:pPr algn="just" defTabSz="1219170">
              <a:lnSpc>
                <a:spcPct val="150000"/>
              </a:lnSpc>
            </a:pPr>
            <a:r>
              <a:rPr kumimoji="0" lang="fr-FR" sz="3733" b="0" i="0" u="none" strike="noStrike" kern="1200" cap="none" spc="0" normalizeH="0" baseline="0" noProof="0" dirty="0">
                <a:ln>
                  <a:noFill/>
                </a:ln>
                <a:solidFill>
                  <a:srgbClr val="FFFFFF"/>
                </a:solidFill>
                <a:effectLst/>
                <a:uLnTx/>
                <a:uFillTx/>
                <a:latin typeface="CS Avva Shenouda" panose="020B7200000000000000" pitchFamily="34" charset="0"/>
                <a:ea typeface="+mn-ea"/>
                <a:cs typeface="Arial"/>
              </a:rPr>
              <a:t>¿ </a:t>
            </a:r>
            <a:r>
              <a:rPr lang="fr-FR" sz="3733" dirty="0">
                <a:solidFill>
                  <a:srgbClr val="FFFFFF"/>
                </a:solidFill>
                <a:latin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3</a:t>
            </a:r>
            <a:r>
              <a:rPr lang="fr-FR" sz="3733" baseline="30000" dirty="0">
                <a:solidFill>
                  <a:srgbClr val="FFFFFF"/>
                </a:solidFill>
                <a:latin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ème</a:t>
            </a:r>
            <a:r>
              <a:rPr lang="fr-FR" sz="3733" dirty="0">
                <a:solidFill>
                  <a:srgbClr val="FFFFFF"/>
                </a:solidFill>
                <a:latin typeface="Arial" panose="020B0604020202020204" pitchFamily="34" charset="0"/>
                <a:cs typeface="Arial"/>
                <a:hlinkClick r:id="rId5" action="ppaction://hlinksldjump">
                  <a:extLst>
                    <a:ext uri="{A12FA001-AC4F-418D-AE19-62706E023703}">
                      <ahyp:hlinkClr xmlns:ahyp="http://schemas.microsoft.com/office/drawing/2018/hyperlinkcolor" val="tx"/>
                    </a:ext>
                  </a:extLst>
                </a:hlinkClick>
              </a:rPr>
              <a:t> Prosternation</a:t>
            </a:r>
            <a:endParaRPr lang="fr-FR" sz="3733" dirty="0">
              <a:solidFill>
                <a:srgbClr val="FFFFFF"/>
              </a:solidFill>
              <a:latin typeface="Arial" panose="020B0604020202020204" pitchFamily="34" charset="0"/>
              <a:cs typeface="Arial"/>
            </a:endParaRPr>
          </a:p>
        </p:txBody>
      </p:sp>
      <p:cxnSp>
        <p:nvCxnSpPr>
          <p:cNvPr id="3" name="Connecteur droit 2">
            <a:extLst>
              <a:ext uri="{FF2B5EF4-FFF2-40B4-BE49-F238E27FC236}">
                <a16:creationId xmlns:a16="http://schemas.microsoft.com/office/drawing/2014/main" id="{11195162-473F-30FD-486E-04BA2E09E929}"/>
              </a:ext>
            </a:extLst>
          </p:cNvPr>
          <p:cNvCxnSpPr/>
          <p:nvPr/>
        </p:nvCxnSpPr>
        <p:spPr>
          <a:xfrm>
            <a:off x="431371" y="932723"/>
            <a:ext cx="8280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425752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3"/>
            <a:ext cx="5164616" cy="3375026"/>
          </a:xfrm>
          <a:prstGeom prst="rect">
            <a:avLst/>
          </a:prstGeom>
        </p:spPr>
        <p:txBody>
          <a:bodyPr wrap="square">
            <a:spAutoFit/>
          </a:bodyPr>
          <a:lstStyle/>
          <a:p>
            <a:pPr algn="just" defTabSz="1219170" rtl="1"/>
            <a:r>
              <a:rPr lang="ar-EG" sz="5333" dirty="0">
                <a:solidFill>
                  <a:prstClr val="white"/>
                </a:solidFill>
                <a:latin typeface="Arial" panose="020B0604020202020204" pitchFamily="34" charset="0"/>
                <a:cs typeface="Arial"/>
              </a:rPr>
              <a:t>لك المجد والشكر </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أيها الحقيقي </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لأنك أرسلت نعمتك</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الروح ...</a:t>
            </a:r>
            <a:endParaRPr lang="fr-FR" sz="5333" dirty="0">
              <a:solidFill>
                <a:prstClr val="white"/>
              </a:solidFill>
              <a:latin typeface="Arial" panose="020B0604020202020204" pitchFamily="34" charset="0"/>
              <a:cs typeface="Arial"/>
            </a:endParaRPr>
          </a:p>
        </p:txBody>
      </p:sp>
      <p:sp>
        <p:nvSpPr>
          <p:cNvPr id="6" name="Rectangle 5"/>
          <p:cNvSpPr/>
          <p:nvPr/>
        </p:nvSpPr>
        <p:spPr>
          <a:xfrm>
            <a:off x="431371" y="332657"/>
            <a:ext cx="6240693" cy="3518592"/>
          </a:xfrm>
          <a:prstGeom prst="rect">
            <a:avLst/>
          </a:prstGeom>
        </p:spPr>
        <p:txBody>
          <a:bodyPr wrap="square">
            <a:spAutoFit/>
          </a:bodyPr>
          <a:lstStyle/>
          <a:p>
            <a:pPr algn="just" defTabSz="1219170"/>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Ou`wou</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nak</a:t>
            </a:r>
            <a:r>
              <a:rPr lang="fr-FR" sz="4533" dirty="0">
                <a:solidFill>
                  <a:prstClr val="white"/>
                </a:solidFill>
                <a:latin typeface="CS Avva Shenouda" pitchFamily="34" charset="0"/>
                <a:cs typeface="Arial"/>
              </a:rPr>
              <a:t> nem </a:t>
            </a:r>
            <a:r>
              <a:rPr lang="fr-FR" sz="4533" dirty="0" err="1">
                <a:solidFill>
                  <a:prstClr val="white"/>
                </a:solidFill>
                <a:latin typeface="CS Avva Shenouda" pitchFamily="34" charset="0"/>
                <a:cs typeface="Arial"/>
              </a:rPr>
              <a:t>ousep`hmot</a:t>
            </a:r>
            <a:r>
              <a:rPr lang="fr-FR" sz="4533" dirty="0">
                <a:solidFill>
                  <a:prstClr val="white"/>
                </a:solidFill>
                <a:latin typeface="CS Avva Shenouda" pitchFamily="34" charset="0"/>
                <a:cs typeface="Arial"/>
              </a:rPr>
              <a:t> @ `w </a:t>
            </a:r>
            <a:r>
              <a:rPr lang="fr-FR" sz="4533" dirty="0" err="1">
                <a:solidFill>
                  <a:prstClr val="white"/>
                </a:solidFill>
                <a:latin typeface="CS Avva Shenouda" pitchFamily="34" charset="0"/>
                <a:cs typeface="Arial"/>
              </a:rPr>
              <a:t>pi`aly;inoc</a:t>
            </a:r>
            <a:r>
              <a:rPr lang="fr-FR" sz="4533" dirty="0">
                <a:solidFill>
                  <a:prstClr val="white"/>
                </a:solidFill>
                <a:latin typeface="CS Avva Shenouda" pitchFamily="34" charset="0"/>
                <a:cs typeface="Arial"/>
              </a:rPr>
              <a:t> @ je </a:t>
            </a:r>
            <a:r>
              <a:rPr lang="fr-FR" sz="4533" dirty="0" err="1">
                <a:solidFill>
                  <a:prstClr val="white"/>
                </a:solidFill>
                <a:latin typeface="CS Avva Shenouda" pitchFamily="34" charset="0"/>
                <a:cs typeface="Arial"/>
              </a:rPr>
              <a:t>akouwrp</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mpek`hmot</a:t>
            </a:r>
            <a:r>
              <a:rPr lang="fr-FR" sz="4533" dirty="0">
                <a:solidFill>
                  <a:prstClr val="white"/>
                </a:solidFill>
                <a:latin typeface="CS Avva Shenouda" pitchFamily="34" charset="0"/>
                <a:cs typeface="Arial"/>
              </a:rPr>
              <a:t> @ </a:t>
            </a:r>
            <a:r>
              <a:rPr lang="fr-FR" sz="4133" dirty="0" err="1">
                <a:solidFill>
                  <a:prstClr val="white"/>
                </a:solidFill>
                <a:latin typeface="CS Avva Shenouda" pitchFamily="34" charset="0"/>
                <a:cs typeface="Arial"/>
              </a:rPr>
              <a:t>pi`Pneuma</a:t>
            </a:r>
            <a:r>
              <a:rPr lang="fr-FR" sz="4133" dirty="0">
                <a:solidFill>
                  <a:prstClr val="white"/>
                </a:solidFill>
                <a:latin typeface="CS Avva Shenouda" pitchFamily="34" charset="0"/>
                <a:cs typeface="Arial"/>
              </a:rPr>
              <a:t> `</a:t>
            </a:r>
            <a:r>
              <a:rPr lang="fr-FR" sz="4133" dirty="0" err="1">
                <a:solidFill>
                  <a:prstClr val="white"/>
                </a:solidFill>
                <a:latin typeface="CS Avva Shenouda" pitchFamily="34" charset="0"/>
                <a:cs typeface="Arial"/>
              </a:rPr>
              <a:t>mParaklyton</a:t>
            </a:r>
            <a:r>
              <a:rPr lang="fr-FR" sz="4133" dirty="0">
                <a:solidFill>
                  <a:prstClr val="white"/>
                </a:solidFill>
                <a:latin typeface="CS Avva Shenouda" pitchFamily="34" charset="0"/>
                <a:cs typeface="Arial"/>
              </a:rPr>
              <a:t>. </a:t>
            </a:r>
          </a:p>
        </p:txBody>
      </p:sp>
      <p:sp>
        <p:nvSpPr>
          <p:cNvPr id="7" name="Rectangle 6"/>
          <p:cNvSpPr/>
          <p:nvPr/>
        </p:nvSpPr>
        <p:spPr>
          <a:xfrm>
            <a:off x="623392" y="3717032"/>
            <a:ext cx="10561173"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A Toi la gloire et l’action de grâce, </a:t>
            </a:r>
          </a:p>
          <a:p>
            <a:pPr algn="ctr" defTabSz="1219170"/>
            <a:r>
              <a:rPr lang="fr-FR" sz="4267" b="1" dirty="0">
                <a:solidFill>
                  <a:prstClr val="white"/>
                </a:solidFill>
                <a:latin typeface="Book Antiqua" pitchFamily="18" charset="0"/>
                <a:cs typeface="Arial"/>
              </a:rPr>
              <a:t>Toi le véritable, </a:t>
            </a:r>
          </a:p>
          <a:p>
            <a:pPr algn="ctr" defTabSz="1219170"/>
            <a:r>
              <a:rPr lang="fr-FR" sz="4267" b="1" dirty="0">
                <a:solidFill>
                  <a:prstClr val="white"/>
                </a:solidFill>
                <a:latin typeface="Book Antiqua" pitchFamily="18" charset="0"/>
                <a:cs typeface="Arial"/>
              </a:rPr>
              <a:t>car Tu as envoyé Ta grâce, </a:t>
            </a:r>
          </a:p>
          <a:p>
            <a:pPr algn="ctr" defTabSz="1219170"/>
            <a:r>
              <a:rPr lang="fr-FR" sz="4267" b="1" dirty="0">
                <a:solidFill>
                  <a:prstClr val="white"/>
                </a:solidFill>
                <a:latin typeface="Book Antiqua" pitchFamily="18" charset="0"/>
                <a:cs typeface="Arial"/>
              </a:rPr>
              <a:t>l’Esprit Consolateur. </a:t>
            </a:r>
          </a:p>
        </p:txBody>
      </p:sp>
    </p:spTree>
    <p:extLst>
      <p:ext uri="{BB962C8B-B14F-4D97-AF65-F5344CB8AC3E}">
        <p14:creationId xmlns:p14="http://schemas.microsoft.com/office/powerpoint/2010/main" val="3319898633"/>
      </p:ext>
    </p:extLst>
  </p:cSld>
  <p:clrMapOvr>
    <a:masterClrMapping/>
  </p:clrMapOvr>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25">
            <a:extLst>
              <a:ext uri="{FF2B5EF4-FFF2-40B4-BE49-F238E27FC236}">
                <a16:creationId xmlns:a16="http://schemas.microsoft.com/office/drawing/2014/main" id="{4DD6F377-D8C9-D94B-98CD-8EB51F32375F}"/>
              </a:ext>
            </a:extLst>
          </p:cNvPr>
          <p:cNvGraphicFramePr>
            <a:graphicFrameLocks/>
          </p:cNvGraphicFramePr>
          <p:nvPr>
            <p:extLst>
              <p:ext uri="{D42A27DB-BD31-4B8C-83A1-F6EECF244321}">
                <p14:modId xmlns:p14="http://schemas.microsoft.com/office/powerpoint/2010/main" val="2641732111"/>
              </p:ext>
            </p:extLst>
          </p:nvPr>
        </p:nvGraphicFramePr>
        <p:xfrm>
          <a:off x="0" y="0"/>
          <a:ext cx="12192000" cy="6675120"/>
        </p:xfrm>
        <a:graphic>
          <a:graphicData uri="http://schemas.openxmlformats.org/drawingml/2006/table">
            <a:tbl>
              <a:tblPr/>
              <a:tblGrid>
                <a:gridCol w="4511040">
                  <a:extLst>
                    <a:ext uri="{9D8B030D-6E8A-4147-A177-3AD203B41FA5}">
                      <a16:colId xmlns:a16="http://schemas.microsoft.com/office/drawing/2014/main" val="20000"/>
                    </a:ext>
                  </a:extLst>
                </a:gridCol>
                <a:gridCol w="4304713">
                  <a:extLst>
                    <a:ext uri="{9D8B030D-6E8A-4147-A177-3AD203B41FA5}">
                      <a16:colId xmlns:a16="http://schemas.microsoft.com/office/drawing/2014/main" val="20001"/>
                    </a:ext>
                  </a:extLst>
                </a:gridCol>
                <a:gridCol w="3376247">
                  <a:extLst>
                    <a:ext uri="{9D8B030D-6E8A-4147-A177-3AD203B41FA5}">
                      <a16:colId xmlns:a16="http://schemas.microsoft.com/office/drawing/2014/main" val="20002"/>
                    </a:ext>
                  </a:extLst>
                </a:gridCol>
              </a:tblGrid>
              <a:tr h="6675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500" b="0" i="0" u="none" strike="noStrike" cap="none" normalizeH="0" baseline="0" dirty="0" err="1">
                          <a:ln>
                            <a:noFill/>
                          </a:ln>
                          <a:solidFill>
                            <a:schemeClr val="tx1"/>
                          </a:solidFill>
                          <a:effectLst/>
                          <a:latin typeface="Coptic1" pitchFamily="2" charset="0"/>
                          <a:cs typeface="Arial" charset="0"/>
                        </a:rPr>
                        <a:t>A~gioc</a:t>
                      </a:r>
                      <a:r>
                        <a:rPr kumimoji="0" lang="en-US" sz="4500" b="0" i="0" u="none" strike="noStrike" cap="none" normalizeH="0" baseline="0" dirty="0">
                          <a:ln>
                            <a:noFill/>
                          </a:ln>
                          <a:solidFill>
                            <a:schemeClr val="tx1"/>
                          </a:solidFill>
                          <a:effectLst/>
                          <a:latin typeface="Coptic1" pitchFamily="2" charset="0"/>
                          <a:cs typeface="Arial" charset="0"/>
                        </a:rPr>
                        <a:t> o~ </a:t>
                      </a:r>
                      <a:r>
                        <a:rPr kumimoji="0" lang="en-US" sz="4500" b="0" i="0" u="none" strike="noStrike" cap="none" normalizeH="0" baseline="0" dirty="0" err="1">
                          <a:ln>
                            <a:noFill/>
                          </a:ln>
                          <a:solidFill>
                            <a:schemeClr val="tx1"/>
                          </a:solidFill>
                          <a:effectLst/>
                          <a:latin typeface="Coptic1" pitchFamily="2" charset="0"/>
                          <a:cs typeface="Arial" charset="0"/>
                        </a:rPr>
                        <a:t>Yeoc</a:t>
                      </a:r>
                      <a:r>
                        <a:rPr kumimoji="0" lang="en-US" sz="4500" b="0" i="0" u="none" strike="noStrike" cap="none" normalizeH="0" baseline="0" dirty="0">
                          <a:ln>
                            <a:noFill/>
                          </a:ln>
                          <a:solidFill>
                            <a:schemeClr val="tx1"/>
                          </a:solidFill>
                          <a:effectLst/>
                          <a:latin typeface="Coptic1" pitchFamily="2" charset="0"/>
                          <a:cs typeface="Arial" charset="0"/>
                        </a:rPr>
                        <a:t> : </a:t>
                      </a:r>
                      <a:r>
                        <a:rPr kumimoji="0" lang="en-US" sz="4500" b="0" i="0" u="none" strike="noStrike" cap="none" normalizeH="0" baseline="0" dirty="0" err="1">
                          <a:ln>
                            <a:noFill/>
                          </a:ln>
                          <a:solidFill>
                            <a:schemeClr val="tx1"/>
                          </a:solidFill>
                          <a:effectLst/>
                          <a:latin typeface="Coptic1" pitchFamily="2" charset="0"/>
                          <a:cs typeface="Arial" charset="0"/>
                        </a:rPr>
                        <a:t>A~gioc</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Ic,uroc</a:t>
                      </a:r>
                      <a:r>
                        <a:rPr kumimoji="0" lang="en-US" sz="4500" b="0" i="0" u="none" strike="noStrike" cap="none" normalizeH="0" baseline="0" dirty="0">
                          <a:ln>
                            <a:noFill/>
                          </a:ln>
                          <a:solidFill>
                            <a:schemeClr val="tx1"/>
                          </a:solidFill>
                          <a:effectLst/>
                          <a:latin typeface="Coptic1" pitchFamily="2" charset="0"/>
                          <a:cs typeface="Arial" charset="0"/>
                        </a:rPr>
                        <a:t> : </a:t>
                      </a:r>
                      <a:r>
                        <a:rPr kumimoji="0" lang="en-US" sz="4500" b="0" i="0" u="none" strike="noStrike" cap="none" normalizeH="0" baseline="0" dirty="0" err="1">
                          <a:ln>
                            <a:noFill/>
                          </a:ln>
                          <a:solidFill>
                            <a:schemeClr val="tx1"/>
                          </a:solidFill>
                          <a:effectLst/>
                          <a:latin typeface="Coptic1" pitchFamily="2" charset="0"/>
                          <a:cs typeface="Arial" charset="0"/>
                        </a:rPr>
                        <a:t>A~gioc</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A~yanatoc</a:t>
                      </a:r>
                      <a:r>
                        <a:rPr kumimoji="0" lang="en-US" sz="4500" b="0" i="0" u="none" strike="noStrike" cap="none" normalizeH="0" baseline="0" dirty="0">
                          <a:ln>
                            <a:noFill/>
                          </a:ln>
                          <a:solidFill>
                            <a:schemeClr val="tx1"/>
                          </a:solidFill>
                          <a:effectLst/>
                          <a:latin typeface="Coptic1" pitchFamily="2" charset="0"/>
                          <a:cs typeface="Arial" charset="0"/>
                        </a:rPr>
                        <a:t> : o~ </a:t>
                      </a:r>
                      <a:r>
                        <a:rPr kumimoji="0" lang="en-US" sz="4500" b="0" i="0" u="none" strike="noStrike" cap="none" normalizeH="0" baseline="0" dirty="0" err="1">
                          <a:ln>
                            <a:noFill/>
                          </a:ln>
                          <a:solidFill>
                            <a:schemeClr val="tx1"/>
                          </a:solidFill>
                          <a:effectLst/>
                          <a:latin typeface="Coptic1" pitchFamily="2" charset="0"/>
                          <a:cs typeface="Arial" charset="0"/>
                        </a:rPr>
                        <a:t>a~nactac</a:t>
                      </a:r>
                      <a:r>
                        <a:rPr kumimoji="0" lang="en-US" sz="4500" b="0" i="0" u="none" strike="noStrike" cap="none" normalizeH="0" baseline="0" dirty="0">
                          <a:ln>
                            <a:noFill/>
                          </a:ln>
                          <a:solidFill>
                            <a:schemeClr val="tx1"/>
                          </a:solidFill>
                          <a:effectLst/>
                          <a:latin typeface="Coptic1" pitchFamily="2" charset="0"/>
                          <a:cs typeface="Arial" charset="0"/>
                        </a:rPr>
                        <a:t> ek </a:t>
                      </a:r>
                      <a:r>
                        <a:rPr kumimoji="0" lang="en-US" sz="4500" b="0" i="0" u="none" strike="noStrike" cap="none" normalizeH="0" baseline="0" dirty="0" err="1">
                          <a:ln>
                            <a:noFill/>
                          </a:ln>
                          <a:solidFill>
                            <a:schemeClr val="tx1"/>
                          </a:solidFill>
                          <a:effectLst/>
                          <a:latin typeface="Coptic1" pitchFamily="2" charset="0"/>
                          <a:cs typeface="Arial" charset="0"/>
                        </a:rPr>
                        <a:t>twn</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nekrwn</a:t>
                      </a:r>
                      <a:r>
                        <a:rPr kumimoji="0" lang="en-US" sz="4500" b="0" i="0" u="none" strike="noStrike" cap="none" normalizeH="0" baseline="0" dirty="0">
                          <a:ln>
                            <a:noFill/>
                          </a:ln>
                          <a:solidFill>
                            <a:schemeClr val="tx1"/>
                          </a:solidFill>
                          <a:effectLst/>
                          <a:latin typeface="Coptic1" pitchFamily="2" charset="0"/>
                          <a:cs typeface="Arial" charset="0"/>
                        </a:rPr>
                        <a:t> : </a:t>
                      </a:r>
                      <a:r>
                        <a:rPr kumimoji="0" lang="en-US" sz="4500" b="0" i="0" u="none" strike="noStrike" cap="none" normalizeH="0" baseline="0" dirty="0" err="1">
                          <a:ln>
                            <a:noFill/>
                          </a:ln>
                          <a:solidFill>
                            <a:schemeClr val="tx1"/>
                          </a:solidFill>
                          <a:effectLst/>
                          <a:latin typeface="Coptic1" pitchFamily="2" charset="0"/>
                          <a:cs typeface="Arial" charset="0"/>
                        </a:rPr>
                        <a:t>ke</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a~nelywn</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ic</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touc</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ouranouc</a:t>
                      </a:r>
                      <a:r>
                        <a:rPr kumimoji="0" lang="en-US" sz="4500" b="0" i="0" u="none" strike="noStrike" cap="none" normalizeH="0" baseline="0" dirty="0">
                          <a:ln>
                            <a:noFill/>
                          </a:ln>
                          <a:solidFill>
                            <a:schemeClr val="tx1"/>
                          </a:solidFill>
                          <a:effectLst/>
                          <a:latin typeface="Coptic1" pitchFamily="2" charset="0"/>
                          <a:cs typeface="Arial" charset="0"/>
                        </a:rPr>
                        <a:t> : </a:t>
                      </a:r>
                      <a:r>
                        <a:rPr kumimoji="0" lang="en-US" sz="4500" b="0" i="0" u="none" strike="noStrike" cap="none" normalizeH="0" baseline="0" dirty="0" err="1">
                          <a:ln>
                            <a:noFill/>
                          </a:ln>
                          <a:solidFill>
                            <a:schemeClr val="tx1"/>
                          </a:solidFill>
                          <a:effectLst/>
                          <a:latin typeface="Coptic1" pitchFamily="2" charset="0"/>
                          <a:cs typeface="Arial" charset="0"/>
                        </a:rPr>
                        <a:t>e~le</a:t>
                      </a:r>
                      <a:r>
                        <a:rPr kumimoji="0" lang="en-US" sz="4500" b="0" i="0" u="none" strike="noStrike" cap="none" normalizeH="0" baseline="0" dirty="0">
                          <a:ln>
                            <a:noFill/>
                          </a:ln>
                          <a:solidFill>
                            <a:schemeClr val="tx1"/>
                          </a:solidFill>
                          <a:effectLst/>
                          <a:latin typeface="Coptic1" pitchFamily="2" charset="0"/>
                          <a:cs typeface="Arial" charset="0"/>
                        </a:rPr>
                        <a:t>/~con /~mac. </a:t>
                      </a:r>
                      <a:endParaRPr kumimoji="0" lang="en-US" sz="45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Saint Dieu, Saint Puissant, Saint </a:t>
                      </a:r>
                      <a:r>
                        <a:rPr kumimoji="0" lang="en-US" sz="4300" b="0" i="0" u="none" strike="noStrike" cap="none" normalizeH="0" baseline="0" dirty="0" err="1">
                          <a:ln>
                            <a:noFill/>
                          </a:ln>
                          <a:solidFill>
                            <a:schemeClr val="tx1"/>
                          </a:solidFill>
                          <a:effectLst/>
                          <a:latin typeface="Arial" charset="0"/>
                          <a:cs typeface="Arial" charset="0"/>
                        </a:rPr>
                        <a:t>Immortel</a:t>
                      </a:r>
                      <a:r>
                        <a:rPr kumimoji="0" lang="en-US" sz="4300" b="0" i="0" u="none" strike="noStrike" cap="none" normalizeH="0" baseline="0" dirty="0">
                          <a:ln>
                            <a:noFill/>
                          </a:ln>
                          <a:solidFill>
                            <a:schemeClr val="tx1"/>
                          </a:solidFill>
                          <a:effectLst/>
                          <a:latin typeface="Arial" charset="0"/>
                          <a:cs typeface="Arial" charset="0"/>
                        </a:rPr>
                        <a:t>, Qui</a:t>
                      </a:r>
                      <a:r>
                        <a:rPr kumimoji="0" lang="fr-FR" sz="4300" b="0" i="0" u="none" strike="noStrike" cap="none" normalizeH="0" baseline="0" dirty="0">
                          <a:ln>
                            <a:noFill/>
                          </a:ln>
                          <a:solidFill>
                            <a:schemeClr val="tx1"/>
                          </a:solidFill>
                          <a:effectLst/>
                          <a:latin typeface="Arial" charset="0"/>
                          <a:cs typeface="Arial" charset="0"/>
                        </a:rPr>
                        <a:t> es Ressuscité d'entre les morts et monté aux cieux </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aie</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pitié</a:t>
                      </a:r>
                      <a:r>
                        <a:rPr kumimoji="0" lang="en-US" sz="4300" b="0" i="0" u="none" strike="noStrike" cap="none" normalizeH="0" baseline="0" dirty="0">
                          <a:ln>
                            <a:noFill/>
                          </a:ln>
                          <a:solidFill>
                            <a:schemeClr val="tx1"/>
                          </a:solidFill>
                          <a:effectLst/>
                          <a:latin typeface="Arial"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600" b="0" i="0" u="none" strike="noStrike" cap="none" normalizeH="0" baseline="0" dirty="0">
                          <a:ln>
                            <a:noFill/>
                          </a:ln>
                          <a:solidFill>
                            <a:schemeClr val="tx1"/>
                          </a:solidFill>
                          <a:effectLst/>
                          <a:latin typeface="Coptic1" pitchFamily="2" charset="0"/>
                          <a:cs typeface="Arial" charset="0"/>
                        </a:rPr>
                        <a:t>قُدُّوسٌ اللهُ، قُدُّوسٌ القَوِيُّ، قُدُّوسٌ (الحَيُّ) الَّذِي لا يَمُوتُ، يَا الَّذِي قَامَ مِنْ بَيْنِ الأَمْوَاتِ وَصَعِدَ إِلَى السَّمَاوَاتِ، اِرْحَمْنَا. </a:t>
                      </a:r>
                      <a:endParaRPr kumimoji="0" lang="fr-FR" sz="46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14448" name="Group 16"/>
          <p:cNvGraphicFramePr>
            <a:graphicFrameLocks noGrp="1"/>
          </p:cNvGraphicFramePr>
          <p:nvPr>
            <p:ph type="tbl" idx="1"/>
          </p:nvPr>
        </p:nvGraphicFramePr>
        <p:xfrm>
          <a:off x="0" y="0"/>
          <a:ext cx="12192001" cy="6447536"/>
        </p:xfrm>
        <a:graphic>
          <a:graphicData uri="http://schemas.openxmlformats.org/drawingml/2006/table">
            <a:tbl>
              <a:tblPr/>
              <a:tblGrid>
                <a:gridCol w="4546171">
                  <a:extLst>
                    <a:ext uri="{9D8B030D-6E8A-4147-A177-3AD203B41FA5}">
                      <a16:colId xmlns:a16="http://schemas.microsoft.com/office/drawing/2014/main" val="20000"/>
                    </a:ext>
                  </a:extLst>
                </a:gridCol>
                <a:gridCol w="4442847">
                  <a:extLst>
                    <a:ext uri="{9D8B030D-6E8A-4147-A177-3AD203B41FA5}">
                      <a16:colId xmlns:a16="http://schemas.microsoft.com/office/drawing/2014/main" val="20001"/>
                    </a:ext>
                  </a:extLst>
                </a:gridCol>
                <a:gridCol w="3202983">
                  <a:extLst>
                    <a:ext uri="{9D8B030D-6E8A-4147-A177-3AD203B41FA5}">
                      <a16:colId xmlns:a16="http://schemas.microsoft.com/office/drawing/2014/main" val="20002"/>
                    </a:ext>
                  </a:extLst>
                </a:gridCol>
              </a:tblGrid>
              <a:tr h="64475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Arial" charset="0"/>
                        </a:rPr>
                        <a:t>Doxa Patri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U~iw</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A~giw</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P~neumati</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nun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a~i</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ic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touc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e~w~nac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twn</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e~w~nwn</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A~m</a:t>
                      </a:r>
                      <a:r>
                        <a:rPr kumimoji="0" lang="en-US" sz="4300" b="0" i="0" u="none" strike="noStrike" cap="none" normalizeH="0" baseline="0" dirty="0">
                          <a:ln>
                            <a:noFill/>
                          </a:ln>
                          <a:solidFill>
                            <a:schemeClr val="tx1"/>
                          </a:solidFill>
                          <a:effectLst/>
                          <a:latin typeface="Coptic1" pitchFamily="2" charset="0"/>
                          <a:cs typeface="Arial" charset="0"/>
                        </a:rPr>
                        <a:t>/n.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A~gia</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T~riac</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e~le</a:t>
                      </a:r>
                      <a:r>
                        <a:rPr kumimoji="0" lang="en-US" sz="4300" b="0" i="0" u="none" strike="noStrike" cap="none" normalizeH="0" baseline="0" dirty="0">
                          <a:ln>
                            <a:noFill/>
                          </a:ln>
                          <a:solidFill>
                            <a:schemeClr val="tx1"/>
                          </a:solidFill>
                          <a:effectLst/>
                          <a:latin typeface="Coptic1" pitchFamily="2" charset="0"/>
                          <a:cs typeface="Arial" charset="0"/>
                        </a:rPr>
                        <a:t>/~con /~mac. </a:t>
                      </a:r>
                      <a:endParaRPr kumimoji="0" lang="en-US" sz="43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Gloire au Père, au Fils et au Saint Esprit, </a:t>
                      </a:r>
                      <a:r>
                        <a:rPr kumimoji="0" lang="en-US" sz="4300" b="0" i="0" u="none" strike="noStrike" cap="none" normalizeH="0" baseline="0" dirty="0" err="1">
                          <a:ln>
                            <a:noFill/>
                          </a:ln>
                          <a:solidFill>
                            <a:schemeClr val="tx1"/>
                          </a:solidFill>
                          <a:effectLst/>
                          <a:latin typeface="Arial" charset="0"/>
                          <a:cs typeface="Arial" charset="0"/>
                        </a:rPr>
                        <a:t>maintenant</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toujours</a:t>
                      </a:r>
                      <a:r>
                        <a:rPr kumimoji="0" lang="en-US" sz="4300" b="0" i="0" u="none" strike="noStrike" cap="none" normalizeH="0" baseline="0" dirty="0">
                          <a:ln>
                            <a:noFill/>
                          </a:ln>
                          <a:solidFill>
                            <a:schemeClr val="tx1"/>
                          </a:solidFill>
                          <a:effectLst/>
                          <a:latin typeface="Arial" charset="0"/>
                          <a:cs typeface="Arial" charset="0"/>
                        </a:rPr>
                        <a:t> et dans les siècles des siècles. Amen.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Ô Sainte </a:t>
                      </a:r>
                      <a:r>
                        <a:rPr kumimoji="0" lang="en-US" sz="4300" b="0" i="0" u="none" strike="noStrike" cap="none" normalizeH="0" baseline="0" dirty="0" err="1">
                          <a:ln>
                            <a:noFill/>
                          </a:ln>
                          <a:solidFill>
                            <a:schemeClr val="tx1"/>
                          </a:solidFill>
                          <a:effectLst/>
                          <a:latin typeface="Arial" charset="0"/>
                          <a:cs typeface="Arial" charset="0"/>
                        </a:rPr>
                        <a:t>Trinité</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aie</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pitié</a:t>
                      </a:r>
                      <a:r>
                        <a:rPr kumimoji="0" lang="en-US" sz="4300" b="0" i="0" u="none" strike="noStrike" cap="none" normalizeH="0" baseline="0" dirty="0">
                          <a:ln>
                            <a:noFill/>
                          </a:ln>
                          <a:solidFill>
                            <a:schemeClr val="tx1"/>
                          </a:solidFill>
                          <a:effectLst/>
                          <a:latin typeface="Arial"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500" b="0" i="0" u="none" strike="noStrike" cap="none" normalizeH="0" baseline="0" dirty="0">
                          <a:ln>
                            <a:noFill/>
                          </a:ln>
                          <a:solidFill>
                            <a:schemeClr val="tx1"/>
                          </a:solidFill>
                          <a:effectLst/>
                          <a:latin typeface="Coptic1" pitchFamily="2" charset="0"/>
                          <a:cs typeface="Arial" charset="0"/>
                        </a:rPr>
                        <a:t>المَجْدُ لِلآبِ </a:t>
                      </a:r>
                      <a:r>
                        <a:rPr kumimoji="0" lang="ar-EG" sz="4500" b="0" i="0" u="none" strike="noStrike" cap="none" normalizeH="0" baseline="0" dirty="0" err="1">
                          <a:ln>
                            <a:noFill/>
                          </a:ln>
                          <a:solidFill>
                            <a:schemeClr val="tx1"/>
                          </a:solidFill>
                          <a:effectLst/>
                          <a:latin typeface="Coptic1" pitchFamily="2" charset="0"/>
                          <a:cs typeface="Arial" charset="0"/>
                        </a:rPr>
                        <a:t>وَالإِبْنِ</a:t>
                      </a:r>
                      <a:r>
                        <a:rPr kumimoji="0" lang="ar-EG" sz="4500" b="0" i="0" u="none" strike="noStrike" cap="none" normalizeH="0" baseline="0" dirty="0">
                          <a:ln>
                            <a:noFill/>
                          </a:ln>
                          <a:solidFill>
                            <a:schemeClr val="tx1"/>
                          </a:solidFill>
                          <a:effectLst/>
                          <a:latin typeface="Coptic1" pitchFamily="2" charset="0"/>
                          <a:cs typeface="Arial" charset="0"/>
                        </a:rPr>
                        <a:t> وَالرُّوحِ القُدُسِ، الآنَ وَكُلُّ أَوَانٍ وَإِلَى دَهْرِ الدُّهُورِ. آمِينَ. </a:t>
                      </a:r>
                      <a:endParaRPr kumimoji="0" lang="fr-FR" sz="45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500" b="0" i="0" u="none" strike="noStrike" cap="none" normalizeH="0" baseline="0" dirty="0">
                          <a:ln>
                            <a:noFill/>
                          </a:ln>
                          <a:solidFill>
                            <a:schemeClr val="tx1"/>
                          </a:solidFill>
                          <a:effectLst/>
                          <a:latin typeface="Coptic1" pitchFamily="2" charset="0"/>
                          <a:cs typeface="Arial" charset="0"/>
                        </a:rPr>
                        <a:t>أَيُّهَا الثَّالُوثُ القُدُّوسُ، اِرْحَمْنَا.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0C5CB-ACD5-7FD7-3944-C518BAF7FB4D}"/>
            </a:ext>
          </a:extLst>
        </p:cNvPr>
        <p:cNvGrpSpPr/>
        <p:nvPr/>
      </p:nvGrpSpPr>
      <p:grpSpPr>
        <a:xfrm>
          <a:off x="0" y="0"/>
          <a:ext cx="0" cy="0"/>
          <a:chOff x="0" y="0"/>
          <a:chExt cx="0" cy="0"/>
        </a:xfrm>
      </p:grpSpPr>
      <p:graphicFrame>
        <p:nvGraphicFramePr>
          <p:cNvPr id="8588428" name="Group 140">
            <a:extLst>
              <a:ext uri="{FF2B5EF4-FFF2-40B4-BE49-F238E27FC236}">
                <a16:creationId xmlns:a16="http://schemas.microsoft.com/office/drawing/2014/main" id="{7CB14D3B-1E0A-F822-6070-B48DA13962EB}"/>
              </a:ext>
            </a:extLst>
          </p:cNvPr>
          <p:cNvGraphicFramePr>
            <a:graphicFrameLocks noGrp="1"/>
          </p:cNvGraphicFramePr>
          <p:nvPr/>
        </p:nvGraphicFramePr>
        <p:xfrm>
          <a:off x="0" y="4"/>
          <a:ext cx="12192001" cy="6629396"/>
        </p:xfrm>
        <a:graphic>
          <a:graphicData uri="http://schemas.openxmlformats.org/drawingml/2006/table">
            <a:tbl>
              <a:tblPr/>
              <a:tblGrid>
                <a:gridCol w="4185055">
                  <a:extLst>
                    <a:ext uri="{9D8B030D-6E8A-4147-A177-3AD203B41FA5}">
                      <a16:colId xmlns:a16="http://schemas.microsoft.com/office/drawing/2014/main" val="20000"/>
                    </a:ext>
                  </a:extLst>
                </a:gridCol>
                <a:gridCol w="4539575">
                  <a:extLst>
                    <a:ext uri="{9D8B030D-6E8A-4147-A177-3AD203B41FA5}">
                      <a16:colId xmlns:a16="http://schemas.microsoft.com/office/drawing/2014/main" val="20001"/>
                    </a:ext>
                  </a:extLst>
                </a:gridCol>
                <a:gridCol w="3467371">
                  <a:extLst>
                    <a:ext uri="{9D8B030D-6E8A-4147-A177-3AD203B41FA5}">
                      <a16:colId xmlns:a16="http://schemas.microsoft.com/office/drawing/2014/main" val="20002"/>
                    </a:ext>
                  </a:extLst>
                </a:gridCol>
              </a:tblGrid>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itchFamily="34" charset="0"/>
                        </a:rPr>
                        <a:t>Piou</a:t>
                      </a:r>
                      <a:r>
                        <a:rPr kumimoji="0" lang="en-US" sz="2700" b="0" i="0" u="sng" strike="noStrike" cap="none" normalizeH="0" baseline="0" dirty="0">
                          <a:ln>
                            <a:noFill/>
                          </a:ln>
                          <a:solidFill>
                            <a:srgbClr val="FF9900"/>
                          </a:solidFill>
                          <a:effectLst/>
                          <a:latin typeface="Coptic1" pitchFamily="2" charset="0"/>
                          <a:cs typeface="Arial" pitchFamily="34" charset="0"/>
                        </a:rPr>
                        <a:t>/b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4976">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0" i="0" u="none" strike="noStrike" cap="none" normalizeH="0" baseline="0" dirty="0">
                          <a:ln>
                            <a:noFill/>
                          </a:ln>
                          <a:solidFill>
                            <a:schemeClr val="tx1"/>
                          </a:solidFill>
                          <a:effectLst/>
                          <a:latin typeface="Avva_Marcos" panose="04020500000000000000" pitchFamily="82" charset="0"/>
                          <a:cs typeface="Arial" charset="0"/>
                        </a:rPr>
                        <a:t>2</a:t>
                      </a:r>
                      <a:r>
                        <a:rPr kumimoji="0" lang="en-US" sz="3200" b="0" i="0" u="none" strike="noStrike" cap="none" normalizeH="0" baseline="0" dirty="0">
                          <a:ln>
                            <a:noFill/>
                          </a:ln>
                          <a:solidFill>
                            <a:schemeClr val="tx1"/>
                          </a:solidFill>
                          <a:effectLst/>
                          <a:latin typeface="Coptic1" pitchFamily="2" charset="0"/>
                          <a:cs typeface="Arial" charset="0"/>
                        </a:rPr>
                        <a:t>l/l.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3200" b="0" i="0" u="none" strike="noStrike" cap="none" normalizeH="0" baseline="0" dirty="0">
                          <a:ln>
                            <a:noFill/>
                          </a:ln>
                          <a:solidFill>
                            <a:schemeClr val="tx1"/>
                          </a:solidFill>
                          <a:effectLst/>
                          <a:latin typeface="Arial" charset="0"/>
                          <a:cs typeface="Arial" charset="0"/>
                        </a:rPr>
                        <a:t>Prions.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صَلِّ.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58883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1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E~pi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p~roceu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c~tay</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te</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Pour la prière levons-nous.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لِلصَّلَاةِ قِفُوا</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546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I~r</a:t>
                      </a:r>
                      <a:r>
                        <a:rPr kumimoji="0" lang="en-US" sz="3200" b="0" i="0" u="none" strike="noStrike" cap="none" normalizeH="0" baseline="0" dirty="0">
                          <a:ln>
                            <a:noFill/>
                          </a:ln>
                          <a:solidFill>
                            <a:schemeClr val="tx1"/>
                          </a:solidFill>
                          <a:effectLst/>
                          <a:latin typeface="Coptic1" pitchFamily="2" charset="0"/>
                          <a:cs typeface="Arial" charset="0"/>
                        </a:rPr>
                        <a:t>/n/ </a:t>
                      </a:r>
                      <a:r>
                        <a:rPr kumimoji="0" lang="en-US" sz="3200" b="0" i="0" u="none" strike="noStrike" cap="none" normalizeH="0" baseline="0" dirty="0" err="1">
                          <a:ln>
                            <a:noFill/>
                          </a:ln>
                          <a:solidFill>
                            <a:schemeClr val="tx1"/>
                          </a:solidFill>
                          <a:effectLst/>
                          <a:latin typeface="Coptic1" pitchFamily="2" charset="0"/>
                          <a:cs typeface="Arial" charset="0"/>
                        </a:rPr>
                        <a:t>paci</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La paix soit avec vous</a:t>
                      </a:r>
                      <a:r>
                        <a:rPr kumimoji="0" lang="en-US" sz="3200" b="0" i="0" u="none" strike="noStrike" cap="none" normalizeH="0" baseline="0" dirty="0">
                          <a:ln>
                            <a:noFill/>
                          </a:ln>
                          <a:solidFill>
                            <a:schemeClr val="tx1"/>
                          </a:solidFill>
                          <a:effectLst/>
                          <a:latin typeface="Arial"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السَّلَامُ لِجَمِيعِكُمْ</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61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Ke </a:t>
                      </a:r>
                      <a:r>
                        <a:rPr kumimoji="0" lang="en-US" sz="3200" b="0" i="0" u="none" strike="noStrike" cap="none" normalizeH="0" baseline="0" dirty="0" err="1">
                          <a:ln>
                            <a:noFill/>
                          </a:ln>
                          <a:solidFill>
                            <a:schemeClr val="tx1"/>
                          </a:solidFill>
                          <a:effectLst/>
                          <a:latin typeface="Coptic1" pitchFamily="2" charset="0"/>
                          <a:cs typeface="Arial" charset="0"/>
                        </a:rPr>
                        <a:t>tw</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p~neumati</a:t>
                      </a:r>
                      <a:r>
                        <a:rPr kumimoji="0" lang="en-US" sz="3200" b="0" i="0" u="none" strike="noStrike" cap="none" normalizeH="0" baseline="0" dirty="0">
                          <a:ln>
                            <a:noFill/>
                          </a:ln>
                          <a:solidFill>
                            <a:schemeClr val="tx1"/>
                          </a:solidFill>
                          <a:effectLst/>
                          <a:latin typeface="Coptic1" pitchFamily="2" charset="0"/>
                          <a:cs typeface="Arial" pitchFamily="34" charset="0"/>
                        </a:rPr>
                        <a:t> </a:t>
                      </a:r>
                      <a:r>
                        <a:rPr kumimoji="0" lang="en-US" sz="3200" b="0" i="0" u="none" strike="noStrike" cap="none" normalizeH="0" baseline="0" dirty="0" err="1">
                          <a:ln>
                            <a:noFill/>
                          </a:ln>
                          <a:solidFill>
                            <a:schemeClr val="tx1"/>
                          </a:solidFill>
                          <a:effectLst/>
                          <a:latin typeface="Coptic1" pitchFamily="2" charset="0"/>
                          <a:cs typeface="Arial" charset="0"/>
                        </a:rPr>
                        <a:t>cou</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Et avec votre esprit.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وَلِرُوحِكَ أَيْضاً</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29079973"/>
      </p:ext>
    </p:extLst>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F18AB-72C0-FD6C-A3C2-3AE6DF6B2877}"/>
            </a:ext>
          </a:extLst>
        </p:cNvPr>
        <p:cNvGrpSpPr/>
        <p:nvPr/>
      </p:nvGrpSpPr>
      <p:grpSpPr>
        <a:xfrm>
          <a:off x="0" y="0"/>
          <a:ext cx="0" cy="0"/>
          <a:chOff x="0" y="0"/>
          <a:chExt cx="0" cy="0"/>
        </a:xfrm>
      </p:grpSpPr>
      <p:graphicFrame>
        <p:nvGraphicFramePr>
          <p:cNvPr id="12557314" name="Group 2">
            <a:extLst>
              <a:ext uri="{FF2B5EF4-FFF2-40B4-BE49-F238E27FC236}">
                <a16:creationId xmlns:a16="http://schemas.microsoft.com/office/drawing/2014/main" id="{2C058841-0974-8581-C239-FB84500C6232}"/>
              </a:ext>
            </a:extLst>
          </p:cNvPr>
          <p:cNvGraphicFramePr>
            <a:graphicFrameLocks noGrp="1"/>
          </p:cNvGraphicFramePr>
          <p:nvPr/>
        </p:nvGraphicFramePr>
        <p:xfrm>
          <a:off x="0" y="518161"/>
          <a:ext cx="12192000" cy="6273419"/>
        </p:xfrm>
        <a:graphic>
          <a:graphicData uri="http://schemas.openxmlformats.org/drawingml/2006/table">
            <a:tbl>
              <a:tblPr/>
              <a:tblGrid>
                <a:gridCol w="4546169">
                  <a:extLst>
                    <a:ext uri="{9D8B030D-6E8A-4147-A177-3AD203B41FA5}">
                      <a16:colId xmlns:a16="http://schemas.microsoft.com/office/drawing/2014/main" val="20000"/>
                    </a:ext>
                  </a:extLst>
                </a:gridCol>
                <a:gridCol w="4297720">
                  <a:extLst>
                    <a:ext uri="{9D8B030D-6E8A-4147-A177-3AD203B41FA5}">
                      <a16:colId xmlns:a16="http://schemas.microsoft.com/office/drawing/2014/main" val="20001"/>
                    </a:ext>
                  </a:extLst>
                </a:gridCol>
                <a:gridCol w="3348111">
                  <a:extLst>
                    <a:ext uri="{9D8B030D-6E8A-4147-A177-3AD203B41FA5}">
                      <a16:colId xmlns:a16="http://schemas.microsoft.com/office/drawing/2014/main" val="20002"/>
                    </a:ext>
                  </a:extLst>
                </a:gridCol>
              </a:tblGrid>
              <a:tr h="549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72414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0" i="0" u="none" strike="noStrike" cap="none" normalizeH="0" baseline="0" dirty="0">
                          <a:ln>
                            <a:noFill/>
                          </a:ln>
                          <a:solidFill>
                            <a:schemeClr val="tx1"/>
                          </a:solidFill>
                          <a:effectLst/>
                          <a:latin typeface="Avva_Marcos" panose="04020500000000000000" pitchFamily="82" charset="0"/>
                          <a:cs typeface="Arial" charset="0"/>
                        </a:rPr>
                        <a:t>F</a:t>
                      </a:r>
                      <a:r>
                        <a:rPr kumimoji="0" lang="en-US" sz="2800" b="0" i="0" u="none" strike="noStrike" cap="none" normalizeH="0" baseline="0" dirty="0">
                          <a:ln>
                            <a:noFill/>
                          </a:ln>
                          <a:solidFill>
                            <a:schemeClr val="tx1"/>
                          </a:solidFill>
                          <a:effectLst/>
                          <a:latin typeface="Coptic1" pitchFamily="2" charset="0"/>
                          <a:cs typeface="Arial" charset="0"/>
                        </a:rPr>
                        <a:t>N/b p~{</a:t>
                      </a:r>
                      <a:r>
                        <a:rPr kumimoji="0" lang="en-US" sz="2800" b="0" i="0" u="none" strike="noStrike" cap="none" normalizeH="0" baseline="0" dirty="0" err="1">
                          <a:ln>
                            <a:noFill/>
                          </a:ln>
                          <a:solidFill>
                            <a:schemeClr val="tx1"/>
                          </a:solidFill>
                          <a:effectLst/>
                          <a:latin typeface="Coptic1" pitchFamily="2" charset="0"/>
                          <a:cs typeface="Arial" charset="0"/>
                        </a:rPr>
                        <a:t>oic</a:t>
                      </a:r>
                      <a:r>
                        <a:rPr kumimoji="0" lang="en-US" sz="2800" b="0" i="0" u="none" strike="noStrike" cap="none" normalizeH="0" baseline="0" dirty="0">
                          <a:ln>
                            <a:noFill/>
                          </a:ln>
                          <a:solidFill>
                            <a:schemeClr val="tx1"/>
                          </a:solidFill>
                          <a:effectLst/>
                          <a:latin typeface="Coptic1" pitchFamily="2" charset="0"/>
                          <a:cs typeface="Arial" charset="0"/>
                        </a:rPr>
                        <a:t> I/#c# </a:t>
                      </a:r>
                      <a:r>
                        <a:rPr kumimoji="0" lang="en-US" sz="2800" b="0" i="0" u="none" strike="noStrike" cap="none" normalizeH="0" baseline="0" dirty="0" err="1">
                          <a:ln>
                            <a:noFill/>
                          </a:ln>
                          <a:solidFill>
                            <a:schemeClr val="tx1"/>
                          </a:solidFill>
                          <a:effectLst/>
                          <a:latin typeface="Coptic1" pitchFamily="2" charset="0"/>
                          <a:cs typeface="Arial" charset="0"/>
                        </a:rPr>
                        <a:t>P,#c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penNou</a:t>
                      </a:r>
                      <a:r>
                        <a:rPr kumimoji="0" lang="en-US" sz="2800" b="0" i="0" u="none" strike="noStrike" cap="none" normalizeH="0" baseline="0" dirty="0">
                          <a:ln>
                            <a:noFill/>
                          </a:ln>
                          <a:solidFill>
                            <a:schemeClr val="tx1"/>
                          </a:solidFill>
                          <a:effectLst/>
                          <a:latin typeface="Coptic1" pitchFamily="2" charset="0"/>
                          <a:cs typeface="Arial" charset="0"/>
                        </a:rPr>
                        <a:t>] : V/</a:t>
                      </a:r>
                      <a:r>
                        <a:rPr kumimoji="0" lang="en-US" sz="2800" b="0" i="0" u="none" strike="noStrike" cap="none" normalizeH="0" baseline="0" dirty="0" err="1">
                          <a:ln>
                            <a:noFill/>
                          </a:ln>
                          <a:solidFill>
                            <a:schemeClr val="tx1"/>
                          </a:solidFill>
                          <a:effectLst/>
                          <a:latin typeface="Coptic1" pitchFamily="2" charset="0"/>
                          <a:cs typeface="Arial" charset="0"/>
                        </a:rPr>
                        <a:t>etafjoc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n~nefa~gioc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ettai</a:t>
                      </a:r>
                      <a:r>
                        <a:rPr kumimoji="0" lang="en-US" sz="2800" b="0" i="0" u="none" strike="noStrike" cap="none" normalizeH="0" baseline="0" dirty="0">
                          <a:ln>
                            <a:noFill/>
                          </a:ln>
                          <a:solidFill>
                            <a:schemeClr val="tx1"/>
                          </a:solidFill>
                          <a:effectLst/>
                          <a:latin typeface="Coptic1" pitchFamily="2" charset="0"/>
                          <a:cs typeface="Arial" charset="0"/>
                        </a:rPr>
                        <a:t>/~out </a:t>
                      </a:r>
                      <a:r>
                        <a:rPr kumimoji="0" lang="en-US" sz="2800" b="0" i="0" u="none" strike="noStrike" cap="none" normalizeH="0" baseline="0" dirty="0" err="1">
                          <a:ln>
                            <a:noFill/>
                          </a:ln>
                          <a:solidFill>
                            <a:schemeClr val="tx1"/>
                          </a:solidFill>
                          <a:effectLst/>
                          <a:latin typeface="Coptic1" pitchFamily="2" charset="0"/>
                          <a:cs typeface="Arial" charset="0"/>
                        </a:rPr>
                        <a:t>m~may</a:t>
                      </a:r>
                      <a:r>
                        <a:rPr kumimoji="0" lang="en-US" sz="2800" b="0" i="0" u="none" strike="noStrike" cap="none" normalizeH="0" baseline="0" dirty="0">
                          <a:ln>
                            <a:noFill/>
                          </a:ln>
                          <a:solidFill>
                            <a:schemeClr val="tx1"/>
                          </a:solidFill>
                          <a:effectLst/>
                          <a:latin typeface="Coptic1" pitchFamily="2" charset="0"/>
                          <a:cs typeface="Arial" charset="0"/>
                        </a:rPr>
                        <a:t>/t/c : </a:t>
                      </a:r>
                      <a:r>
                        <a:rPr kumimoji="0" lang="en-US" sz="2800" b="0" i="0" u="none" strike="noStrike" cap="none" normalizeH="0" baseline="0" dirty="0" err="1">
                          <a:ln>
                            <a:noFill/>
                          </a:ln>
                          <a:solidFill>
                            <a:schemeClr val="tx1"/>
                          </a:solidFill>
                          <a:effectLst/>
                          <a:latin typeface="Coptic1" pitchFamily="2" charset="0"/>
                          <a:cs typeface="Arial" charset="0"/>
                        </a:rPr>
                        <a:t>ouoh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n~a~poctoloc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e~youab</a:t>
                      </a:r>
                      <a:r>
                        <a:rPr kumimoji="0" lang="en-US" sz="28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ptic1" pitchFamily="2" charset="0"/>
                          <a:cs typeface="Arial" charset="0"/>
                        </a:rPr>
                        <a:t>Je </a:t>
                      </a:r>
                      <a:r>
                        <a:rPr kumimoji="0" lang="en-US" sz="2800" b="0" i="0" u="none" strike="noStrike" cap="none" normalizeH="0" baseline="0" dirty="0" err="1">
                          <a:ln>
                            <a:noFill/>
                          </a:ln>
                          <a:solidFill>
                            <a:schemeClr val="tx1"/>
                          </a:solidFill>
                          <a:effectLst/>
                          <a:latin typeface="Coptic1" pitchFamily="2" charset="0"/>
                          <a:cs typeface="Arial" charset="0"/>
                        </a:rPr>
                        <a:t>hanm</a:t>
                      </a:r>
                      <a:r>
                        <a:rPr kumimoji="0" lang="en-US" sz="2800" b="0" i="0" u="none" strike="noStrike" cap="none" normalizeH="0" baseline="0" dirty="0">
                          <a:ln>
                            <a:noFill/>
                          </a:ln>
                          <a:solidFill>
                            <a:schemeClr val="tx1"/>
                          </a:solidFill>
                          <a:effectLst/>
                          <a:latin typeface="Coptic1" pitchFamily="2" charset="0"/>
                          <a:cs typeface="Arial" charset="0"/>
                        </a:rPr>
                        <a:t>/s </a:t>
                      </a:r>
                      <a:r>
                        <a:rPr kumimoji="0" lang="en-US" sz="2800" b="0" i="0" u="none" strike="noStrike" cap="none" normalizeH="0" baseline="0" dirty="0" err="1">
                          <a:ln>
                            <a:noFill/>
                          </a:ln>
                          <a:solidFill>
                            <a:schemeClr val="tx1"/>
                          </a:solidFill>
                          <a:effectLst/>
                          <a:latin typeface="Coptic1" pitchFamily="2" charset="0"/>
                          <a:cs typeface="Arial" charset="0"/>
                        </a:rPr>
                        <a:t>m~p~rov</a:t>
                      </a:r>
                      <a:r>
                        <a:rPr kumimoji="0" lang="en-US" sz="2800" b="0" i="0" u="none" strike="noStrike" cap="none" normalizeH="0" baseline="0" dirty="0">
                          <a:ln>
                            <a:noFill/>
                          </a:ln>
                          <a:solidFill>
                            <a:schemeClr val="tx1"/>
                          </a:solidFill>
                          <a:effectLst/>
                          <a:latin typeface="Coptic1" pitchFamily="2" charset="0"/>
                          <a:cs typeface="Arial" charset="0"/>
                        </a:rPr>
                        <a:t>/t/c </a:t>
                      </a:r>
                      <a:r>
                        <a:rPr kumimoji="0" lang="en-US" sz="2800" b="0" i="0" u="none" strike="noStrike" cap="none" normalizeH="0" baseline="0" dirty="0" err="1">
                          <a:ln>
                            <a:noFill/>
                          </a:ln>
                          <a:solidFill>
                            <a:schemeClr val="tx1"/>
                          </a:solidFill>
                          <a:effectLst/>
                          <a:latin typeface="Coptic1" pitchFamily="2" charset="0"/>
                          <a:cs typeface="Arial" charset="0"/>
                        </a:rPr>
                        <a:t>nem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hany~m</a:t>
                      </a:r>
                      <a:r>
                        <a:rPr kumimoji="0" lang="en-US" sz="2800" b="0" i="0" u="none" strike="noStrike" cap="none" normalizeH="0" baseline="0" dirty="0">
                          <a:ln>
                            <a:noFill/>
                          </a:ln>
                          <a:solidFill>
                            <a:schemeClr val="tx1"/>
                          </a:solidFill>
                          <a:effectLst/>
                          <a:latin typeface="Coptic1" pitchFamily="2" charset="0"/>
                          <a:cs typeface="Arial" charset="0"/>
                        </a:rPr>
                        <a:t>/i : </a:t>
                      </a:r>
                      <a:r>
                        <a:rPr kumimoji="0" lang="en-US" sz="2800" b="0" i="0" u="none" strike="noStrike" cap="none" normalizeH="0" baseline="0" dirty="0" err="1">
                          <a:ln>
                            <a:noFill/>
                          </a:ln>
                          <a:solidFill>
                            <a:schemeClr val="tx1"/>
                          </a:solidFill>
                          <a:effectLst/>
                          <a:latin typeface="Coptic1" pitchFamily="2" charset="0"/>
                          <a:cs typeface="Arial" charset="0"/>
                        </a:rPr>
                        <a:t>auere~piyumin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e~nau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e~n</a:t>
                      </a:r>
                      <a:r>
                        <a:rPr kumimoji="0" lang="en-US" sz="2800" b="0" i="0" u="none" strike="noStrike" cap="none" normalizeH="0" baseline="0" dirty="0">
                          <a:ln>
                            <a:noFill/>
                          </a:ln>
                          <a:solidFill>
                            <a:schemeClr val="tx1"/>
                          </a:solidFill>
                          <a:effectLst/>
                          <a:latin typeface="Coptic1" pitchFamily="2" charset="0"/>
                          <a:cs typeface="Arial" charset="0"/>
                        </a:rPr>
                        <a:t>/</a:t>
                      </a:r>
                      <a:r>
                        <a:rPr kumimoji="0" lang="en-US" sz="2800" b="0" i="0" u="none" strike="noStrike" cap="none" normalizeH="0" baseline="0" dirty="0" err="1">
                          <a:ln>
                            <a:noFill/>
                          </a:ln>
                          <a:solidFill>
                            <a:schemeClr val="tx1"/>
                          </a:solidFill>
                          <a:effectLst/>
                          <a:latin typeface="Coptic1" pitchFamily="2" charset="0"/>
                          <a:cs typeface="Arial" charset="0"/>
                        </a:rPr>
                        <a:t>e~tetennau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e~rwou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ouoh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m~pounau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Ouoh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e~cwtem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e~n</a:t>
                      </a:r>
                      <a:r>
                        <a:rPr kumimoji="0" lang="en-US" sz="2800" b="0" i="0" u="none" strike="noStrike" cap="none" normalizeH="0" baseline="0" dirty="0">
                          <a:ln>
                            <a:noFill/>
                          </a:ln>
                          <a:solidFill>
                            <a:schemeClr val="tx1"/>
                          </a:solidFill>
                          <a:effectLst/>
                          <a:latin typeface="Coptic1" pitchFamily="2" charset="0"/>
                          <a:cs typeface="Arial" charset="0"/>
                        </a:rPr>
                        <a:t>/</a:t>
                      </a:r>
                      <a:r>
                        <a:rPr kumimoji="0" lang="en-US" sz="2800" b="0" i="0" u="none" strike="noStrike" cap="none" normalizeH="0" baseline="0" dirty="0" err="1">
                          <a:ln>
                            <a:noFill/>
                          </a:ln>
                          <a:solidFill>
                            <a:schemeClr val="tx1"/>
                          </a:solidFill>
                          <a:effectLst/>
                          <a:latin typeface="Coptic1" pitchFamily="2" charset="0"/>
                          <a:cs typeface="Arial" charset="0"/>
                        </a:rPr>
                        <a:t>e~tetencwtem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e~rwou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ouoh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m~poucwtem</a:t>
                      </a:r>
                      <a:r>
                        <a:rPr kumimoji="0" lang="en-US" sz="28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chemeClr val="tx1"/>
                          </a:solidFill>
                          <a:effectLst/>
                          <a:latin typeface="Arial" charset="0"/>
                          <a:cs typeface="Arial" charset="0"/>
                        </a:rPr>
                        <a:t>Ô Maître, Seigneur Jésus-Christ, notre Dieu, Qui S'est adressé à Ses Saints disciples et apôtres bienheureux en disant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chemeClr val="tx1"/>
                          </a:solidFill>
                          <a:effectLst/>
                          <a:latin typeface="Arial" charset="0"/>
                          <a:cs typeface="Arial" charset="0"/>
                        </a:rPr>
                        <a:t>Que de nombreux prophètes et justes ont désiré voir ce que vous voyez et ne l’ont pas vu, et entendre ce que vous entendez, et ne l’ont pas entendu. </a:t>
                      </a:r>
                      <a:endParaRPr kumimoji="0" lang="en-US" sz="2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أَيُّهَا السَّيِّدُ الرَّبُّ يَسُوعُ الْمَسِيحُ إِلَهُنَا، الَّذِي</a:t>
                      </a: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EG"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خَاطَبَ تَلَامِيذِهِ الْقِدِّيسِينَ الْمُكَرَّمِينَ، وَرُسُلِهِ الْأَطْهَارِ</a:t>
                      </a: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EG"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قَائِلاً</a:t>
                      </a: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EG"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إِنَّ أَنْبِيَاءَ وَأَبْرَاراً كَثِيرِينَ اشْتَهَوْا أَنْ يَرَوْا مَا أَنْتُمْ تَرَوْنَ وَلَمْ يَرَوْا، وَأَنْ يَسْمَعُوا مَا أَنْتُمْ تَسْمَعُونَ وَلَمْ يَسْمَعُوا. </a:t>
                      </a:r>
                      <a:endParaRPr kumimoji="0" lang="en-US" sz="3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 name="Tableau 1">
            <a:extLst>
              <a:ext uri="{FF2B5EF4-FFF2-40B4-BE49-F238E27FC236}">
                <a16:creationId xmlns:a16="http://schemas.microsoft.com/office/drawing/2014/main" id="{CC67503A-25FA-CE04-6AAD-51C45F0C23D7}"/>
              </a:ext>
            </a:extLst>
          </p:cNvPr>
          <p:cNvGraphicFramePr>
            <a:graphicFrameLocks noGrp="1"/>
          </p:cNvGraphicFramePr>
          <p:nvPr/>
        </p:nvGraphicFramePr>
        <p:xfrm>
          <a:off x="2032000" y="60961"/>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94518968"/>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err="1">
                          <a:ln>
                            <a:noFill/>
                          </a:ln>
                          <a:solidFill>
                            <a:schemeClr val="tx1"/>
                          </a:solidFill>
                          <a:effectLst/>
                          <a:latin typeface="Arial" charset="0"/>
                          <a:cs typeface="Arial" charset="0"/>
                        </a:rPr>
                        <a:t>Oraison</a:t>
                      </a:r>
                      <a:r>
                        <a:rPr kumimoji="0" lang="en-US" sz="2400" b="0" i="0" u="none" strike="noStrike" cap="none" normalizeH="0" baseline="0" dirty="0">
                          <a:ln>
                            <a:noFill/>
                          </a:ln>
                          <a:solidFill>
                            <a:schemeClr val="tx1"/>
                          </a:solidFill>
                          <a:effectLst/>
                          <a:latin typeface="Arial" charset="0"/>
                          <a:cs typeface="Arial" charset="0"/>
                        </a:rPr>
                        <a:t> de </a:t>
                      </a:r>
                      <a:r>
                        <a:rPr kumimoji="0" lang="en-US" sz="2400" b="0" i="0" u="none" strike="noStrike" cap="none" normalizeH="0" baseline="0" dirty="0" err="1">
                          <a:ln>
                            <a:noFill/>
                          </a:ln>
                          <a:solidFill>
                            <a:schemeClr val="tx1"/>
                          </a:solidFill>
                          <a:effectLst/>
                          <a:latin typeface="Arial" charset="0"/>
                          <a:cs typeface="Arial" charset="0"/>
                        </a:rPr>
                        <a:t>L’Évangile</a:t>
                      </a:r>
                      <a:r>
                        <a:rPr kumimoji="0" lang="en-US" sz="2400" b="0" i="0" u="none" strike="noStrike" cap="none" normalizeH="0" baseline="0" dirty="0">
                          <a:ln>
                            <a:noFill/>
                          </a:ln>
                          <a:solidFill>
                            <a:schemeClr val="tx1"/>
                          </a:solidFill>
                          <a:effectLst/>
                          <a:latin typeface="Arial" charset="0"/>
                          <a:cs typeface="Arial" charset="0"/>
                        </a:rPr>
                        <a:t> - </a:t>
                      </a:r>
                      <a:r>
                        <a:rPr lang="ar-EG" sz="2400" b="0" dirty="0" err="1">
                          <a:latin typeface="Arial" charset="0"/>
                          <a:cs typeface="Arial" charset="0"/>
                        </a:rPr>
                        <a:t>أوشية</a:t>
                      </a:r>
                      <a:r>
                        <a:rPr lang="ar-EG" sz="2400" b="0" dirty="0">
                          <a:latin typeface="Arial" charset="0"/>
                          <a:cs typeface="Arial" charset="0"/>
                        </a:rPr>
                        <a:t> الإنجيل</a:t>
                      </a:r>
                      <a:endParaRPr lang="en-CA" sz="2400" b="0" dirty="0">
                        <a:latin typeface="Arial"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8599116"/>
                  </a:ext>
                </a:extLst>
              </a:tr>
            </a:tbl>
          </a:graphicData>
        </a:graphic>
      </p:graphicFrame>
    </p:spTree>
    <p:extLst>
      <p:ext uri="{BB962C8B-B14F-4D97-AF65-F5344CB8AC3E}">
        <p14:creationId xmlns:p14="http://schemas.microsoft.com/office/powerpoint/2010/main" val="1352969069"/>
      </p:ext>
    </p:extLst>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73B8F-E457-32B0-1AD2-446FE508C043}"/>
            </a:ext>
          </a:extLst>
        </p:cNvPr>
        <p:cNvGrpSpPr/>
        <p:nvPr/>
      </p:nvGrpSpPr>
      <p:grpSpPr>
        <a:xfrm>
          <a:off x="0" y="0"/>
          <a:ext cx="0" cy="0"/>
          <a:chOff x="0" y="0"/>
          <a:chExt cx="0" cy="0"/>
        </a:xfrm>
      </p:grpSpPr>
      <p:graphicFrame>
        <p:nvGraphicFramePr>
          <p:cNvPr id="12558338" name="Group 2">
            <a:extLst>
              <a:ext uri="{FF2B5EF4-FFF2-40B4-BE49-F238E27FC236}">
                <a16:creationId xmlns:a16="http://schemas.microsoft.com/office/drawing/2014/main" id="{0145ED7A-2B50-430C-8DFB-301D8ADD66FB}"/>
              </a:ext>
            </a:extLst>
          </p:cNvPr>
          <p:cNvGraphicFramePr>
            <a:graphicFrameLocks noGrp="1"/>
          </p:cNvGraphicFramePr>
          <p:nvPr/>
        </p:nvGraphicFramePr>
        <p:xfrm>
          <a:off x="1" y="0"/>
          <a:ext cx="12192001" cy="6492240"/>
        </p:xfrm>
        <a:graphic>
          <a:graphicData uri="http://schemas.openxmlformats.org/drawingml/2006/table">
            <a:tbl>
              <a:tblPr/>
              <a:tblGrid>
                <a:gridCol w="4572000">
                  <a:extLst>
                    <a:ext uri="{9D8B030D-6E8A-4147-A177-3AD203B41FA5}">
                      <a16:colId xmlns:a16="http://schemas.microsoft.com/office/drawing/2014/main" val="20000"/>
                    </a:ext>
                  </a:extLst>
                </a:gridCol>
                <a:gridCol w="4470400">
                  <a:extLst>
                    <a:ext uri="{9D8B030D-6E8A-4147-A177-3AD203B41FA5}">
                      <a16:colId xmlns:a16="http://schemas.microsoft.com/office/drawing/2014/main" val="20001"/>
                    </a:ext>
                  </a:extLst>
                </a:gridCol>
                <a:gridCol w="3149601">
                  <a:extLst>
                    <a:ext uri="{9D8B030D-6E8A-4147-A177-3AD203B41FA5}">
                      <a16:colId xmlns:a16="http://schemas.microsoft.com/office/drawing/2014/main" val="20002"/>
                    </a:ext>
                  </a:extLst>
                </a:gridCol>
              </a:tblGrid>
              <a:tr h="643128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500" b="0" i="0" u="none" strike="noStrike" cap="none" normalizeH="0" baseline="0" dirty="0" err="1">
                          <a:ln>
                            <a:noFill/>
                          </a:ln>
                          <a:solidFill>
                            <a:schemeClr val="tx1"/>
                          </a:solidFill>
                          <a:effectLst/>
                          <a:latin typeface="Coptic1" pitchFamily="2" charset="0"/>
                          <a:cs typeface="Arial" charset="0"/>
                        </a:rPr>
                        <a:t>N~ywten</a:t>
                      </a:r>
                      <a:r>
                        <a:rPr kumimoji="0" lang="en-US" sz="3500" b="0" i="0" u="none" strike="noStrike" cap="none" normalizeH="0" baseline="0" dirty="0">
                          <a:ln>
                            <a:noFill/>
                          </a:ln>
                          <a:solidFill>
                            <a:schemeClr val="tx1"/>
                          </a:solidFill>
                          <a:effectLst/>
                          <a:latin typeface="Coptic1" pitchFamily="2" charset="0"/>
                          <a:cs typeface="Arial" charset="0"/>
                        </a:rPr>
                        <a:t> de </a:t>
                      </a:r>
                      <a:r>
                        <a:rPr kumimoji="0" lang="en-US" sz="3500" b="0" i="0" u="none" strike="noStrike" cap="none" normalizeH="0" baseline="0" dirty="0" err="1">
                          <a:ln>
                            <a:noFill/>
                          </a:ln>
                          <a:solidFill>
                            <a:schemeClr val="tx1"/>
                          </a:solidFill>
                          <a:effectLst/>
                          <a:latin typeface="Coptic1" pitchFamily="2" charset="0"/>
                          <a:cs typeface="Arial" charset="0"/>
                        </a:rPr>
                        <a:t>w~ounia~tou</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n~netenbal</a:t>
                      </a:r>
                      <a:r>
                        <a:rPr kumimoji="0" lang="en-US" sz="3500" b="0" i="0" u="none" strike="noStrike" cap="none" normalizeH="0" baseline="0" dirty="0">
                          <a:ln>
                            <a:noFill/>
                          </a:ln>
                          <a:solidFill>
                            <a:schemeClr val="tx1"/>
                          </a:solidFill>
                          <a:effectLst/>
                          <a:latin typeface="Coptic1" pitchFamily="2" charset="0"/>
                          <a:cs typeface="Arial" charset="0"/>
                        </a:rPr>
                        <a:t> je </a:t>
                      </a:r>
                      <a:r>
                        <a:rPr kumimoji="0" lang="en-US" sz="3500" b="0" i="0" u="none" strike="noStrike" cap="none" normalizeH="0" baseline="0" dirty="0" err="1">
                          <a:ln>
                            <a:noFill/>
                          </a:ln>
                          <a:solidFill>
                            <a:schemeClr val="tx1"/>
                          </a:solidFill>
                          <a:effectLst/>
                          <a:latin typeface="Coptic1" pitchFamily="2" charset="0"/>
                          <a:cs typeface="Arial" charset="0"/>
                        </a:rPr>
                        <a:t>cenau</a:t>
                      </a:r>
                      <a:r>
                        <a:rPr kumimoji="0" lang="en-US" sz="3500" b="0" i="0" u="none" strike="noStrike" cap="none" normalizeH="0" baseline="0" dirty="0">
                          <a:ln>
                            <a:noFill/>
                          </a:ln>
                          <a:solidFill>
                            <a:schemeClr val="tx1"/>
                          </a:solidFill>
                          <a:effectLst/>
                          <a:latin typeface="Coptic1" pitchFamily="2" charset="0"/>
                          <a:cs typeface="Arial" charset="0"/>
                        </a:rPr>
                        <a:t> : </a:t>
                      </a:r>
                      <a:r>
                        <a:rPr kumimoji="0" lang="en-US" sz="3500" b="0" i="0" u="none" strike="noStrike" cap="none" normalizeH="0" baseline="0" dirty="0" err="1">
                          <a:ln>
                            <a:noFill/>
                          </a:ln>
                          <a:solidFill>
                            <a:schemeClr val="tx1"/>
                          </a:solidFill>
                          <a:effectLst/>
                          <a:latin typeface="Coptic1" pitchFamily="2" charset="0"/>
                          <a:cs typeface="Arial" charset="0"/>
                        </a:rPr>
                        <a:t>nem</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netenmasj</a:t>
                      </a:r>
                      <a:r>
                        <a:rPr kumimoji="0" lang="en-US" sz="3500" b="0" i="0" u="none" strike="noStrike" cap="none" normalizeH="0" baseline="0" dirty="0">
                          <a:ln>
                            <a:noFill/>
                          </a:ln>
                          <a:solidFill>
                            <a:schemeClr val="tx1"/>
                          </a:solidFill>
                          <a:effectLst/>
                          <a:latin typeface="Coptic1" pitchFamily="2" charset="0"/>
                          <a:cs typeface="Arial" charset="0"/>
                        </a:rPr>
                        <a:t> je </a:t>
                      </a:r>
                      <a:r>
                        <a:rPr kumimoji="0" lang="en-US" sz="3500" b="0" i="0" u="none" strike="noStrike" cap="none" normalizeH="0" baseline="0" dirty="0" err="1">
                          <a:ln>
                            <a:noFill/>
                          </a:ln>
                          <a:solidFill>
                            <a:schemeClr val="tx1"/>
                          </a:solidFill>
                          <a:effectLst/>
                          <a:latin typeface="Coptic1" pitchFamily="2" charset="0"/>
                          <a:cs typeface="Arial" charset="0"/>
                        </a:rPr>
                        <a:t>cecwtem</a:t>
                      </a:r>
                      <a:r>
                        <a:rPr kumimoji="0" lang="en-US" sz="35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500" b="0" i="0" u="none" strike="noStrike" cap="none" normalizeH="0" baseline="0" dirty="0" err="1">
                          <a:ln>
                            <a:noFill/>
                          </a:ln>
                          <a:solidFill>
                            <a:schemeClr val="tx1"/>
                          </a:solidFill>
                          <a:effectLst/>
                          <a:latin typeface="Coptic1" pitchFamily="2" charset="0"/>
                          <a:cs typeface="Arial" charset="0"/>
                        </a:rPr>
                        <a:t>Marenerp~emp~sa</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n~cwtem</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e~i~ri</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n~nekeuaggelion</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e~youab</a:t>
                      </a:r>
                      <a:r>
                        <a:rPr kumimoji="0" lang="en-US" sz="3500" b="0" i="0" u="none" strike="noStrike" cap="none" normalizeH="0" baseline="0" dirty="0">
                          <a:ln>
                            <a:noFill/>
                          </a:ln>
                          <a:solidFill>
                            <a:schemeClr val="tx1"/>
                          </a:solidFill>
                          <a:effectLst/>
                          <a:latin typeface="Coptic1" pitchFamily="2" charset="0"/>
                          <a:cs typeface="Arial" charset="0"/>
                        </a:rPr>
                        <a:t> : </a:t>
                      </a:r>
                      <a:r>
                        <a:rPr kumimoji="0" lang="en-US" sz="3500" b="0" i="0" u="none" strike="noStrike" cap="none" normalizeH="0" baseline="0" dirty="0" err="1">
                          <a:ln>
                            <a:noFill/>
                          </a:ln>
                          <a:solidFill>
                            <a:schemeClr val="tx1"/>
                          </a:solidFill>
                          <a:effectLst/>
                          <a:latin typeface="Coptic1" pitchFamily="2" charset="0"/>
                          <a:cs typeface="Arial" charset="0"/>
                        </a:rPr>
                        <a:t>qen</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nitwbh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n~te</a:t>
                      </a:r>
                      <a:r>
                        <a:rPr kumimoji="0" lang="en-US" sz="3500" b="0" i="0" u="none" strike="noStrike" cap="none" normalizeH="0" baseline="0" dirty="0">
                          <a:ln>
                            <a:noFill/>
                          </a:ln>
                          <a:solidFill>
                            <a:schemeClr val="tx1"/>
                          </a:solidFill>
                          <a:effectLst/>
                          <a:latin typeface="Coptic1" pitchFamily="2" charset="0"/>
                          <a:cs typeface="Arial" charset="0"/>
                        </a:rPr>
                        <a:t> n/</a:t>
                      </a:r>
                      <a:r>
                        <a:rPr kumimoji="0" lang="en-US" sz="3500" b="0" i="0" u="none" strike="noStrike" cap="none" normalizeH="0" baseline="0" dirty="0" err="1">
                          <a:ln>
                            <a:noFill/>
                          </a:ln>
                          <a:solidFill>
                            <a:schemeClr val="tx1"/>
                          </a:solidFill>
                          <a:effectLst/>
                          <a:latin typeface="Coptic1" pitchFamily="2" charset="0"/>
                          <a:cs typeface="Arial" charset="0"/>
                        </a:rPr>
                        <a:t>e~youab</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n~tak</a:t>
                      </a:r>
                      <a:r>
                        <a:rPr kumimoji="0" lang="en-US" sz="35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3300" b="0" i="0" u="none" strike="noStrike" cap="none" normalizeH="0" baseline="0" dirty="0">
                          <a:ln>
                            <a:noFill/>
                          </a:ln>
                          <a:solidFill>
                            <a:schemeClr val="tx1"/>
                          </a:solidFill>
                          <a:effectLst/>
                          <a:latin typeface="Arial" charset="0"/>
                          <a:cs typeface="Arial" charset="0"/>
                        </a:rPr>
                        <a:t>Quant à vous, heureux sont vos yeux parce qu’ils voient ; et</a:t>
                      </a:r>
                      <a:br>
                        <a:rPr kumimoji="0" lang="fr-CA" sz="3300" b="0" i="0" u="none" strike="noStrike" cap="none" normalizeH="0" baseline="0" dirty="0">
                          <a:ln>
                            <a:noFill/>
                          </a:ln>
                          <a:solidFill>
                            <a:schemeClr val="tx1"/>
                          </a:solidFill>
                          <a:effectLst/>
                          <a:latin typeface="Arial" charset="0"/>
                          <a:cs typeface="Arial" charset="0"/>
                        </a:rPr>
                      </a:br>
                      <a:r>
                        <a:rPr kumimoji="0" lang="fr-CA" sz="3300" b="0" i="0" u="none" strike="noStrike" cap="none" normalizeH="0" baseline="0" dirty="0">
                          <a:ln>
                            <a:noFill/>
                          </a:ln>
                          <a:solidFill>
                            <a:schemeClr val="tx1"/>
                          </a:solidFill>
                          <a:effectLst/>
                          <a:latin typeface="Arial" charset="0"/>
                          <a:cs typeface="Arial" charset="0"/>
                        </a:rPr>
                        <a:t>heureuses sont vos oreilles parce qu’elles entendent. Rends-nous dignes d’écouter et de pratiquer Tes Saints Évangiles par les prières de Tes Saints. </a:t>
                      </a:r>
                      <a:endParaRPr kumimoji="0" lang="en-US" sz="3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0" i="0" u="none" strike="noStrike" cap="none" normalizeH="0" baseline="0" dirty="0">
                          <a:ln>
                            <a:noFill/>
                          </a:ln>
                          <a:solidFill>
                            <a:schemeClr val="tx1"/>
                          </a:solidFill>
                          <a:effectLst/>
                          <a:latin typeface="Coptic1" pitchFamily="2" charset="0"/>
                          <a:cs typeface="Arial" charset="0"/>
                        </a:rPr>
                        <a:t>أَمَّا أَنْتُمْ فَطُوبَى لأَعْيُنِكُمْ لِأَنَّهَا تَبْصُرُ، وَلِآذَانِكُمْ لِأَنَّهَا تَسْمَعُ. </a:t>
                      </a:r>
                      <a:endParaRPr kumimoji="0" lang="fr-FR" sz="40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0" i="0" u="none" strike="noStrike" cap="none" normalizeH="0" baseline="0" dirty="0">
                          <a:ln>
                            <a:noFill/>
                          </a:ln>
                          <a:solidFill>
                            <a:schemeClr val="tx1"/>
                          </a:solidFill>
                          <a:effectLst/>
                          <a:latin typeface="Coptic1" pitchFamily="2" charset="0"/>
                          <a:cs typeface="Arial" charset="0"/>
                        </a:rPr>
                        <a:t>فَلْنَسْتَحِقَّ أَنْ نَسْمَعَ وَنَعْمَلَ </a:t>
                      </a:r>
                      <a:r>
                        <a:rPr kumimoji="0" lang="ar-EG" sz="4000" b="0" i="0" u="none" strike="noStrike" cap="none" normalizeH="0" baseline="0" dirty="0" err="1">
                          <a:ln>
                            <a:noFill/>
                          </a:ln>
                          <a:solidFill>
                            <a:schemeClr val="tx1"/>
                          </a:solidFill>
                          <a:effectLst/>
                          <a:latin typeface="Coptic1" pitchFamily="2" charset="0"/>
                          <a:cs typeface="Arial" charset="0"/>
                        </a:rPr>
                        <a:t>بِأَنْجِيلِكَ</a:t>
                      </a:r>
                      <a:r>
                        <a:rPr kumimoji="0" lang="ar-EG" sz="4000" b="0" i="0" u="none" strike="noStrike" cap="none" normalizeH="0" baseline="0" dirty="0">
                          <a:ln>
                            <a:noFill/>
                          </a:ln>
                          <a:solidFill>
                            <a:schemeClr val="tx1"/>
                          </a:solidFill>
                          <a:effectLst/>
                          <a:latin typeface="Coptic1" pitchFamily="2" charset="0"/>
                          <a:cs typeface="Arial" charset="0"/>
                        </a:rPr>
                        <a:t> الْمُقَدَّسَةِ، بِطَلَبَاتِ </a:t>
                      </a:r>
                      <a:r>
                        <a:rPr kumimoji="0" lang="ar-EG" sz="4000" b="0" i="0" u="none" strike="noStrike" cap="none" normalizeH="0" baseline="0" dirty="0" err="1">
                          <a:ln>
                            <a:noFill/>
                          </a:ln>
                          <a:solidFill>
                            <a:schemeClr val="tx1"/>
                          </a:solidFill>
                          <a:effectLst/>
                          <a:latin typeface="Coptic1" pitchFamily="2" charset="0"/>
                          <a:cs typeface="Arial" charset="0"/>
                        </a:rPr>
                        <a:t>قِدِّيسِيكَ</a:t>
                      </a:r>
                      <a:r>
                        <a:rPr kumimoji="0" lang="ar-EG" sz="4000" b="0" i="0" u="none" strike="noStrike" cap="none" normalizeH="0" baseline="0" dirty="0">
                          <a:ln>
                            <a:noFill/>
                          </a:ln>
                          <a:solidFill>
                            <a:schemeClr val="tx1"/>
                          </a:solidFill>
                          <a:effectLst/>
                          <a:latin typeface="Coptic1" pitchFamily="2" charset="0"/>
                          <a:cs typeface="Arial" charset="0"/>
                        </a:rPr>
                        <a:t>. </a:t>
                      </a:r>
                      <a:endParaRPr kumimoji="0" lang="en-US" sz="40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0657096"/>
      </p:ext>
    </p:extLst>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3B39F-F4F0-5919-FE15-3E050A14ACE7}"/>
            </a:ext>
          </a:extLst>
        </p:cNvPr>
        <p:cNvGrpSpPr/>
        <p:nvPr/>
      </p:nvGrpSpPr>
      <p:grpSpPr>
        <a:xfrm>
          <a:off x="0" y="0"/>
          <a:ext cx="0" cy="0"/>
          <a:chOff x="0" y="0"/>
          <a:chExt cx="0" cy="0"/>
        </a:xfrm>
      </p:grpSpPr>
      <p:graphicFrame>
        <p:nvGraphicFramePr>
          <p:cNvPr id="12559362" name="Group 2">
            <a:extLst>
              <a:ext uri="{FF2B5EF4-FFF2-40B4-BE49-F238E27FC236}">
                <a16:creationId xmlns:a16="http://schemas.microsoft.com/office/drawing/2014/main" id="{99FF3F66-9796-C01B-4A34-8627FDBC8EBF}"/>
              </a:ext>
            </a:extLst>
          </p:cNvPr>
          <p:cNvGraphicFramePr>
            <a:graphicFrameLocks noGrp="1"/>
          </p:cNvGraphicFramePr>
          <p:nvPr/>
        </p:nvGraphicFramePr>
        <p:xfrm>
          <a:off x="1" y="268448"/>
          <a:ext cx="12191998" cy="5009643"/>
        </p:xfrm>
        <a:graphic>
          <a:graphicData uri="http://schemas.openxmlformats.org/drawingml/2006/table">
            <a:tbl>
              <a:tblPr/>
              <a:tblGrid>
                <a:gridCol w="4349345">
                  <a:extLst>
                    <a:ext uri="{9D8B030D-6E8A-4147-A177-3AD203B41FA5}">
                      <a16:colId xmlns:a16="http://schemas.microsoft.com/office/drawing/2014/main" val="20000"/>
                    </a:ext>
                  </a:extLst>
                </a:gridCol>
                <a:gridCol w="4554925">
                  <a:extLst>
                    <a:ext uri="{9D8B030D-6E8A-4147-A177-3AD203B41FA5}">
                      <a16:colId xmlns:a16="http://schemas.microsoft.com/office/drawing/2014/main" val="20001"/>
                    </a:ext>
                  </a:extLst>
                </a:gridCol>
                <a:gridCol w="3287728">
                  <a:extLst>
                    <a:ext uri="{9D8B030D-6E8A-4147-A177-3AD203B41FA5}">
                      <a16:colId xmlns:a16="http://schemas.microsoft.com/office/drawing/2014/main" val="20002"/>
                    </a:ext>
                  </a:extLst>
                </a:gridCol>
              </a:tblGrid>
              <a:tr h="50111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2736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P~roceuxacye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u~per</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tou</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a~giou</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euaggeliou</a:t>
                      </a:r>
                      <a:r>
                        <a:rPr kumimoji="0" lang="en-US" sz="43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Priez</a:t>
                      </a:r>
                      <a:r>
                        <a:rPr kumimoji="0" lang="en-CA" sz="4300" b="0" i="0" u="none" strike="noStrike" cap="none" normalizeH="0" baseline="0" dirty="0">
                          <a:ln>
                            <a:noFill/>
                          </a:ln>
                          <a:solidFill>
                            <a:schemeClr val="tx1"/>
                          </a:solidFill>
                          <a:effectLst/>
                          <a:latin typeface="Arial" charset="0"/>
                          <a:cs typeface="Arial" charset="0"/>
                        </a:rPr>
                        <a:t> pour le saint </a:t>
                      </a:r>
                      <a:r>
                        <a:rPr kumimoji="0" lang="en-US" sz="4300" b="0" i="0" u="none" strike="noStrike" cap="none" normalizeH="0" baseline="0" dirty="0" err="1">
                          <a:ln>
                            <a:noFill/>
                          </a:ln>
                          <a:solidFill>
                            <a:schemeClr val="tx1"/>
                          </a:solidFill>
                          <a:effectLst/>
                          <a:latin typeface="Arial" charset="0"/>
                          <a:cs typeface="Arial" charset="0"/>
                        </a:rPr>
                        <a:t>Évangile</a:t>
                      </a:r>
                      <a:r>
                        <a:rPr kumimoji="0" lang="en-CA" sz="43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صَلُّوا مِنْ أَجْلِ الْإِنْجِيلِ الْمُقَدَّسِ.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230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705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Arial" charset="0"/>
                        </a:rPr>
                        <a:t>Kurie~ </a:t>
                      </a:r>
                      <a:r>
                        <a:rPr kumimoji="0" lang="en-US" sz="4300" b="0" i="0" u="none" strike="noStrike" cap="none" normalizeH="0" baseline="0" dirty="0" err="1">
                          <a:ln>
                            <a:noFill/>
                          </a:ln>
                          <a:solidFill>
                            <a:schemeClr val="tx1"/>
                          </a:solidFill>
                          <a:effectLst/>
                          <a:latin typeface="Coptic1" pitchFamily="2" charset="0"/>
                          <a:cs typeface="Arial" charset="0"/>
                        </a:rPr>
                        <a:t>e~le</a:t>
                      </a:r>
                      <a:r>
                        <a:rPr kumimoji="0" lang="en-US" sz="4300" b="0" i="0" u="none" strike="noStrike" cap="none" normalizeH="0" baseline="0" dirty="0">
                          <a:ln>
                            <a:noFill/>
                          </a:ln>
                          <a:solidFill>
                            <a:schemeClr val="tx1"/>
                          </a:solidFill>
                          <a:effectLst/>
                          <a:latin typeface="Coptic1" pitchFamily="2" charset="0"/>
                          <a:cs typeface="Arial" charset="0"/>
                        </a:rPr>
                        <a:t>/~con.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Pitié Seigneur.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Coptic1" pitchFamily="2" charset="0"/>
                          <a:cs typeface="Arial" charset="0"/>
                        </a:rPr>
                        <a:t>يَا رَبُّ ارْحَمْ. </a:t>
                      </a:r>
                      <a:endParaRPr kumimoji="0" lang="en-US" sz="4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71460446"/>
      </p:ext>
    </p:extLst>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FF152-9937-62D1-EBA4-524135053384}"/>
            </a:ext>
          </a:extLst>
        </p:cNvPr>
        <p:cNvGrpSpPr/>
        <p:nvPr/>
      </p:nvGrpSpPr>
      <p:grpSpPr>
        <a:xfrm>
          <a:off x="0" y="0"/>
          <a:ext cx="0" cy="0"/>
          <a:chOff x="0" y="0"/>
          <a:chExt cx="0" cy="0"/>
        </a:xfrm>
      </p:grpSpPr>
      <p:graphicFrame>
        <p:nvGraphicFramePr>
          <p:cNvPr id="12560386" name="Group 2">
            <a:extLst>
              <a:ext uri="{FF2B5EF4-FFF2-40B4-BE49-F238E27FC236}">
                <a16:creationId xmlns:a16="http://schemas.microsoft.com/office/drawing/2014/main" id="{D194120D-1439-9DBC-1B6C-DEE3540F2A89}"/>
              </a:ext>
            </a:extLst>
          </p:cNvPr>
          <p:cNvGraphicFramePr>
            <a:graphicFrameLocks noGrp="1"/>
          </p:cNvGraphicFramePr>
          <p:nvPr/>
        </p:nvGraphicFramePr>
        <p:xfrm>
          <a:off x="1" y="228600"/>
          <a:ext cx="12191999" cy="6461760"/>
        </p:xfrm>
        <a:graphic>
          <a:graphicData uri="http://schemas.openxmlformats.org/drawingml/2006/table">
            <a:tbl>
              <a:tblPr/>
              <a:tblGrid>
                <a:gridCol w="4245583">
                  <a:extLst>
                    <a:ext uri="{9D8B030D-6E8A-4147-A177-3AD203B41FA5}">
                      <a16:colId xmlns:a16="http://schemas.microsoft.com/office/drawing/2014/main" val="20000"/>
                    </a:ext>
                  </a:extLst>
                </a:gridCol>
                <a:gridCol w="4262877">
                  <a:extLst>
                    <a:ext uri="{9D8B030D-6E8A-4147-A177-3AD203B41FA5}">
                      <a16:colId xmlns:a16="http://schemas.microsoft.com/office/drawing/2014/main" val="20001"/>
                    </a:ext>
                  </a:extLst>
                </a:gridCol>
                <a:gridCol w="3683539">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9029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A~riv~meui</a:t>
                      </a:r>
                      <a:r>
                        <a:rPr kumimoji="0" lang="en-US" sz="3700" b="0" i="0" u="none" strike="noStrike" cap="none" normalizeH="0" baseline="0" dirty="0">
                          <a:ln>
                            <a:noFill/>
                          </a:ln>
                          <a:solidFill>
                            <a:schemeClr val="tx1"/>
                          </a:solidFill>
                          <a:effectLst/>
                          <a:latin typeface="Coptic1" pitchFamily="2" charset="0"/>
                          <a:cs typeface="Arial" charset="0"/>
                        </a:rPr>
                        <a:t>~ de on </a:t>
                      </a:r>
                      <a:r>
                        <a:rPr kumimoji="0" lang="en-US" sz="3700" b="0" i="0" u="none" strike="noStrike" cap="none" normalizeH="0" baseline="0" dirty="0" err="1">
                          <a:ln>
                            <a:noFill/>
                          </a:ln>
                          <a:solidFill>
                            <a:schemeClr val="tx1"/>
                          </a:solidFill>
                          <a:effectLst/>
                          <a:latin typeface="Coptic1" pitchFamily="2" charset="0"/>
                          <a:cs typeface="Arial" charset="0"/>
                        </a:rPr>
                        <a:t>penN</a:t>
                      </a:r>
                      <a:r>
                        <a:rPr kumimoji="0" lang="en-US" sz="3700" b="0" i="0" u="none" strike="noStrike" cap="none" normalizeH="0" baseline="0" dirty="0">
                          <a:ln>
                            <a:noFill/>
                          </a:ln>
                          <a:solidFill>
                            <a:schemeClr val="tx1"/>
                          </a:solidFill>
                          <a:effectLst/>
                          <a:latin typeface="Coptic1" pitchFamily="2" charset="0"/>
                          <a:cs typeface="Arial" charset="0"/>
                        </a:rPr>
                        <a:t>/b </a:t>
                      </a:r>
                      <a:r>
                        <a:rPr kumimoji="0" lang="en-US" sz="3700" b="0" i="0" u="none" strike="noStrike" cap="none" normalizeH="0" baseline="0" dirty="0" err="1">
                          <a:ln>
                            <a:noFill/>
                          </a:ln>
                          <a:solidFill>
                            <a:schemeClr val="tx1"/>
                          </a:solidFill>
                          <a:effectLst/>
                          <a:latin typeface="Coptic1" pitchFamily="2" charset="0"/>
                          <a:cs typeface="Arial" charset="0"/>
                        </a:rPr>
                        <a:t>n~ouon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niben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e~tauhonhen</a:t>
                      </a:r>
                      <a:r>
                        <a:rPr kumimoji="0" lang="en-US" sz="3700" b="0" i="0" u="none" strike="noStrike" cap="none" normalizeH="0" baseline="0" dirty="0">
                          <a:ln>
                            <a:noFill/>
                          </a:ln>
                          <a:solidFill>
                            <a:schemeClr val="tx1"/>
                          </a:solidFill>
                          <a:effectLst/>
                          <a:latin typeface="Coptic1" pitchFamily="2" charset="0"/>
                          <a:cs typeface="Arial" charset="0"/>
                        </a:rPr>
                        <a:t> nan </a:t>
                      </a:r>
                      <a:r>
                        <a:rPr kumimoji="0" lang="en-US" sz="3700" b="0" i="0" u="none" strike="noStrike" cap="none" normalizeH="0" baseline="0" dirty="0" err="1">
                          <a:ln>
                            <a:noFill/>
                          </a:ln>
                          <a:solidFill>
                            <a:schemeClr val="tx1"/>
                          </a:solidFill>
                          <a:effectLst/>
                          <a:latin typeface="Coptic1" pitchFamily="2" charset="0"/>
                          <a:cs typeface="Arial" charset="0"/>
                        </a:rPr>
                        <a:t>e~erpoumeui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nen</a:t>
                      </a:r>
                      <a:r>
                        <a:rPr kumimoji="0" lang="en-US" sz="3700" b="0" i="0" u="none" strike="noStrike" cap="none" normalizeH="0" baseline="0" dirty="0">
                          <a:ln>
                            <a:noFill/>
                          </a:ln>
                          <a:solidFill>
                            <a:schemeClr val="tx1"/>
                          </a:solidFill>
                          <a:effectLst/>
                          <a:latin typeface="Coptic1" pitchFamily="2" charset="0"/>
                          <a:cs typeface="Arial" charset="0"/>
                        </a:rPr>
                        <a:t>]ho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nentwbh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e~teni~ri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m~mwou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e~p~swi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harok</a:t>
                      </a:r>
                      <a:r>
                        <a:rPr kumimoji="0" lang="en-US" sz="3700" b="0" i="0" u="none" strike="noStrike" cap="none" normalizeH="0" baseline="0" dirty="0">
                          <a:ln>
                            <a:noFill/>
                          </a:ln>
                          <a:solidFill>
                            <a:schemeClr val="tx1"/>
                          </a:solidFill>
                          <a:effectLst/>
                          <a:latin typeface="Coptic1" pitchFamily="2" charset="0"/>
                          <a:cs typeface="Arial" charset="0"/>
                        </a:rPr>
                        <a:t> p~{</a:t>
                      </a:r>
                      <a:r>
                        <a:rPr kumimoji="0" lang="en-US" sz="3700" b="0" i="0" u="none" strike="noStrike" cap="none" normalizeH="0" baseline="0" dirty="0" err="1">
                          <a:ln>
                            <a:noFill/>
                          </a:ln>
                          <a:solidFill>
                            <a:schemeClr val="tx1"/>
                          </a:solidFill>
                          <a:effectLst/>
                          <a:latin typeface="Coptic1" pitchFamily="2" charset="0"/>
                          <a:cs typeface="Arial" charset="0"/>
                        </a:rPr>
                        <a:t>oic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penNou</a:t>
                      </a:r>
                      <a:r>
                        <a:rPr kumimoji="0" lang="en-US" sz="37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500" b="0" i="0" u="none" strike="noStrike" cap="none" normalizeH="0" baseline="0" dirty="0">
                          <a:ln>
                            <a:noFill/>
                          </a:ln>
                          <a:solidFill>
                            <a:schemeClr val="tx1"/>
                          </a:solidFill>
                          <a:effectLst/>
                          <a:latin typeface="Arial" charset="0"/>
                          <a:cs typeface="Arial" charset="0"/>
                        </a:rPr>
                        <a:t>Souviens-Toi encore, ô notre Maître, de tous ceux qui nous ont demandé de nous souvenir d’eux dans les prières et les supplications que nous T’adressons, Seigneur notre Dieu.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300" b="0" i="0" u="none" strike="noStrike" cap="none" normalizeH="0" baseline="0" dirty="0" err="1">
                          <a:ln>
                            <a:noFill/>
                          </a:ln>
                          <a:solidFill>
                            <a:schemeClr val="tx1"/>
                          </a:solidFill>
                          <a:effectLst/>
                          <a:latin typeface="Arial" charset="0"/>
                          <a:cs typeface="Arial" charset="0"/>
                        </a:rPr>
                        <a:t>ٱذْكُرْ</a:t>
                      </a:r>
                      <a:r>
                        <a:rPr kumimoji="0" lang="ar-SA" altLang="zh-CN" sz="4300" b="0" i="0" u="none" strike="noStrike" cap="none" normalizeH="0" baseline="0" dirty="0">
                          <a:ln>
                            <a:noFill/>
                          </a:ln>
                          <a:solidFill>
                            <a:schemeClr val="tx1"/>
                          </a:solidFill>
                          <a:effectLst/>
                          <a:latin typeface="Arial" charset="0"/>
                          <a:cs typeface="Arial" charset="0"/>
                        </a:rPr>
                        <a:t> أَيْضاً يَا سَيِّدَنَا كُلَّ الَّذِينَ أَوْصُونَا أَنْ نَذْكُرَهُمْ فِي تَضَرُّعَاتِنَا وَطَلَبَاتِنَا الَّتِي نَرْفَعُهَا إِلَيْكَ يَا الرَّبُّ إِلَهَنَا.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92385744"/>
      </p:ext>
    </p:extLst>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7B3B6-B122-9C09-AA64-06E4B5C0B610}"/>
            </a:ext>
          </a:extLst>
        </p:cNvPr>
        <p:cNvGrpSpPr/>
        <p:nvPr/>
      </p:nvGrpSpPr>
      <p:grpSpPr>
        <a:xfrm>
          <a:off x="0" y="0"/>
          <a:ext cx="0" cy="0"/>
          <a:chOff x="0" y="0"/>
          <a:chExt cx="0" cy="0"/>
        </a:xfrm>
      </p:grpSpPr>
      <p:graphicFrame>
        <p:nvGraphicFramePr>
          <p:cNvPr id="12561429" name="Group 21">
            <a:extLst>
              <a:ext uri="{FF2B5EF4-FFF2-40B4-BE49-F238E27FC236}">
                <a16:creationId xmlns:a16="http://schemas.microsoft.com/office/drawing/2014/main" id="{B5D0762B-F596-5E08-0BD7-255706210464}"/>
              </a:ext>
            </a:extLst>
          </p:cNvPr>
          <p:cNvGraphicFramePr>
            <a:graphicFrameLocks noGrp="1"/>
          </p:cNvGraphicFramePr>
          <p:nvPr/>
        </p:nvGraphicFramePr>
        <p:xfrm>
          <a:off x="0" y="0"/>
          <a:ext cx="12191999" cy="6289040"/>
        </p:xfrm>
        <a:graphic>
          <a:graphicData uri="http://schemas.openxmlformats.org/drawingml/2006/table">
            <a:tbl>
              <a:tblPr/>
              <a:tblGrid>
                <a:gridCol w="4349345">
                  <a:extLst>
                    <a:ext uri="{9D8B030D-6E8A-4147-A177-3AD203B41FA5}">
                      <a16:colId xmlns:a16="http://schemas.microsoft.com/office/drawing/2014/main" val="20000"/>
                    </a:ext>
                  </a:extLst>
                </a:gridCol>
                <a:gridCol w="4219641">
                  <a:extLst>
                    <a:ext uri="{9D8B030D-6E8A-4147-A177-3AD203B41FA5}">
                      <a16:colId xmlns:a16="http://schemas.microsoft.com/office/drawing/2014/main" val="20001"/>
                    </a:ext>
                  </a:extLst>
                </a:gridCol>
                <a:gridCol w="3623013">
                  <a:extLst>
                    <a:ext uri="{9D8B030D-6E8A-4147-A177-3AD203B41FA5}">
                      <a16:colId xmlns:a16="http://schemas.microsoft.com/office/drawing/2014/main" val="20002"/>
                    </a:ext>
                  </a:extLst>
                </a:gridCol>
              </a:tblGrid>
              <a:tr h="62890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dirty="0">
                          <a:ln>
                            <a:noFill/>
                          </a:ln>
                          <a:solidFill>
                            <a:schemeClr val="tx1"/>
                          </a:solidFill>
                          <a:effectLst/>
                          <a:latin typeface="Coptic1" pitchFamily="2" charset="0"/>
                          <a:cs typeface="Arial" charset="0"/>
                        </a:rPr>
                        <a:t>N/</a:t>
                      </a:r>
                      <a:r>
                        <a:rPr kumimoji="0" lang="en-US" sz="3300" b="0" i="0" u="none" strike="noStrike" cap="none" normalizeH="0" baseline="0" dirty="0" err="1">
                          <a:ln>
                            <a:noFill/>
                          </a:ln>
                          <a:solidFill>
                            <a:schemeClr val="tx1"/>
                          </a:solidFill>
                          <a:effectLst/>
                          <a:latin typeface="Coptic1" pitchFamily="2" charset="0"/>
                          <a:cs typeface="Arial" charset="0"/>
                        </a:rPr>
                        <a:t>e~tauersorp</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n~enkot</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mam~ton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nwou</a:t>
                      </a:r>
                      <a:r>
                        <a:rPr kumimoji="0" lang="en-US" sz="3300" b="0" i="0" u="none" strike="noStrike" cap="none" normalizeH="0" baseline="0" dirty="0">
                          <a:ln>
                            <a:noFill/>
                          </a:ln>
                          <a:solidFill>
                            <a:schemeClr val="tx1"/>
                          </a:solidFill>
                          <a:effectLst/>
                          <a:latin typeface="Coptic1" pitchFamily="2" charset="0"/>
                          <a:cs typeface="Arial" charset="0"/>
                        </a:rPr>
                        <a:t> : n/</a:t>
                      </a:r>
                      <a:r>
                        <a:rPr kumimoji="0" lang="en-US" sz="3300" b="0" i="0" u="none" strike="noStrike" cap="none" normalizeH="0" baseline="0" dirty="0" err="1">
                          <a:ln>
                            <a:noFill/>
                          </a:ln>
                          <a:solidFill>
                            <a:schemeClr val="tx1"/>
                          </a:solidFill>
                          <a:effectLst/>
                          <a:latin typeface="Coptic1" pitchFamily="2" charset="0"/>
                          <a:cs typeface="Arial" charset="0"/>
                        </a:rPr>
                        <a:t>etswni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matal</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wou</a:t>
                      </a:r>
                      <a:r>
                        <a:rPr kumimoji="0" lang="en-US" sz="33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dirty="0">
                          <a:ln>
                            <a:noFill/>
                          </a:ln>
                          <a:solidFill>
                            <a:schemeClr val="tx1"/>
                          </a:solidFill>
                          <a:effectLst/>
                          <a:latin typeface="Coptic1" pitchFamily="2" charset="0"/>
                          <a:cs typeface="Arial" charset="0"/>
                        </a:rPr>
                        <a:t>Je </a:t>
                      </a:r>
                      <a:r>
                        <a:rPr kumimoji="0" lang="en-US" sz="3300" b="0" i="0" u="none" strike="noStrike" cap="none" normalizeH="0" baseline="0" dirty="0" err="1">
                          <a:ln>
                            <a:noFill/>
                          </a:ln>
                          <a:solidFill>
                            <a:schemeClr val="tx1"/>
                          </a:solidFill>
                          <a:effectLst/>
                          <a:latin typeface="Coptic1" pitchFamily="2" charset="0"/>
                          <a:cs typeface="Arial" charset="0"/>
                        </a:rPr>
                        <a:t>N~yok</a:t>
                      </a:r>
                      <a:r>
                        <a:rPr kumimoji="0" lang="en-US" sz="3300" b="0" i="0" u="none" strike="noStrike" cap="none" normalizeH="0" baseline="0" dirty="0">
                          <a:ln>
                            <a:noFill/>
                          </a:ln>
                          <a:solidFill>
                            <a:schemeClr val="tx1"/>
                          </a:solidFill>
                          <a:effectLst/>
                          <a:latin typeface="Coptic1" pitchFamily="2" charset="0"/>
                          <a:cs typeface="Arial" charset="0"/>
                        </a:rPr>
                        <a:t> gar pe </a:t>
                      </a:r>
                      <a:r>
                        <a:rPr kumimoji="0" lang="en-US" sz="3300" b="0" i="0" u="none" strike="noStrike" cap="none" normalizeH="0" baseline="0" dirty="0" err="1">
                          <a:ln>
                            <a:noFill/>
                          </a:ln>
                          <a:solidFill>
                            <a:schemeClr val="tx1"/>
                          </a:solidFill>
                          <a:effectLst/>
                          <a:latin typeface="Coptic1" pitchFamily="2" charset="0"/>
                          <a:cs typeface="Arial" charset="0"/>
                        </a:rPr>
                        <a:t>penwnq</a:t>
                      </a:r>
                      <a:r>
                        <a:rPr kumimoji="0" lang="en-US" sz="3300" b="0" i="0" u="none" strike="noStrike" cap="none" normalizeH="0" baseline="0" dirty="0">
                          <a:ln>
                            <a:noFill/>
                          </a:ln>
                          <a:solidFill>
                            <a:schemeClr val="tx1"/>
                          </a:solidFill>
                          <a:effectLst/>
                          <a:latin typeface="Coptic1" pitchFamily="2" charset="0"/>
                          <a:cs typeface="Arial" charset="0"/>
                        </a:rPr>
                        <a:t> t/</a:t>
                      </a:r>
                      <a:r>
                        <a:rPr kumimoji="0" lang="en-US" sz="3300" b="0" i="0" u="none" strike="noStrike" cap="none" normalizeH="0" baseline="0" dirty="0" err="1">
                          <a:ln>
                            <a:noFill/>
                          </a:ln>
                          <a:solidFill>
                            <a:schemeClr val="tx1"/>
                          </a:solidFill>
                          <a:effectLst/>
                          <a:latin typeface="Coptic1" pitchFamily="2" charset="0"/>
                          <a:cs typeface="Arial" charset="0"/>
                        </a:rPr>
                        <a:t>rou</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penoujai</a:t>
                      </a:r>
                      <a:r>
                        <a:rPr kumimoji="0" lang="en-US" sz="3300" b="0" i="0" u="none" strike="noStrike" cap="none" normalizeH="0" baseline="0" dirty="0">
                          <a:ln>
                            <a:noFill/>
                          </a:ln>
                          <a:solidFill>
                            <a:schemeClr val="tx1"/>
                          </a:solidFill>
                          <a:effectLst/>
                          <a:latin typeface="Coptic1" pitchFamily="2" charset="0"/>
                          <a:cs typeface="Arial" charset="0"/>
                        </a:rPr>
                        <a:t> t/</a:t>
                      </a:r>
                      <a:r>
                        <a:rPr kumimoji="0" lang="en-US" sz="3300" b="0" i="0" u="none" strike="noStrike" cap="none" normalizeH="0" baseline="0" dirty="0" err="1">
                          <a:ln>
                            <a:noFill/>
                          </a:ln>
                          <a:solidFill>
                            <a:schemeClr val="tx1"/>
                          </a:solidFill>
                          <a:effectLst/>
                          <a:latin typeface="Coptic1" pitchFamily="2" charset="0"/>
                          <a:cs typeface="Arial" charset="0"/>
                        </a:rPr>
                        <a:t>rou</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tenhelpic</a:t>
                      </a:r>
                      <a:r>
                        <a:rPr kumimoji="0" lang="en-US" sz="3300" b="0" i="0" u="none" strike="noStrike" cap="none" normalizeH="0" baseline="0" dirty="0">
                          <a:ln>
                            <a:noFill/>
                          </a:ln>
                          <a:solidFill>
                            <a:schemeClr val="tx1"/>
                          </a:solidFill>
                          <a:effectLst/>
                          <a:latin typeface="Coptic1" pitchFamily="2" charset="0"/>
                          <a:cs typeface="Arial" charset="0"/>
                        </a:rPr>
                        <a:t> t/</a:t>
                      </a:r>
                      <a:r>
                        <a:rPr kumimoji="0" lang="en-US" sz="3300" b="0" i="0" u="none" strike="noStrike" cap="none" normalizeH="0" baseline="0" dirty="0" err="1">
                          <a:ln>
                            <a:noFill/>
                          </a:ln>
                          <a:solidFill>
                            <a:schemeClr val="tx1"/>
                          </a:solidFill>
                          <a:effectLst/>
                          <a:latin typeface="Coptic1" pitchFamily="2" charset="0"/>
                          <a:cs typeface="Arial" charset="0"/>
                        </a:rPr>
                        <a:t>rou</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pental</a:t>
                      </a:r>
                      <a:r>
                        <a:rPr kumimoji="0" lang="en-US" sz="3300" b="0" i="0" u="none" strike="noStrike" cap="none" normalizeH="0" baseline="0" dirty="0">
                          <a:ln>
                            <a:noFill/>
                          </a:ln>
                          <a:solidFill>
                            <a:schemeClr val="tx1"/>
                          </a:solidFill>
                          <a:effectLst/>
                          <a:latin typeface="Coptic1" pitchFamily="2" charset="0"/>
                          <a:cs typeface="Arial" charset="0"/>
                        </a:rPr>
                        <a:t>[o t/</a:t>
                      </a:r>
                      <a:r>
                        <a:rPr kumimoji="0" lang="en-US" sz="3300" b="0" i="0" u="none" strike="noStrike" cap="none" normalizeH="0" baseline="0" dirty="0" err="1">
                          <a:ln>
                            <a:noFill/>
                          </a:ln>
                          <a:solidFill>
                            <a:schemeClr val="tx1"/>
                          </a:solidFill>
                          <a:effectLst/>
                          <a:latin typeface="Coptic1" pitchFamily="2" charset="0"/>
                          <a:cs typeface="Arial" charset="0"/>
                        </a:rPr>
                        <a:t>rou</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tenA~nactacic</a:t>
                      </a:r>
                      <a:r>
                        <a:rPr kumimoji="0" lang="en-US" sz="3300" b="0" i="0" u="none" strike="noStrike" cap="none" normalizeH="0" baseline="0" dirty="0">
                          <a:ln>
                            <a:noFill/>
                          </a:ln>
                          <a:solidFill>
                            <a:schemeClr val="tx1"/>
                          </a:solidFill>
                          <a:effectLst/>
                          <a:latin typeface="Coptic1" pitchFamily="2" charset="0"/>
                          <a:cs typeface="Arial" charset="0"/>
                        </a:rPr>
                        <a:t> t/ren.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300" b="0" i="0" u="none" strike="noStrike" cap="none" normalizeH="0" baseline="0" dirty="0">
                          <a:ln>
                            <a:noFill/>
                          </a:ln>
                          <a:solidFill>
                            <a:schemeClr val="tx1"/>
                          </a:solidFill>
                          <a:effectLst/>
                          <a:latin typeface="Arial" charset="0"/>
                          <a:cs typeface="Arial" charset="0"/>
                        </a:rPr>
                        <a:t>Ceux qui nous ont précédés et se sont endormis, donne-leur le repos, les malades guéris les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300" b="0" i="0" u="none" strike="noStrike" cap="none" normalizeH="0" baseline="0" dirty="0">
                          <a:ln>
                            <a:noFill/>
                          </a:ln>
                          <a:solidFill>
                            <a:schemeClr val="tx1"/>
                          </a:solidFill>
                          <a:effectLst/>
                          <a:latin typeface="Arial" charset="0"/>
                          <a:cs typeface="Arial" charset="0"/>
                        </a:rPr>
                        <a:t>Car Tu es notre vie à tous, notre salut à tous, notre espérance à tous, notre guérison à tous et notre Résurrection à tous. </a:t>
                      </a:r>
                      <a:endParaRPr kumimoji="0" lang="en-US" sz="3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300" b="0" i="0" u="none" strike="noStrike" cap="none" normalizeH="0" baseline="0" dirty="0" err="1">
                          <a:ln>
                            <a:noFill/>
                          </a:ln>
                          <a:solidFill>
                            <a:schemeClr val="tx1"/>
                          </a:solidFill>
                          <a:effectLst/>
                          <a:latin typeface="Arial" charset="0"/>
                          <a:cs typeface="Arial" charset="0"/>
                        </a:rPr>
                        <a:t>ٱلَّذِينَ</a:t>
                      </a:r>
                      <a:r>
                        <a:rPr kumimoji="0" lang="ar-SA" altLang="zh-CN" sz="4300" b="0" i="0" u="none" strike="noStrike" cap="none" normalizeH="0" baseline="0" dirty="0">
                          <a:ln>
                            <a:noFill/>
                          </a:ln>
                          <a:solidFill>
                            <a:schemeClr val="tx1"/>
                          </a:solidFill>
                          <a:effectLst/>
                          <a:latin typeface="Arial" charset="0"/>
                          <a:cs typeface="Arial" charset="0"/>
                        </a:rPr>
                        <a:t> سَبَقُوا فَرَقَدُوا نِيحْهُمْ، </a:t>
                      </a:r>
                      <a:r>
                        <a:rPr kumimoji="0" lang="ar-SA" altLang="zh-CN" sz="4300" b="0" i="0" u="none" strike="noStrike" cap="none" normalizeH="0" baseline="0" dirty="0" err="1">
                          <a:ln>
                            <a:noFill/>
                          </a:ln>
                          <a:solidFill>
                            <a:schemeClr val="tx1"/>
                          </a:solidFill>
                          <a:effectLst/>
                          <a:latin typeface="Arial" charset="0"/>
                          <a:cs typeface="Arial" charset="0"/>
                        </a:rPr>
                        <a:t>ٱلْمَرْضَى</a:t>
                      </a:r>
                      <a:r>
                        <a:rPr kumimoji="0" lang="ar-SA" altLang="zh-CN" sz="4300" b="0" i="0" u="none" strike="noStrike" cap="none" normalizeH="0" baseline="0" dirty="0">
                          <a:ln>
                            <a:noFill/>
                          </a:ln>
                          <a:solidFill>
                            <a:schemeClr val="tx1"/>
                          </a:solidFill>
                          <a:effectLst/>
                          <a:latin typeface="Arial" charset="0"/>
                          <a:cs typeface="Arial" charset="0"/>
                        </a:rPr>
                        <a:t> </a:t>
                      </a:r>
                      <a:r>
                        <a:rPr kumimoji="0" lang="ar-SA" altLang="zh-CN" sz="4300" b="0" i="0" u="none" strike="noStrike" cap="none" normalizeH="0" baseline="0" dirty="0" err="1">
                          <a:ln>
                            <a:noFill/>
                          </a:ln>
                          <a:solidFill>
                            <a:schemeClr val="tx1"/>
                          </a:solidFill>
                          <a:effectLst/>
                          <a:latin typeface="Arial" charset="0"/>
                          <a:cs typeface="Arial" charset="0"/>
                        </a:rPr>
                        <a:t>ٱشْفِهِمْ</a:t>
                      </a:r>
                      <a:r>
                        <a:rPr kumimoji="0" lang="ar-SA" altLang="zh-CN" sz="4300" b="0" i="0" u="none" strike="noStrike" cap="none" normalizeH="0" baseline="0" dirty="0">
                          <a:ln>
                            <a:noFill/>
                          </a:ln>
                          <a:solidFill>
                            <a:schemeClr val="tx1"/>
                          </a:solidFill>
                          <a:effectLst/>
                          <a:latin typeface="Arial" charset="0"/>
                          <a:cs typeface="Arial" charset="0"/>
                        </a:rPr>
                        <a:t>. </a:t>
                      </a:r>
                      <a:endParaRPr kumimoji="0" lang="fr-FR" altLang="zh-CN"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لِأَنَّكَ أَنْتَ هُوَ حَيَاتُنَا كُلَّنَا، وَخَلَاصُنَا كُلَّنَا، وَرَجَاءُنَا كُلَّنَا، وَشِفَاءُنَا كُلَّنَا، وَقِيَامَتُنَا كُلَّنَا.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53438042"/>
      </p:ext>
    </p:extLst>
  </p:cSld>
  <p:clrMapOvr>
    <a:masterClrMapping/>
  </p:clrMapOv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4F0FC-338D-4BE0-8F9F-7AA567E8DD0C}"/>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6465384C-C32E-086D-2842-74A9D85F6263}"/>
              </a:ext>
            </a:extLst>
          </p:cNvPr>
          <p:cNvGraphicFramePr>
            <a:graphicFrameLocks noGrp="1"/>
          </p:cNvGraphicFramePr>
          <p:nvPr/>
        </p:nvGraphicFramePr>
        <p:xfrm>
          <a:off x="2032000" y="192359"/>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10928470"/>
                    </a:ext>
                  </a:extLst>
                </a:gridCol>
              </a:tblGrid>
              <a:tr h="457200">
                <a:tc>
                  <a:txBody>
                    <a:bodyPr/>
                    <a:lstStyle/>
                    <a:p>
                      <a:pPr algn="ctr"/>
                      <a:r>
                        <a:rPr lang="fr-FR" sz="2400" dirty="0"/>
                        <a:t>Répons du Psaume - </a:t>
                      </a:r>
                      <a:r>
                        <a:rPr lang="ar-EG" sz="2400" dirty="0">
                          <a:solidFill>
                            <a:schemeClr val="tx1"/>
                          </a:solidFill>
                          <a:latin typeface="Arial" charset="0"/>
                          <a:cs typeface="Arial" charset="0"/>
                        </a:rPr>
                        <a:t>مرد المزمور</a:t>
                      </a:r>
                      <a:endParaRPr lang="fr-FR" sz="240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264246"/>
                  </a:ext>
                </a:extLst>
              </a:tr>
            </a:tbl>
          </a:graphicData>
        </a:graphic>
      </p:graphicFrame>
      <p:graphicFrame>
        <p:nvGraphicFramePr>
          <p:cNvPr id="29" name="Group 88">
            <a:extLst>
              <a:ext uri="{FF2B5EF4-FFF2-40B4-BE49-F238E27FC236}">
                <a16:creationId xmlns:a16="http://schemas.microsoft.com/office/drawing/2014/main" id="{9F0E7EE9-7620-DF65-A46D-0795817DFD49}"/>
              </a:ext>
            </a:extLst>
          </p:cNvPr>
          <p:cNvGraphicFramePr>
            <a:graphicFrameLocks/>
          </p:cNvGraphicFramePr>
          <p:nvPr/>
        </p:nvGraphicFramePr>
        <p:xfrm>
          <a:off x="0" y="2121408"/>
          <a:ext cx="12192000" cy="2938272"/>
        </p:xfrm>
        <a:graphic>
          <a:graphicData uri="http://schemas.openxmlformats.org/drawingml/2006/table">
            <a:tbl>
              <a:tblPr/>
              <a:tblGrid>
                <a:gridCol w="4079776">
                  <a:extLst>
                    <a:ext uri="{9D8B030D-6E8A-4147-A177-3AD203B41FA5}">
                      <a16:colId xmlns:a16="http://schemas.microsoft.com/office/drawing/2014/main" val="20000"/>
                    </a:ext>
                  </a:extLst>
                </a:gridCol>
                <a:gridCol w="4994124">
                  <a:extLst>
                    <a:ext uri="{9D8B030D-6E8A-4147-A177-3AD203B41FA5}">
                      <a16:colId xmlns:a16="http://schemas.microsoft.com/office/drawing/2014/main" val="20001"/>
                    </a:ext>
                  </a:extLst>
                </a:gridCol>
                <a:gridCol w="3118100">
                  <a:extLst>
                    <a:ext uri="{9D8B030D-6E8A-4147-A177-3AD203B41FA5}">
                      <a16:colId xmlns:a16="http://schemas.microsoft.com/office/drawing/2014/main" val="20002"/>
                    </a:ext>
                  </a:extLst>
                </a:gridCol>
              </a:tblGrid>
              <a:tr h="29199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Pilaoc</a:t>
                      </a:r>
                      <a:r>
                        <a:rPr kumimoji="0" lang="en-CA" sz="3200" b="0" i="0" u="sng" strike="noStrike" cap="none" normalizeH="0" baseline="0" dirty="0">
                          <a:ln>
                            <a:noFill/>
                          </a:ln>
                          <a:solidFill>
                            <a:srgbClr val="FF99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43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CA" sz="4300" b="0" i="0" u="none" strike="noStrike" cap="none" normalizeH="0" baseline="0" dirty="0" err="1">
                          <a:ln>
                            <a:noFill/>
                          </a:ln>
                          <a:solidFill>
                            <a:schemeClr val="tx1"/>
                          </a:solidFill>
                          <a:effectLst/>
                          <a:latin typeface="Avva_Marcos" panose="04020500000000000000" pitchFamily="82" charset="0"/>
                          <a:cs typeface="Arial" charset="0"/>
                        </a:rPr>
                        <a:t>A</a:t>
                      </a:r>
                      <a:r>
                        <a:rPr kumimoji="0" lang="en-CA" sz="4300" b="0" i="0" u="none" strike="noStrike" cap="none" normalizeH="0" baseline="0" dirty="0" err="1">
                          <a:ln>
                            <a:noFill/>
                          </a:ln>
                          <a:solidFill>
                            <a:schemeClr val="tx1"/>
                          </a:solidFill>
                          <a:effectLst/>
                          <a:latin typeface="CS New Athanasius" pitchFamily="34" charset="0"/>
                          <a:cs typeface="Arial" charset="0"/>
                        </a:rPr>
                        <a:t>llyloui`a</a:t>
                      </a:r>
                      <a:r>
                        <a:rPr kumimoji="0" lang="en-CA" sz="4300" b="0" i="0" u="none" strike="noStrike" cap="none" normalizeH="0" baseline="0" dirty="0">
                          <a:ln>
                            <a:noFill/>
                          </a:ln>
                          <a:solidFill>
                            <a:schemeClr val="tx1"/>
                          </a:solidFill>
                          <a:effectLst/>
                          <a:latin typeface="CS New Athanasius" pitchFamily="34"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4300" b="0" i="0" u="none" strike="noStrike" cap="none" normalizeH="0" baseline="0" dirty="0">
                          <a:ln>
                            <a:noFill/>
                          </a:ln>
                          <a:solidFill>
                            <a:schemeClr val="tx1"/>
                          </a:solidFill>
                          <a:effectLst/>
                          <a:latin typeface="CS New Athanasius" pitchFamily="34" charset="0"/>
                          <a:cs typeface="Arial" charset="0"/>
                        </a:rPr>
                        <a:t>`</a:t>
                      </a:r>
                      <a:r>
                        <a:rPr kumimoji="0" lang="en-CA" sz="4300" b="0" i="0" u="none" strike="noStrike" cap="none" normalizeH="0" baseline="0" dirty="0" err="1">
                          <a:ln>
                            <a:noFill/>
                          </a:ln>
                          <a:solidFill>
                            <a:schemeClr val="tx1"/>
                          </a:solidFill>
                          <a:effectLst/>
                          <a:latin typeface="CS New Athanasius" pitchFamily="34" charset="0"/>
                          <a:cs typeface="Arial" charset="0"/>
                        </a:rPr>
                        <a:t>allyloui`a</a:t>
                      </a:r>
                      <a:r>
                        <a:rPr kumimoji="0" lang="en-CA" sz="4300" b="0" i="0" u="none" strike="noStrike" cap="none" normalizeH="0" baseline="0" dirty="0">
                          <a:ln>
                            <a:noFill/>
                          </a:ln>
                          <a:solidFill>
                            <a:schemeClr val="tx1"/>
                          </a:solidFill>
                          <a:effectLst/>
                          <a:latin typeface="CS New Athanasius" pitchFamily="34"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4300" b="0" i="0" u="none" strike="noStrike" cap="none" normalizeH="0" baseline="0" dirty="0">
                          <a:ln>
                            <a:noFill/>
                          </a:ln>
                          <a:solidFill>
                            <a:schemeClr val="tx1"/>
                          </a:solidFill>
                          <a:effectLst/>
                          <a:latin typeface="CS New Athanasius" pitchFamily="34" charset="0"/>
                          <a:cs typeface="Arial" charset="0"/>
                        </a:rPr>
                        <a:t>`</a:t>
                      </a:r>
                      <a:r>
                        <a:rPr kumimoji="0" lang="en-CA" sz="4300" b="0" i="0" u="none" strike="noStrike" cap="none" normalizeH="0" baseline="0" dirty="0" err="1">
                          <a:ln>
                            <a:noFill/>
                          </a:ln>
                          <a:solidFill>
                            <a:schemeClr val="tx1"/>
                          </a:solidFill>
                          <a:effectLst/>
                          <a:latin typeface="CS New Athanasius" pitchFamily="34" charset="0"/>
                          <a:cs typeface="Arial" charset="0"/>
                        </a:rPr>
                        <a:t>allyloui`a</a:t>
                      </a:r>
                      <a:r>
                        <a:rPr kumimoji="0" lang="en-CA" sz="4300" b="0" i="0" u="none" strike="noStrike" cap="none" normalizeH="0" baseline="0" dirty="0">
                          <a:ln>
                            <a:noFill/>
                          </a:ln>
                          <a:solidFill>
                            <a:schemeClr val="tx1"/>
                          </a:solidFill>
                          <a:effectLst/>
                          <a:latin typeface="CS New Athanasius" pitchFamily="34" charset="0"/>
                          <a:cs typeface="Arial" charset="0"/>
                        </a:rPr>
                        <a:t>.</a:t>
                      </a:r>
                    </a:p>
                  </a:txBody>
                  <a:tcPr marL="121920" marR="121920" anchor="ctr"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4300" b="0" i="0" u="none" strike="noStrike" cap="none" normalizeH="0" baseline="0" dirty="0" err="1">
                          <a:ln>
                            <a:noFill/>
                          </a:ln>
                          <a:solidFill>
                            <a:schemeClr val="tx1"/>
                          </a:solidFill>
                          <a:effectLst/>
                          <a:latin typeface="Arial" charset="0"/>
                          <a:cs typeface="Arial" charset="0"/>
                        </a:rPr>
                        <a:t>Alléluia</a:t>
                      </a:r>
                      <a:r>
                        <a:rPr kumimoji="0" lang="en-CA" sz="4300" b="0" i="0" u="none" strike="noStrike" cap="none" normalizeH="0" baseline="0" dirty="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4300" b="0" i="0" u="none" strike="noStrike" cap="none" normalizeH="0" baseline="0" dirty="0">
                          <a:ln>
                            <a:noFill/>
                          </a:ln>
                          <a:solidFill>
                            <a:schemeClr val="tx1"/>
                          </a:solidFill>
                          <a:effectLst/>
                          <a:latin typeface="Arial" charset="0"/>
                          <a:cs typeface="Arial" charset="0"/>
                        </a:rPr>
                        <a:t>alleluia,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4300" b="0" i="0" u="none" strike="noStrike" cap="none" normalizeH="0" baseline="0" dirty="0" err="1">
                          <a:ln>
                            <a:noFill/>
                          </a:ln>
                          <a:solidFill>
                            <a:schemeClr val="tx1"/>
                          </a:solidFill>
                          <a:effectLst/>
                          <a:latin typeface="Arial" charset="0"/>
                          <a:cs typeface="Arial" charset="0"/>
                        </a:rPr>
                        <a:t>alléluia</a:t>
                      </a:r>
                      <a:r>
                        <a:rPr kumimoji="0" lang="en-CA" sz="4300" b="0" i="0" u="none" strike="noStrike" cap="none" normalizeH="0" baseline="0" dirty="0">
                          <a:ln>
                            <a:noFill/>
                          </a:ln>
                          <a:solidFill>
                            <a:schemeClr val="tx1"/>
                          </a:solidFill>
                          <a:effectLst/>
                          <a:latin typeface="Arial" charset="0"/>
                          <a:cs typeface="Arial" charset="0"/>
                        </a:rPr>
                        <a:t>. </a:t>
                      </a:r>
                    </a:p>
                  </a:txBody>
                  <a:tcPr marL="121920" marR="121920" anchor="ctr"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ar-EG" sz="2700" b="0" i="0" u="sng" strike="noStrike" cap="none" normalizeH="0" baseline="0" dirty="0">
                        <a:ln>
                          <a:noFill/>
                        </a:ln>
                        <a:solidFill>
                          <a:srgbClr val="FF9900"/>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err="1">
                          <a:ln>
                            <a:noFill/>
                          </a:ln>
                          <a:solidFill>
                            <a:schemeClr val="tx1"/>
                          </a:solidFill>
                          <a:effectLst/>
                          <a:latin typeface="Arial" charset="0"/>
                          <a:cs typeface="Arial" charset="0"/>
                        </a:rPr>
                        <a:t>هَلِّلُويَا</a:t>
                      </a:r>
                      <a:r>
                        <a:rPr kumimoji="0" lang="ar-EG" sz="4300" b="0" i="0" u="none" strike="noStrike" cap="none" normalizeH="0" baseline="0" dirty="0">
                          <a:ln>
                            <a:noFill/>
                          </a:ln>
                          <a:solidFill>
                            <a:schemeClr val="tx1"/>
                          </a:solidFill>
                          <a:effectLst/>
                          <a:latin typeface="Arial" charset="0"/>
                          <a:cs typeface="Arial" charset="0"/>
                        </a:rPr>
                        <a:t>،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sz="4300" b="0" i="0" u="none" strike="noStrike" cap="none" normalizeH="0" baseline="0" dirty="0" err="1">
                          <a:ln>
                            <a:noFill/>
                          </a:ln>
                          <a:solidFill>
                            <a:schemeClr val="tx1"/>
                          </a:solidFill>
                          <a:effectLst/>
                          <a:latin typeface="Arial" charset="0"/>
                          <a:cs typeface="Arial" charset="0"/>
                        </a:rPr>
                        <a:t>هَلِّلُويَا</a:t>
                      </a:r>
                      <a:r>
                        <a:rPr kumimoji="0" lang="ar-EG" sz="4300" b="0" i="0" u="none" strike="noStrike" cap="none" normalizeH="0" baseline="0" dirty="0">
                          <a:ln>
                            <a:noFill/>
                          </a:ln>
                          <a:solidFill>
                            <a:schemeClr val="tx1"/>
                          </a:solidFill>
                          <a:effectLst/>
                          <a:latin typeface="Arial" charset="0"/>
                          <a:cs typeface="Arial" charset="0"/>
                        </a:rPr>
                        <a:t>،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sz="4300" b="0" i="0" u="none" strike="noStrike" cap="none" normalizeH="0" baseline="0" dirty="0" err="1">
                          <a:ln>
                            <a:noFill/>
                          </a:ln>
                          <a:solidFill>
                            <a:schemeClr val="tx1"/>
                          </a:solidFill>
                          <a:effectLst/>
                          <a:latin typeface="Arial" charset="0"/>
                          <a:cs typeface="Arial" charset="0"/>
                        </a:rPr>
                        <a:t>هَلِّلُويَا</a:t>
                      </a:r>
                      <a:r>
                        <a:rPr kumimoji="0" lang="ar-EG" sz="4300" b="0" i="0" u="none" strike="noStrike" cap="none" normalizeH="0" baseline="0" dirty="0">
                          <a:ln>
                            <a:noFill/>
                          </a:ln>
                          <a:solidFill>
                            <a:schemeClr val="tx1"/>
                          </a:solidFill>
                          <a:effectLst/>
                          <a:latin typeface="Arial" charset="0"/>
                          <a:cs typeface="Arial" charset="0"/>
                        </a:rPr>
                        <a:t>. </a:t>
                      </a:r>
                    </a:p>
                  </a:txBody>
                  <a:tcPr marL="121920" marR="121920" anchor="ctr"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83154778"/>
      </p:ext>
    </p:extLst>
  </p:cSld>
  <p:clrMapOvr>
    <a:masterClrMapping/>
  </p:clrMapOv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4E71A-46C0-8A0D-54DE-6A581C02AD20}"/>
            </a:ext>
          </a:extLst>
        </p:cNvPr>
        <p:cNvGrpSpPr/>
        <p:nvPr/>
      </p:nvGrpSpPr>
      <p:grpSpPr>
        <a:xfrm>
          <a:off x="0" y="0"/>
          <a:ext cx="0" cy="0"/>
          <a:chOff x="0" y="0"/>
          <a:chExt cx="0" cy="0"/>
        </a:xfrm>
      </p:grpSpPr>
      <p:graphicFrame>
        <p:nvGraphicFramePr>
          <p:cNvPr id="13313060" name="Group 36">
            <a:extLst>
              <a:ext uri="{FF2B5EF4-FFF2-40B4-BE49-F238E27FC236}">
                <a16:creationId xmlns:a16="http://schemas.microsoft.com/office/drawing/2014/main" id="{90495A9F-4E51-8A72-76C9-7DB8B4EAC80A}"/>
              </a:ext>
            </a:extLst>
          </p:cNvPr>
          <p:cNvGraphicFramePr>
            <a:graphicFrameLocks noGrp="1"/>
          </p:cNvGraphicFramePr>
          <p:nvPr/>
        </p:nvGraphicFramePr>
        <p:xfrm>
          <a:off x="0" y="295031"/>
          <a:ext cx="12192000" cy="3023216"/>
        </p:xfrm>
        <a:graphic>
          <a:graphicData uri="http://schemas.openxmlformats.org/drawingml/2006/table">
            <a:tbl>
              <a:tblPr/>
              <a:tblGrid>
                <a:gridCol w="4399721">
                  <a:extLst>
                    <a:ext uri="{9D8B030D-6E8A-4147-A177-3AD203B41FA5}">
                      <a16:colId xmlns:a16="http://schemas.microsoft.com/office/drawing/2014/main" val="20000"/>
                    </a:ext>
                  </a:extLst>
                </a:gridCol>
                <a:gridCol w="4252155">
                  <a:extLst>
                    <a:ext uri="{9D8B030D-6E8A-4147-A177-3AD203B41FA5}">
                      <a16:colId xmlns:a16="http://schemas.microsoft.com/office/drawing/2014/main" val="20001"/>
                    </a:ext>
                  </a:extLst>
                </a:gridCol>
                <a:gridCol w="3540124">
                  <a:extLst>
                    <a:ext uri="{9D8B030D-6E8A-4147-A177-3AD203B41FA5}">
                      <a16:colId xmlns:a16="http://schemas.microsoft.com/office/drawing/2014/main" val="20002"/>
                    </a:ext>
                  </a:extLst>
                </a:gridCol>
              </a:tblGrid>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Pidia~kwn</a:t>
                      </a:r>
                      <a:r>
                        <a:rPr kumimoji="0" lang="en-US"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a:ln>
                            <a:noFill/>
                          </a:ln>
                          <a:solidFill>
                            <a:srgbClr val="FF9900"/>
                          </a:solidFill>
                          <a:effectLst/>
                          <a:latin typeface="Arial" charset="0"/>
                          <a:cs typeface="Arial" charset="0"/>
                        </a:rPr>
                        <a:t>Le </a:t>
                      </a:r>
                      <a:r>
                        <a:rPr kumimoji="0" lang="en-US" sz="2700" b="0" i="0" u="sng" strike="noStrike" cap="none" normalizeH="0" baseline="0" dirty="0" err="1">
                          <a:ln>
                            <a:noFill/>
                          </a:ln>
                          <a:solidFill>
                            <a:srgbClr val="FF9900"/>
                          </a:solidFill>
                          <a:effectLst/>
                          <a:latin typeface="Arial" charset="0"/>
                          <a:cs typeface="Arial" charset="0"/>
                        </a:rPr>
                        <a:t>diacre</a:t>
                      </a:r>
                      <a:r>
                        <a:rPr kumimoji="0" lang="en-US" sz="2700" b="0" i="0" u="sng" strike="noStrike" cap="none" normalizeH="0" baseline="0" dirty="0">
                          <a:ln>
                            <a:noFill/>
                          </a:ln>
                          <a:solidFill>
                            <a:srgbClr val="FF9900"/>
                          </a:solidFill>
                          <a:effectLst/>
                          <a:latin typeface="Arial" charset="0"/>
                          <a:cs typeface="Arial" charset="0"/>
                        </a:rPr>
                        <a:t> : </a:t>
                      </a:r>
                      <a:endParaRPr kumimoji="0" lang="en-CA"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الشَّمَّاسُ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831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Times New Roman" pitchFamily="18" charset="0"/>
                        </a:rPr>
                        <a:t>C~tay</a:t>
                      </a:r>
                      <a:r>
                        <a:rPr kumimoji="0" lang="en-US" sz="3700" b="0" i="0" u="none" strike="noStrike" cap="none" normalizeH="0" baseline="0" dirty="0">
                          <a:ln>
                            <a:noFill/>
                          </a:ln>
                          <a:solidFill>
                            <a:schemeClr val="tx1"/>
                          </a:solidFill>
                          <a:effectLst/>
                          <a:latin typeface="Coptic1" pitchFamily="2" charset="0"/>
                          <a:cs typeface="Times New Roman" pitchFamily="18" charset="0"/>
                        </a:rPr>
                        <a:t>/</a:t>
                      </a:r>
                      <a:r>
                        <a:rPr kumimoji="0" lang="en-US" sz="3700" b="0" i="0" u="none" strike="noStrike" cap="none" normalizeH="0" baseline="0" dirty="0" err="1">
                          <a:ln>
                            <a:noFill/>
                          </a:ln>
                          <a:solidFill>
                            <a:schemeClr val="tx1"/>
                          </a:solidFill>
                          <a:effectLst/>
                          <a:latin typeface="Coptic1" pitchFamily="2" charset="0"/>
                          <a:cs typeface="Times New Roman" pitchFamily="18" charset="0"/>
                        </a:rPr>
                        <a:t>te</a:t>
                      </a:r>
                      <a:r>
                        <a:rPr kumimoji="0" lang="en-US" sz="3700" b="0" i="0" u="none" strike="noStrike" cap="none" normalizeH="0" baseline="0" dirty="0">
                          <a:ln>
                            <a:noFill/>
                          </a:ln>
                          <a:solidFill>
                            <a:schemeClr val="tx1"/>
                          </a:solidFill>
                          <a:effectLst/>
                          <a:latin typeface="Coptic1" pitchFamily="2" charset="0"/>
                          <a:cs typeface="Times New Roman" pitchFamily="18" charset="0"/>
                        </a:rPr>
                        <a:t> meta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vobou</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Yeou</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a~koucwmen</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tou</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a~giou</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euaggeliou</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Levez-vous dans la crainte de Dieu pour écouter le Saint Évangile.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mn-lt"/>
                          <a:cs typeface="+mn-cs"/>
                        </a:rPr>
                        <a:t>قِفُوا بِخَوْفِ الله لِسَمَاعِ الْإِنْجِيلِ الْمُقَدَّسِ.</a:t>
                      </a:r>
                      <a:r>
                        <a:rPr kumimoji="0" lang="fr-FR" sz="4300" b="0" i="0" u="none" strike="noStrike" cap="none" normalizeH="0" baseline="0" dirty="0">
                          <a:ln>
                            <a:noFill/>
                          </a:ln>
                          <a:solidFill>
                            <a:schemeClr val="tx1"/>
                          </a:solidFill>
                          <a:effectLst/>
                          <a:latin typeface="+mn-lt"/>
                          <a:cs typeface="+mn-cs"/>
                        </a:rPr>
                        <a:t> </a:t>
                      </a:r>
                      <a:endParaRPr kumimoji="0" lang="en-US" sz="4300" b="0" i="0" u="none" strike="noStrike" cap="none" normalizeH="0" baseline="0" dirty="0">
                        <a:ln>
                          <a:noFill/>
                        </a:ln>
                        <a:solidFill>
                          <a:schemeClr val="tx1"/>
                        </a:solidFill>
                        <a:effectLst/>
                        <a:latin typeface="+mn-lt"/>
                        <a:cs typeface="+mn-cs"/>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Image 4" descr="Une image contenant bâtiment, fenêtre&#10;&#10;Description générée automatiquement">
            <a:extLst>
              <a:ext uri="{FF2B5EF4-FFF2-40B4-BE49-F238E27FC236}">
                <a16:creationId xmlns:a16="http://schemas.microsoft.com/office/drawing/2014/main" id="{61319548-BFE5-B748-9993-696A9E4B6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089" y="3429000"/>
            <a:ext cx="1931821" cy="3361369"/>
          </a:xfrm>
          <a:prstGeom prst="round2SameRect">
            <a:avLst>
              <a:gd name="adj1" fmla="val 50000"/>
              <a:gd name="adj2" fmla="val 0"/>
            </a:avLst>
          </a:prstGeom>
        </p:spPr>
      </p:pic>
    </p:spTree>
    <p:extLst>
      <p:ext uri="{BB962C8B-B14F-4D97-AF65-F5344CB8AC3E}">
        <p14:creationId xmlns:p14="http://schemas.microsoft.com/office/powerpoint/2010/main" val="163316859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3703834"/>
          </a:xfrm>
          <a:prstGeom prst="rect">
            <a:avLst/>
          </a:prstGeom>
        </p:spPr>
        <p:txBody>
          <a:bodyPr wrap="square">
            <a:spAutoFit/>
          </a:bodyPr>
          <a:lstStyle/>
          <a:p>
            <a:pPr algn="just" defTabSz="1219170" rtl="1"/>
            <a:r>
              <a:rPr lang="ar-EG" sz="5867" dirty="0">
                <a:solidFill>
                  <a:prstClr val="white"/>
                </a:solidFill>
                <a:latin typeface="Arial" panose="020B0604020202020204" pitchFamily="34" charset="0"/>
                <a:cs typeface="Arial"/>
              </a:rPr>
              <a:t>الروح المعزى </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مثل نار </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في عُلية صهيون</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الروح ...</a:t>
            </a:r>
            <a:endParaRPr lang="fr-FR" sz="5867" dirty="0">
              <a:solidFill>
                <a:prstClr val="white"/>
              </a:solidFill>
              <a:latin typeface="Arial" panose="020B0604020202020204" pitchFamily="34" charset="0"/>
              <a:cs typeface="Arial"/>
            </a:endParaRPr>
          </a:p>
        </p:txBody>
      </p:sp>
      <p:sp>
        <p:nvSpPr>
          <p:cNvPr id="6" name="Rectangle 5"/>
          <p:cNvSpPr/>
          <p:nvPr/>
        </p:nvSpPr>
        <p:spPr>
          <a:xfrm>
            <a:off x="431371" y="332657"/>
            <a:ext cx="6240693" cy="3518592"/>
          </a:xfrm>
          <a:prstGeom prst="rect">
            <a:avLst/>
          </a:prstGeom>
        </p:spPr>
        <p:txBody>
          <a:bodyPr wrap="square">
            <a:spAutoFit/>
          </a:bodyPr>
          <a:lstStyle/>
          <a:p>
            <a:pPr algn="just" defTabSz="1219170"/>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Pi`Pneuma</a:t>
            </a:r>
            <a:r>
              <a:rPr lang="fr-FR" sz="4533" dirty="0">
                <a:solidFill>
                  <a:prstClr val="white"/>
                </a:solidFill>
                <a:latin typeface="CS Avva Shenouda" pitchFamily="34" charset="0"/>
                <a:cs typeface="Arial"/>
              </a:rPr>
              <a:t> </a:t>
            </a:r>
            <a:br>
              <a:rPr lang="fr-FR" sz="4533" dirty="0">
                <a:solidFill>
                  <a:prstClr val="white"/>
                </a:solidFill>
                <a:latin typeface="CS Avva Shenouda" pitchFamily="34" charset="0"/>
                <a:cs typeface="Arial"/>
              </a:rPr>
            </a:br>
            <a:r>
              <a:rPr lang="fr-FR" sz="4533" dirty="0">
                <a:solidFill>
                  <a:prstClr val="white"/>
                </a:solidFill>
                <a:latin typeface="CS Avva Shenouda" pitchFamily="34" charset="0"/>
                <a:cs typeface="Arial"/>
              </a:rPr>
              <a:t>`</a:t>
            </a:r>
            <a:r>
              <a:rPr lang="fr-FR" sz="4533" dirty="0" err="1">
                <a:solidFill>
                  <a:prstClr val="white"/>
                </a:solidFill>
                <a:latin typeface="CS Avva Shenouda" pitchFamily="34" charset="0"/>
                <a:cs typeface="Arial"/>
              </a:rPr>
              <a:t>mParaklyton</a:t>
            </a:r>
            <a:r>
              <a:rPr lang="fr-FR" sz="4533" dirty="0">
                <a:solidFill>
                  <a:prstClr val="white"/>
                </a:solidFill>
                <a:latin typeface="CS Avva Shenouda" pitchFamily="34" charset="0"/>
                <a:cs typeface="Arial"/>
              </a:rPr>
              <a:t> @ `m`</a:t>
            </a:r>
            <a:r>
              <a:rPr lang="fr-FR" sz="4533" dirty="0" err="1">
                <a:solidFill>
                  <a:prstClr val="white"/>
                </a:solidFill>
                <a:latin typeface="CS Avva Shenouda" pitchFamily="34" charset="0"/>
                <a:cs typeface="Arial"/>
              </a:rPr>
              <a:t>vry</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nou</a:t>
            </a:r>
            <a:r>
              <a:rPr lang="fr-FR" sz="4533" dirty="0">
                <a:solidFill>
                  <a:prstClr val="white"/>
                </a:solidFill>
                <a:latin typeface="CS Avva Shenouda" pitchFamily="34" charset="0"/>
                <a:cs typeface="Arial"/>
              </a:rPr>
              <a:t>`,</a:t>
            </a:r>
            <a:r>
              <a:rPr lang="fr-FR" sz="4533" dirty="0" err="1">
                <a:solidFill>
                  <a:prstClr val="white"/>
                </a:solidFill>
                <a:latin typeface="CS Avva Shenouda" pitchFamily="34" charset="0"/>
                <a:cs typeface="Arial"/>
              </a:rPr>
              <a:t>rwm</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qen</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bahmi</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nte</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Ciwn</a:t>
            </a:r>
            <a:r>
              <a:rPr lang="fr-FR" sz="4533" dirty="0">
                <a:solidFill>
                  <a:prstClr val="white"/>
                </a:solidFill>
                <a:latin typeface="CS Avva Shenouda" pitchFamily="34" charset="0"/>
                <a:cs typeface="Arial"/>
              </a:rPr>
              <a:t> @ </a:t>
            </a:r>
            <a:r>
              <a:rPr lang="fr-FR" sz="4133" dirty="0" err="1">
                <a:solidFill>
                  <a:prstClr val="white"/>
                </a:solidFill>
                <a:latin typeface="CS Avva Shenouda" pitchFamily="34" charset="0"/>
                <a:cs typeface="Arial"/>
              </a:rPr>
              <a:t>pi`Pneuma</a:t>
            </a:r>
            <a:r>
              <a:rPr lang="fr-FR" sz="4133" dirty="0">
                <a:solidFill>
                  <a:prstClr val="white"/>
                </a:solidFill>
                <a:latin typeface="CS Avva Shenouda" pitchFamily="34" charset="0"/>
                <a:cs typeface="Arial"/>
              </a:rPr>
              <a:t> `</a:t>
            </a:r>
            <a:r>
              <a:rPr lang="fr-FR" sz="4133" dirty="0" err="1">
                <a:solidFill>
                  <a:prstClr val="white"/>
                </a:solidFill>
                <a:latin typeface="CS Avva Shenouda" pitchFamily="34" charset="0"/>
                <a:cs typeface="Arial"/>
              </a:rPr>
              <a:t>mParaklyton</a:t>
            </a:r>
            <a:r>
              <a:rPr lang="fr-FR" sz="4133" dirty="0">
                <a:solidFill>
                  <a:prstClr val="white"/>
                </a:solidFill>
                <a:latin typeface="CS Avva Shenouda" pitchFamily="34" charset="0"/>
                <a:cs typeface="Arial"/>
              </a:rPr>
              <a:t>. </a:t>
            </a:r>
          </a:p>
        </p:txBody>
      </p:sp>
      <p:sp>
        <p:nvSpPr>
          <p:cNvPr id="7" name="Rectangle 6"/>
          <p:cNvSpPr/>
          <p:nvPr/>
        </p:nvSpPr>
        <p:spPr>
          <a:xfrm>
            <a:off x="623392" y="3717032"/>
            <a:ext cx="10561173"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L’Esprit Consolateur est descendu</a:t>
            </a:r>
          </a:p>
          <a:p>
            <a:pPr algn="ctr" defTabSz="1219170"/>
            <a:r>
              <a:rPr lang="fr-FR" sz="4267" b="1" dirty="0">
                <a:solidFill>
                  <a:prstClr val="white"/>
                </a:solidFill>
                <a:latin typeface="Book Antiqua" pitchFamily="18" charset="0"/>
                <a:cs typeface="Arial"/>
              </a:rPr>
              <a:t> comme des langues de feu </a:t>
            </a:r>
          </a:p>
          <a:p>
            <a:pPr algn="ctr" defTabSz="1219170"/>
            <a:r>
              <a:rPr lang="fr-FR" sz="4267" b="1" dirty="0">
                <a:solidFill>
                  <a:prstClr val="white"/>
                </a:solidFill>
                <a:latin typeface="Book Antiqua" pitchFamily="18" charset="0"/>
                <a:cs typeface="Arial"/>
              </a:rPr>
              <a:t>dans la chambre haute de Sion, </a:t>
            </a:r>
          </a:p>
          <a:p>
            <a:pPr algn="ctr" defTabSz="1219170"/>
            <a:r>
              <a:rPr lang="fr-FR" sz="4267" b="1" dirty="0">
                <a:solidFill>
                  <a:prstClr val="white"/>
                </a:solidFill>
                <a:latin typeface="Book Antiqua" pitchFamily="18" charset="0"/>
                <a:cs typeface="Arial"/>
              </a:rPr>
              <a:t>l’Esprit Consolateur. </a:t>
            </a:r>
          </a:p>
        </p:txBody>
      </p:sp>
    </p:spTree>
    <p:extLst>
      <p:ext uri="{BB962C8B-B14F-4D97-AF65-F5344CB8AC3E}">
        <p14:creationId xmlns:p14="http://schemas.microsoft.com/office/powerpoint/2010/main" val="2469676108"/>
      </p:ext>
    </p:extLst>
  </p:cSld>
  <p:clrMapOvr>
    <a:masterClrMapping/>
  </p:clrMapOvr>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85B09-BD62-5F89-4C74-0B76D3935158}"/>
            </a:ext>
          </a:extLst>
        </p:cNvPr>
        <p:cNvGrpSpPr/>
        <p:nvPr/>
      </p:nvGrpSpPr>
      <p:grpSpPr>
        <a:xfrm>
          <a:off x="0" y="0"/>
          <a:ext cx="0" cy="0"/>
          <a:chOff x="0" y="0"/>
          <a:chExt cx="0" cy="0"/>
        </a:xfrm>
      </p:grpSpPr>
      <p:graphicFrame>
        <p:nvGraphicFramePr>
          <p:cNvPr id="13002754" name="Group 2">
            <a:extLst>
              <a:ext uri="{FF2B5EF4-FFF2-40B4-BE49-F238E27FC236}">
                <a16:creationId xmlns:a16="http://schemas.microsoft.com/office/drawing/2014/main" id="{033A0E69-22C6-C00A-2094-19BFADB30443}"/>
              </a:ext>
            </a:extLst>
          </p:cNvPr>
          <p:cNvGraphicFramePr>
            <a:graphicFrameLocks noGrp="1"/>
          </p:cNvGraphicFramePr>
          <p:nvPr/>
        </p:nvGraphicFramePr>
        <p:xfrm>
          <a:off x="1" y="177800"/>
          <a:ext cx="12191999" cy="6721856"/>
        </p:xfrm>
        <a:graphic>
          <a:graphicData uri="http://schemas.openxmlformats.org/drawingml/2006/table">
            <a:tbl>
              <a:tblPr/>
              <a:tblGrid>
                <a:gridCol w="46736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3555999">
                  <a:extLst>
                    <a:ext uri="{9D8B030D-6E8A-4147-A177-3AD203B41FA5}">
                      <a16:colId xmlns:a16="http://schemas.microsoft.com/office/drawing/2014/main" val="20002"/>
                    </a:ext>
                  </a:extLst>
                </a:gridCol>
              </a:tblGrid>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sng" strike="noStrike" cap="none" normalizeH="0" baseline="0" dirty="0" err="1">
                          <a:ln>
                            <a:noFill/>
                          </a:ln>
                          <a:solidFill>
                            <a:srgbClr val="FF9900"/>
                          </a:solidFill>
                          <a:effectLst/>
                          <a:latin typeface="Coptic1" pitchFamily="2" charset="0"/>
                          <a:cs typeface="Arial" charset="0"/>
                        </a:rPr>
                        <a:t>Piou</a:t>
                      </a:r>
                      <a:r>
                        <a:rPr kumimoji="0" lang="en-CA" sz="28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700" b="0" i="0" u="sng" strike="noStrike" cap="none" normalizeH="0" baseline="0" noProof="0" dirty="0">
                          <a:ln>
                            <a:noFill/>
                          </a:ln>
                          <a:solidFill>
                            <a:srgbClr val="FF9900"/>
                          </a:solidFill>
                          <a:effectLst/>
                          <a:latin typeface="Arial" charset="0"/>
                          <a:cs typeface="Arial" charset="0"/>
                        </a:rPr>
                        <a:t>Le prêtre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20369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Fc~marwout</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n~je</a:t>
                      </a:r>
                      <a:r>
                        <a:rPr kumimoji="0" lang="en-US" sz="3700" b="0" i="0" u="none" strike="noStrike" cap="none" normalizeH="0" baseline="0" dirty="0">
                          <a:ln>
                            <a:noFill/>
                          </a:ln>
                          <a:solidFill>
                            <a:schemeClr val="tx1"/>
                          </a:solidFill>
                          <a:effectLst/>
                          <a:latin typeface="Coptic1" pitchFamily="2" charset="0"/>
                          <a:cs typeface="Arial" charset="0"/>
                        </a:rPr>
                        <a:t> v/</a:t>
                      </a:r>
                      <a:r>
                        <a:rPr kumimoji="0" lang="en-US" sz="3700" b="0" i="0" u="none" strike="noStrike" cap="none" normalizeH="0" baseline="0" dirty="0" err="1">
                          <a:ln>
                            <a:noFill/>
                          </a:ln>
                          <a:solidFill>
                            <a:schemeClr val="tx1"/>
                          </a:solidFill>
                          <a:effectLst/>
                          <a:latin typeface="Coptic1" pitchFamily="2" charset="0"/>
                          <a:cs typeface="Arial" charset="0"/>
                        </a:rPr>
                        <a:t>eyn</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v~Ran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m~p</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oic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nijom</a:t>
                      </a:r>
                      <a:r>
                        <a:rPr kumimoji="0" lang="en-US" sz="3700" b="0" i="0" u="none" strike="noStrike" cap="none" normalizeH="0" baseline="0" dirty="0">
                          <a:ln>
                            <a:noFill/>
                          </a:ln>
                          <a:solidFill>
                            <a:schemeClr val="tx1"/>
                          </a:solidFill>
                          <a:effectLst/>
                          <a:latin typeface="Coptic1" pitchFamily="2" charset="0"/>
                          <a:cs typeface="Arial" charset="0"/>
                        </a:rPr>
                        <a:t> : Kurie~ </a:t>
                      </a:r>
                      <a:r>
                        <a:rPr kumimoji="0" lang="en-US" sz="3700" b="0" i="0" u="none" strike="noStrike" cap="none" normalizeH="0" baseline="0" dirty="0" err="1">
                          <a:ln>
                            <a:noFill/>
                          </a:ln>
                          <a:solidFill>
                            <a:schemeClr val="tx1"/>
                          </a:solidFill>
                          <a:effectLst/>
                          <a:latin typeface="Coptic1" pitchFamily="2" charset="0"/>
                          <a:cs typeface="Arial" charset="0"/>
                        </a:rPr>
                        <a:t>eulog</a:t>
                      </a:r>
                      <a:r>
                        <a:rPr kumimoji="0" lang="en-US" sz="3700" b="0" i="0" u="none" strike="noStrike" cap="none" normalizeH="0" baseline="0" dirty="0">
                          <a:ln>
                            <a:noFill/>
                          </a:ln>
                          <a:solidFill>
                            <a:schemeClr val="tx1"/>
                          </a:solidFill>
                          <a:effectLst/>
                          <a:latin typeface="Coptic1" pitchFamily="2" charset="0"/>
                          <a:cs typeface="Arial" charset="0"/>
                        </a:rPr>
                        <a:t>/con ek </a:t>
                      </a:r>
                      <a:r>
                        <a:rPr kumimoji="0" lang="en-US" sz="3700" b="0" i="0" u="none" strike="noStrike" cap="none" normalizeH="0" baseline="0" dirty="0" err="1">
                          <a:ln>
                            <a:noFill/>
                          </a:ln>
                          <a:solidFill>
                            <a:schemeClr val="tx1"/>
                          </a:solidFill>
                          <a:effectLst/>
                          <a:latin typeface="Coptic1" pitchFamily="2" charset="0"/>
                          <a:cs typeface="Arial" charset="0"/>
                        </a:rPr>
                        <a:t>tou</a:t>
                      </a:r>
                      <a:r>
                        <a:rPr kumimoji="0" lang="en-US" sz="3700" b="0" i="0" u="none" strike="noStrike" cap="none" normalizeH="0" baseline="0" dirty="0">
                          <a:ln>
                            <a:noFill/>
                          </a:ln>
                          <a:solidFill>
                            <a:schemeClr val="tx1"/>
                          </a:solidFill>
                          <a:effectLst/>
                          <a:latin typeface="Coptic1" pitchFamily="2" charset="0"/>
                          <a:cs typeface="Arial" charset="0"/>
                        </a:rPr>
                        <a:t> kata (…) </a:t>
                      </a:r>
                      <a:r>
                        <a:rPr kumimoji="0" lang="en-US" sz="3700" b="0" i="0" u="none" strike="noStrike" cap="none" normalizeH="0" baseline="0" dirty="0" err="1">
                          <a:ln>
                            <a:noFill/>
                          </a:ln>
                          <a:solidFill>
                            <a:schemeClr val="tx1"/>
                          </a:solidFill>
                          <a:effectLst/>
                          <a:latin typeface="Coptic1" pitchFamily="2" charset="0"/>
                          <a:cs typeface="Arial" charset="0"/>
                        </a:rPr>
                        <a:t>a~giou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euaggelion</a:t>
                      </a:r>
                      <a:r>
                        <a:rPr kumimoji="0" lang="en-US" sz="3700" b="0" i="0" u="none" strike="noStrike" cap="none" normalizeH="0" baseline="0" dirty="0">
                          <a:ln>
                            <a:noFill/>
                          </a:ln>
                          <a:solidFill>
                            <a:schemeClr val="tx1"/>
                          </a:solidFill>
                          <a:effectLst/>
                          <a:latin typeface="Coptic1" pitchFamily="2" charset="0"/>
                          <a:cs typeface="Arial" charset="0"/>
                        </a:rPr>
                        <a:t> to </a:t>
                      </a:r>
                      <a:r>
                        <a:rPr kumimoji="0" lang="en-US" sz="3700" b="0" i="0" u="none" strike="noStrike" cap="none" normalizeH="0" baseline="0" dirty="0" err="1">
                          <a:ln>
                            <a:noFill/>
                          </a:ln>
                          <a:solidFill>
                            <a:schemeClr val="tx1"/>
                          </a:solidFill>
                          <a:effectLst/>
                          <a:latin typeface="Coptic1" pitchFamily="2" charset="0"/>
                          <a:cs typeface="Arial" charset="0"/>
                        </a:rPr>
                        <a:t>a~nagnwcma</a:t>
                      </a:r>
                      <a:r>
                        <a:rPr kumimoji="0" lang="en-US" sz="37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21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Pilaoc</a:t>
                      </a:r>
                      <a:r>
                        <a:rPr kumimoji="0" lang="en-CA" sz="3200" b="0" i="0" u="sng" strike="noStrike" cap="none" normalizeH="0" baseline="0" dirty="0">
                          <a:ln>
                            <a:noFill/>
                          </a:ln>
                          <a:solidFill>
                            <a:srgbClr val="FF9900"/>
                          </a:solidFill>
                          <a:effectLst/>
                          <a:latin typeface="Coptic1" pitchFamily="2" charset="0"/>
                          <a:cs typeface="Arial" charset="0"/>
                        </a:rPr>
                        <a:t>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Doxa ci </a:t>
                      </a:r>
                      <a:r>
                        <a:rPr kumimoji="0" lang="en-US" sz="3200" b="0" i="0" u="none" strike="noStrike" cap="none" normalizeH="0" baseline="0" dirty="0" err="1">
                          <a:ln>
                            <a:noFill/>
                          </a:ln>
                          <a:solidFill>
                            <a:schemeClr val="tx1"/>
                          </a:solidFill>
                          <a:effectLst/>
                          <a:latin typeface="Coptic1" pitchFamily="2" charset="0"/>
                          <a:cs typeface="Arial" charset="0"/>
                        </a:rPr>
                        <a:t>Kurie</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mn-lt"/>
                          <a:cs typeface="Arial" charset="0"/>
                        </a:rPr>
                        <a:t>Béni soit Celui Qui vient au Nom du Seigneur des puissances. Lecture du Saint Évangile selon Saint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3200" b="0" i="0" u="sng" strike="noStrike" kern="1200" cap="none" normalizeH="0" baseline="0" dirty="0">
                        <a:ln>
                          <a:noFill/>
                        </a:ln>
                        <a:solidFill>
                          <a:srgbClr val="FF9900"/>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4300" b="0" i="0" u="sng" strike="noStrike" kern="1200" cap="none" normalizeH="0" baseline="0" dirty="0">
                        <a:ln>
                          <a:noFill/>
                        </a:ln>
                        <a:solidFill>
                          <a:srgbClr val="FF9900"/>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kern="1200" cap="none" normalizeH="0" baseline="0" dirty="0">
                          <a:ln>
                            <a:noFill/>
                          </a:ln>
                          <a:solidFill>
                            <a:srgbClr val="FF9900"/>
                          </a:solidFill>
                          <a:effectLst/>
                          <a:latin typeface="Arial" charset="0"/>
                          <a:ea typeface="+mn-ea"/>
                          <a:cs typeface="Arial" charset="0"/>
                        </a:rPr>
                        <a:t>Le peuple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mn-lt"/>
                          <a:cs typeface="Arial" charset="0"/>
                        </a:rPr>
                        <a:t>Gloire à Toi, Seigneur. </a:t>
                      </a:r>
                      <a:endParaRPr kumimoji="0" lang="en-CA" sz="3200" b="0" i="0" u="none" strike="noStrike" cap="none" normalizeH="0" baseline="0" dirty="0">
                        <a:ln>
                          <a:noFill/>
                        </a:ln>
                        <a:solidFill>
                          <a:schemeClr val="tx1"/>
                        </a:solidFill>
                        <a:effectLst/>
                        <a:latin typeface="+mn-lt"/>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مُبَارَك الآتي باسم رب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القوات يَا رب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بارك الفصل من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الإنجيل المقدس من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a:t>
                      </a:r>
                      <a:r>
                        <a:rPr kumimoji="0" lang="ar-SA" sz="4300" b="0" i="0" u="none" strike="noStrike" cap="none" normalizeH="0" baseline="0" dirty="0">
                          <a:ln>
                            <a:noFill/>
                          </a:ln>
                          <a:solidFill>
                            <a:schemeClr val="tx1"/>
                          </a:solidFill>
                          <a:effectLst/>
                          <a:latin typeface="Arial" charset="0"/>
                          <a:cs typeface="Arial" charset="0"/>
                        </a:rPr>
                        <a:t> </a:t>
                      </a:r>
                      <a:endParaRPr kumimoji="0" lang="en-CA"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 :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المجد لك يَا رب</a:t>
                      </a:r>
                      <a:r>
                        <a:rPr kumimoji="0" lang="fr-FR" sz="3700" b="0" i="0" u="none" strike="noStrike" cap="none" normalizeH="0" baseline="0" dirty="0">
                          <a:ln>
                            <a:noFill/>
                          </a:ln>
                          <a:solidFill>
                            <a:schemeClr val="tx1"/>
                          </a:solidFill>
                          <a:effectLst/>
                          <a:latin typeface="Arial" charset="0"/>
                          <a:cs typeface="Arial" charset="0"/>
                        </a:rPr>
                        <a:t>.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73832138"/>
      </p:ext>
    </p:extLst>
  </p:cSld>
  <p:clrMapOvr>
    <a:masterClrMapping/>
  </p:clrMapOv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86DC2-C4A5-FC18-9FCB-2AB60B086488}"/>
            </a:ext>
          </a:extLst>
        </p:cNvPr>
        <p:cNvGrpSpPr/>
        <p:nvPr/>
      </p:nvGrpSpPr>
      <p:grpSpPr>
        <a:xfrm>
          <a:off x="0" y="0"/>
          <a:ext cx="0" cy="0"/>
          <a:chOff x="0" y="0"/>
          <a:chExt cx="0" cy="0"/>
        </a:xfrm>
      </p:grpSpPr>
      <p:graphicFrame>
        <p:nvGraphicFramePr>
          <p:cNvPr id="13004802" name="Group 2">
            <a:extLst>
              <a:ext uri="{FF2B5EF4-FFF2-40B4-BE49-F238E27FC236}">
                <a16:creationId xmlns:a16="http://schemas.microsoft.com/office/drawing/2014/main" id="{1A25FE71-DC39-874B-E355-8EAE6AC876C2}"/>
              </a:ext>
            </a:extLst>
          </p:cNvPr>
          <p:cNvGraphicFramePr>
            <a:graphicFrameLocks noGrp="1"/>
          </p:cNvGraphicFramePr>
          <p:nvPr>
            <p:ph/>
          </p:nvPr>
        </p:nvGraphicFramePr>
        <p:xfrm>
          <a:off x="0" y="734041"/>
          <a:ext cx="12192000" cy="5151120"/>
        </p:xfrm>
        <a:graphic>
          <a:graphicData uri="http://schemas.openxmlformats.org/drawingml/2006/table">
            <a:tbl>
              <a:tblPr rtl="1"/>
              <a:tblGrid>
                <a:gridCol w="5063552">
                  <a:extLst>
                    <a:ext uri="{9D8B030D-6E8A-4147-A177-3AD203B41FA5}">
                      <a16:colId xmlns:a16="http://schemas.microsoft.com/office/drawing/2014/main" val="20000"/>
                    </a:ext>
                  </a:extLst>
                </a:gridCol>
                <a:gridCol w="7128448">
                  <a:extLst>
                    <a:ext uri="{9D8B030D-6E8A-4147-A177-3AD203B41FA5}">
                      <a16:colId xmlns:a16="http://schemas.microsoft.com/office/drawing/2014/main" val="20001"/>
                    </a:ext>
                  </a:extLst>
                </a:gridCol>
              </a:tblGrid>
              <a:tr h="515112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2800" b="0" i="0" u="sng" strike="noStrike" cap="none" normalizeH="0" baseline="0" dirty="0">
                          <a:ln>
                            <a:noFill/>
                          </a:ln>
                          <a:solidFill>
                            <a:srgbClr val="FF9900"/>
                          </a:solidFill>
                          <a:effectLst/>
                          <a:latin typeface="Arial" charset="0"/>
                          <a:cs typeface="Arial" charset="0"/>
                        </a:rPr>
                        <a:t>القارئ : </a:t>
                      </a:r>
                      <a:endParaRPr kumimoji="0" lang="en-US" sz="28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1" u="none" strike="noStrike" cap="none" normalizeH="0" baseline="0" dirty="0">
                          <a:ln>
                            <a:noFill/>
                          </a:ln>
                          <a:solidFill>
                            <a:schemeClr val="tx1"/>
                          </a:solidFill>
                          <a:effectLst/>
                          <a:latin typeface="Coptic1" pitchFamily="2" charset="0"/>
                          <a:cs typeface="Times New Roman" pitchFamily="18" charset="0"/>
                        </a:rPr>
                        <a:t>قفوا بخوف</a:t>
                      </a:r>
                      <a:r>
                        <a:rPr kumimoji="0" lang="fr-CA" sz="4300" b="0" i="1" u="none" strike="noStrike" cap="none" normalizeH="0" baseline="0" dirty="0">
                          <a:ln>
                            <a:noFill/>
                          </a:ln>
                          <a:solidFill>
                            <a:schemeClr val="tx1"/>
                          </a:solidFill>
                          <a:effectLst/>
                          <a:latin typeface="Coptic1" pitchFamily="2" charset="0"/>
                          <a:cs typeface="Times New Roman" pitchFamily="18" charset="0"/>
                        </a:rPr>
                        <a:t> </a:t>
                      </a:r>
                      <a:r>
                        <a:rPr kumimoji="0" lang="ar-EG" sz="4300" b="0" i="1" u="none" strike="noStrike" cap="none" normalizeH="0" baseline="0" dirty="0">
                          <a:ln>
                            <a:noFill/>
                          </a:ln>
                          <a:solidFill>
                            <a:schemeClr val="tx1"/>
                          </a:solidFill>
                          <a:effectLst/>
                          <a:latin typeface="+mn-lt"/>
                          <a:cs typeface="Times New Roman" pitchFamily="18" charset="0"/>
                        </a:rPr>
                        <a:t>أمام </a:t>
                      </a:r>
                      <a:r>
                        <a:rPr kumimoji="0" lang="ar-EG" sz="4300" b="0" i="1" u="none" strike="noStrike" cap="none" normalizeH="0" baseline="0" dirty="0">
                          <a:ln>
                            <a:noFill/>
                          </a:ln>
                          <a:solidFill>
                            <a:schemeClr val="tx1"/>
                          </a:solidFill>
                          <a:effectLst/>
                          <a:latin typeface="Coptic1" pitchFamily="2" charset="0"/>
                          <a:cs typeface="Times New Roman" pitchFamily="18" charset="0"/>
                        </a:rPr>
                        <a:t>اللَّهُ</a:t>
                      </a:r>
                      <a:r>
                        <a:rPr kumimoji="0" lang="fr-CA" sz="4300" b="0" i="1" u="none" strike="noStrike" cap="none" normalizeH="0" baseline="0" dirty="0">
                          <a:ln>
                            <a:noFill/>
                          </a:ln>
                          <a:solidFill>
                            <a:schemeClr val="tx1"/>
                          </a:solidFill>
                          <a:effectLst/>
                          <a:latin typeface="Coptic1" pitchFamily="2" charset="0"/>
                          <a:cs typeface="Times New Roman" pitchFamily="18" charset="0"/>
                        </a:rPr>
                        <a:t> </a:t>
                      </a:r>
                      <a:r>
                        <a:rPr kumimoji="0" lang="ar-EG" sz="4300" b="0" i="1" u="none" strike="noStrike" cap="none" normalizeH="0" baseline="0" dirty="0">
                          <a:ln>
                            <a:noFill/>
                          </a:ln>
                          <a:solidFill>
                            <a:schemeClr val="tx1"/>
                          </a:solidFill>
                          <a:effectLst/>
                          <a:latin typeface="Coptic1" pitchFamily="2" charset="0"/>
                          <a:cs typeface="Times New Roman" pitchFamily="18" charset="0"/>
                        </a:rPr>
                        <a:t>لسماع الإنجيل المقدس. </a:t>
                      </a:r>
                      <a:endParaRPr kumimoji="0" lang="fr-CA" sz="4300" b="0" i="1" u="none" strike="noStrike" cap="none" normalizeH="0" baseline="0" dirty="0">
                        <a:ln>
                          <a:noFill/>
                        </a:ln>
                        <a:solidFill>
                          <a:schemeClr val="tx1"/>
                        </a:solidFill>
                        <a:effectLst/>
                        <a:latin typeface="Coptic1" pitchFamily="2"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1" u="none" strike="noStrike" cap="none" normalizeH="0" baseline="0" dirty="0">
                          <a:ln>
                            <a:noFill/>
                          </a:ln>
                          <a:solidFill>
                            <a:schemeClr val="tx1"/>
                          </a:solidFill>
                          <a:effectLst/>
                          <a:latin typeface="Coptic1" pitchFamily="2" charset="0"/>
                          <a:cs typeface="Times New Roman" pitchFamily="18" charset="0"/>
                        </a:rPr>
                        <a:t>فصل من بشارة الإنجيل لمعلمنا مار... البشير،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1" u="none" strike="noStrike" cap="none" normalizeH="0" baseline="0" dirty="0">
                          <a:ln>
                            <a:noFill/>
                          </a:ln>
                          <a:solidFill>
                            <a:schemeClr val="tx1"/>
                          </a:solidFill>
                          <a:effectLst/>
                          <a:latin typeface="Coptic1" pitchFamily="2" charset="0"/>
                          <a:cs typeface="Times New Roman" pitchFamily="18" charset="0"/>
                        </a:rPr>
                        <a:t>بركاته </a:t>
                      </a:r>
                      <a:r>
                        <a:rPr kumimoji="0" lang="fr-CA" sz="4300" b="0" i="1" u="none" strike="noStrike" cap="none" normalizeH="0" baseline="0" dirty="0">
                          <a:ln>
                            <a:noFill/>
                          </a:ln>
                          <a:solidFill>
                            <a:schemeClr val="tx1"/>
                          </a:solidFill>
                          <a:effectLst/>
                          <a:latin typeface="Coptic1" pitchFamily="2" charset="0"/>
                          <a:cs typeface="Times New Roman" pitchFamily="18" charset="0"/>
                        </a:rPr>
                        <a:t>…</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0" u="none" strike="noStrike" cap="none" normalizeH="0" baseline="0" dirty="0">
                          <a:ln>
                            <a:noFill/>
                          </a:ln>
                          <a:solidFill>
                            <a:schemeClr val="tx1"/>
                          </a:solidFill>
                          <a:effectLst/>
                          <a:latin typeface="Arial" charset="0"/>
                          <a:cs typeface="Arial" charset="0"/>
                        </a:rPr>
                        <a:t>على جميعنا آمِينَ. </a:t>
                      </a:r>
                      <a:endParaRPr kumimoji="0" lang="fr-CA" sz="43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0" i="0" u="sng" strike="noStrike" cap="none" normalizeH="0" baseline="0" dirty="0">
                          <a:ln>
                            <a:noFill/>
                          </a:ln>
                          <a:solidFill>
                            <a:srgbClr val="FF9900"/>
                          </a:solidFill>
                          <a:effectLst/>
                          <a:latin typeface="Arial" charset="0"/>
                          <a:cs typeface="Arial" charset="0"/>
                        </a:rPr>
                        <a:t>Le </a:t>
                      </a:r>
                      <a:r>
                        <a:rPr kumimoji="0" lang="en-US" sz="2800" b="0" i="0" u="sng" strike="noStrike" cap="none" normalizeH="0" baseline="0" dirty="0" err="1">
                          <a:ln>
                            <a:noFill/>
                          </a:ln>
                          <a:solidFill>
                            <a:srgbClr val="FF9900"/>
                          </a:solidFill>
                          <a:effectLst/>
                          <a:latin typeface="Arial" charset="0"/>
                          <a:cs typeface="Arial" charset="0"/>
                        </a:rPr>
                        <a:t>lecteur</a:t>
                      </a:r>
                      <a:r>
                        <a:rPr kumimoji="0" lang="en-US" sz="2800" b="0" i="0" u="sng" strike="noStrike" cap="none" normalizeH="0" baseline="0" dirty="0">
                          <a:ln>
                            <a:noFill/>
                          </a:ln>
                          <a:solidFill>
                            <a:srgbClr val="FF9900"/>
                          </a:solidFill>
                          <a:effectLst/>
                          <a:latin typeface="Arial" charset="0"/>
                          <a:cs typeface="Arial" charset="0"/>
                        </a:rPr>
                        <a:t> : </a:t>
                      </a:r>
                      <a:endParaRPr kumimoji="0" lang="en-CA" sz="28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chemeClr val="tx1"/>
                          </a:solidFill>
                          <a:effectLst/>
                          <a:latin typeface="Arial" charset="0"/>
                          <a:ea typeface="+mn-ea"/>
                          <a:cs typeface="Arial" charset="0"/>
                        </a:rPr>
                        <a:t>Levons-nous avec crainte de Dieu et soyons attentifs pour écouter le Saint Évangile.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chemeClr val="tx1"/>
                          </a:solidFill>
                          <a:effectLst/>
                          <a:latin typeface="Arial" charset="0"/>
                          <a:ea typeface="+mn-ea"/>
                          <a:cs typeface="Arial" charset="0"/>
                        </a:rPr>
                        <a:t>Lecture du Saint évangile selon Saint …,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fr-CA" sz="1100" b="0" i="1" u="none" strike="noStrike" kern="1200" cap="none" normalizeH="0" baseline="0" dirty="0">
                        <a:ln>
                          <a:noFill/>
                        </a:ln>
                        <a:solidFill>
                          <a:schemeClr val="tx1"/>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chemeClr val="tx1"/>
                          </a:solidFill>
                          <a:effectLst/>
                          <a:latin typeface="Arial" charset="0"/>
                          <a:ea typeface="+mn-ea"/>
                          <a:cs typeface="Arial" charset="0"/>
                        </a:rPr>
                        <a:t>Que sa bénédiction…</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chemeClr val="tx1"/>
                          </a:solidFill>
                          <a:effectLst/>
                          <a:latin typeface="Arial" charset="0"/>
                          <a:ea typeface="+mn-ea"/>
                          <a:cs typeface="Arial" charset="0"/>
                        </a:rPr>
                        <a:t>soit sur nous tous amen. </a:t>
                      </a:r>
                    </a:p>
                  </a:txBody>
                  <a:tcPr marL="121920" marR="121920" horzOverflow="overflow">
                    <a:lnL>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98169947"/>
      </p:ext>
    </p:extLst>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0516A-8B5C-FBA4-4C3B-16203C5DA83C}"/>
            </a:ext>
          </a:extLst>
        </p:cNvPr>
        <p:cNvGrpSpPr/>
        <p:nvPr/>
      </p:nvGrpSpPr>
      <p:grpSpPr>
        <a:xfrm>
          <a:off x="0" y="0"/>
          <a:ext cx="0" cy="0"/>
          <a:chOff x="0" y="0"/>
          <a:chExt cx="0" cy="0"/>
        </a:xfrm>
      </p:grpSpPr>
      <p:graphicFrame>
        <p:nvGraphicFramePr>
          <p:cNvPr id="13019138" name="Group 2">
            <a:extLst>
              <a:ext uri="{FF2B5EF4-FFF2-40B4-BE49-F238E27FC236}">
                <a16:creationId xmlns:a16="http://schemas.microsoft.com/office/drawing/2014/main" id="{14DA47A1-A8FC-5968-9DD0-DEEAAD5C700E}"/>
              </a:ext>
            </a:extLst>
          </p:cNvPr>
          <p:cNvGraphicFramePr>
            <a:graphicFrameLocks noGrp="1"/>
          </p:cNvGraphicFramePr>
          <p:nvPr/>
        </p:nvGraphicFramePr>
        <p:xfrm>
          <a:off x="0" y="-50800"/>
          <a:ext cx="12192000" cy="6908800"/>
        </p:xfrm>
        <a:graphic>
          <a:graphicData uri="http://schemas.openxmlformats.org/drawingml/2006/table">
            <a:tbl>
              <a:tblPr/>
              <a:tblGrid>
                <a:gridCol w="4773637">
                  <a:extLst>
                    <a:ext uri="{9D8B030D-6E8A-4147-A177-3AD203B41FA5}">
                      <a16:colId xmlns:a16="http://schemas.microsoft.com/office/drawing/2014/main" val="20000"/>
                    </a:ext>
                  </a:extLst>
                </a:gridCol>
                <a:gridCol w="4262788">
                  <a:extLst>
                    <a:ext uri="{9D8B030D-6E8A-4147-A177-3AD203B41FA5}">
                      <a16:colId xmlns:a16="http://schemas.microsoft.com/office/drawing/2014/main" val="20001"/>
                    </a:ext>
                  </a:extLst>
                </a:gridCol>
                <a:gridCol w="3155575">
                  <a:extLst>
                    <a:ext uri="{9D8B030D-6E8A-4147-A177-3AD203B41FA5}">
                      <a16:colId xmlns:a16="http://schemas.microsoft.com/office/drawing/2014/main" val="20002"/>
                    </a:ext>
                  </a:extLst>
                </a:gridCol>
              </a:tblGrid>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sng" strike="noStrike" cap="none" normalizeH="0" baseline="0" dirty="0" err="1">
                          <a:ln>
                            <a:noFill/>
                          </a:ln>
                          <a:solidFill>
                            <a:srgbClr val="FF9900"/>
                          </a:solidFill>
                          <a:effectLst/>
                          <a:latin typeface="Coptic1" pitchFamily="2" charset="0"/>
                          <a:cs typeface="Arial" charset="0"/>
                        </a:rPr>
                        <a:t>Piou</a:t>
                      </a:r>
                      <a:r>
                        <a:rPr kumimoji="0" lang="en-CA" sz="28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800" b="0" i="0" u="sng" strike="noStrike" cap="none" normalizeH="0" baseline="0" noProof="0" dirty="0">
                          <a:ln>
                            <a:noFill/>
                          </a:ln>
                          <a:solidFill>
                            <a:srgbClr val="FF9900"/>
                          </a:solidFill>
                          <a:effectLst/>
                          <a:latin typeface="Arial" charset="0"/>
                          <a:cs typeface="Arial" charset="0"/>
                        </a:rPr>
                        <a:t>Le prêtre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800" b="0" i="0" u="sng" strike="noStrike" cap="none" normalizeH="0" baseline="0" dirty="0">
                          <a:ln>
                            <a:noFill/>
                          </a:ln>
                          <a:solidFill>
                            <a:srgbClr val="FF9900"/>
                          </a:solidFill>
                          <a:effectLst/>
                          <a:latin typeface="Arial" charset="0"/>
                          <a:cs typeface="Arial" charset="0"/>
                        </a:rPr>
                        <a:t>الْكَاهِنُ : </a:t>
                      </a:r>
                      <a:endParaRPr kumimoji="0" lang="en-US" sz="28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643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Pen{</a:t>
                      </a:r>
                      <a:r>
                        <a:rPr kumimoji="0" lang="en-US" sz="3700" b="0" i="0" u="none" strike="noStrike" cap="none" normalizeH="0" baseline="0" dirty="0" err="1">
                          <a:ln>
                            <a:noFill/>
                          </a:ln>
                          <a:solidFill>
                            <a:schemeClr val="tx1"/>
                          </a:solidFill>
                          <a:effectLst/>
                          <a:latin typeface="Coptic1" pitchFamily="2" charset="0"/>
                          <a:cs typeface="Arial" charset="0"/>
                        </a:rPr>
                        <a:t>oic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ouoh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penNou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ouoh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penCwt</a:t>
                      </a:r>
                      <a:r>
                        <a:rPr kumimoji="0" lang="en-US" sz="3700" b="0" i="0" u="none" strike="noStrike" cap="none" normalizeH="0" baseline="0" dirty="0">
                          <a:ln>
                            <a:noFill/>
                          </a:ln>
                          <a:solidFill>
                            <a:schemeClr val="tx1"/>
                          </a:solidFill>
                          <a:effectLst/>
                          <a:latin typeface="Coptic1" pitchFamily="2" charset="0"/>
                          <a:cs typeface="Arial" charset="0"/>
                        </a:rPr>
                        <a:t>/r </a:t>
                      </a:r>
                      <a:r>
                        <a:rPr kumimoji="0" lang="en-US" sz="3700" b="0" i="0" u="none" strike="noStrike" cap="none" normalizeH="0" baseline="0" dirty="0" err="1">
                          <a:ln>
                            <a:noFill/>
                          </a:ln>
                          <a:solidFill>
                            <a:schemeClr val="tx1"/>
                          </a:solidFill>
                          <a:effectLst/>
                          <a:latin typeface="Coptic1" pitchFamily="2" charset="0"/>
                          <a:cs typeface="Arial" charset="0"/>
                        </a:rPr>
                        <a:t>ouoh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penOuro</a:t>
                      </a:r>
                      <a:r>
                        <a:rPr kumimoji="0" lang="en-US" sz="3700" b="0" i="0" u="none" strike="noStrike" cap="none" normalizeH="0" baseline="0" dirty="0">
                          <a:ln>
                            <a:noFill/>
                          </a:ln>
                          <a:solidFill>
                            <a:schemeClr val="tx1"/>
                          </a:solidFill>
                          <a:effectLst/>
                          <a:latin typeface="Coptic1" pitchFamily="2" charset="0"/>
                          <a:cs typeface="Arial" charset="0"/>
                        </a:rPr>
                        <a:t> t/ren I/#c# </a:t>
                      </a:r>
                      <a:r>
                        <a:rPr kumimoji="0" lang="en-US" sz="3700" b="0" i="0" u="none" strike="noStrike" cap="none" normalizeH="0" baseline="0" dirty="0" err="1">
                          <a:ln>
                            <a:noFill/>
                          </a:ln>
                          <a:solidFill>
                            <a:schemeClr val="tx1"/>
                          </a:solidFill>
                          <a:effectLst/>
                          <a:latin typeface="Coptic1" pitchFamily="2" charset="0"/>
                          <a:cs typeface="Arial" charset="0"/>
                        </a:rPr>
                        <a:t>P,#c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p~S</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ri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m~V</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etonq</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piw~ou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naf</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sa</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e~neh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piw~ou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va</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penNou</a:t>
                      </a:r>
                      <a:r>
                        <a:rPr kumimoji="0" lang="en-US" sz="3700" b="0" i="0" u="none" strike="noStrike" cap="none" normalizeH="0" baseline="0" dirty="0">
                          <a:ln>
                            <a:noFill/>
                          </a:ln>
                          <a:solidFill>
                            <a:schemeClr val="tx1"/>
                          </a:solidFill>
                          <a:effectLst/>
                          <a:latin typeface="Coptic1" pitchFamily="2" charset="0"/>
                          <a:cs typeface="Arial" charset="0"/>
                        </a:rPr>
                        <a:t>] pe. </a:t>
                      </a:r>
                      <a:endParaRPr kumimoji="0" lang="en-CA"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mn-lt"/>
                          <a:cs typeface="Arial" charset="0"/>
                        </a:rPr>
                        <a:t>Notre Seigneur, Dieu, Sauveur, et Roi de nous tous, Jésus-Christ, le Fils du Dieu vivant, à qui la gloire pour toujours. </a:t>
                      </a:r>
                      <a:endParaRPr kumimoji="0" lang="en-CA" sz="3700" b="0" i="0" u="none" strike="noStrike" cap="none" normalizeH="0" baseline="0" dirty="0">
                        <a:ln>
                          <a:noFill/>
                        </a:ln>
                        <a:solidFill>
                          <a:schemeClr val="tx1"/>
                        </a:solidFill>
                        <a:effectLst/>
                        <a:latin typeface="+mn-lt"/>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ربنا، والهنا، ومخلصنا، وملكنا كلنا، يسوع المسيح، ابن اللَّهُ الحي، الذي له المجد للأبد.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sng" strike="noStrike" cap="none" normalizeH="0" baseline="0" dirty="0" err="1">
                          <a:ln>
                            <a:noFill/>
                          </a:ln>
                          <a:solidFill>
                            <a:srgbClr val="FF9900"/>
                          </a:solidFill>
                          <a:effectLst/>
                          <a:latin typeface="Coptic1" pitchFamily="2" charset="0"/>
                          <a:cs typeface="Arial" charset="0"/>
                        </a:rPr>
                        <a:t>Pilaoc</a:t>
                      </a:r>
                      <a:r>
                        <a:rPr kumimoji="0" lang="en-CA" sz="28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800" b="0" i="0" u="sng" strike="noStrike" kern="1200" cap="none" normalizeH="0" baseline="0" dirty="0">
                          <a:ln>
                            <a:noFill/>
                          </a:ln>
                          <a:solidFill>
                            <a:srgbClr val="FF9900"/>
                          </a:solidFill>
                          <a:effectLst/>
                          <a:latin typeface="Arial" charset="0"/>
                          <a:ea typeface="+mn-ea"/>
                          <a:cs typeface="Arial" charset="0"/>
                        </a:rPr>
                        <a:t>Le peuple :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800" b="0" i="0" u="sng" strike="noStrike" cap="none" normalizeH="0" baseline="0" dirty="0">
                          <a:ln>
                            <a:noFill/>
                          </a:ln>
                          <a:solidFill>
                            <a:srgbClr val="FF9900"/>
                          </a:solidFill>
                          <a:effectLst/>
                          <a:latin typeface="Arial" charset="0"/>
                          <a:cs typeface="Arial" charset="0"/>
                        </a:rPr>
                        <a:t>الشَّعْبُ : </a:t>
                      </a:r>
                      <a:endParaRPr kumimoji="0" lang="en-US" sz="28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229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Doxa ci </a:t>
                      </a:r>
                      <a:r>
                        <a:rPr kumimoji="0" lang="en-US" sz="3700" b="0" i="0" u="none" strike="noStrike" cap="none" normalizeH="0" baseline="0" dirty="0" err="1">
                          <a:ln>
                            <a:noFill/>
                          </a:ln>
                          <a:solidFill>
                            <a:schemeClr val="tx1"/>
                          </a:solidFill>
                          <a:effectLst/>
                          <a:latin typeface="Coptic1" pitchFamily="2" charset="0"/>
                          <a:cs typeface="Arial" charset="0"/>
                        </a:rPr>
                        <a:t>Kurie</a:t>
                      </a:r>
                      <a:r>
                        <a:rPr kumimoji="0" lang="en-US" sz="3700" b="0" i="0" u="none" strike="noStrike" cap="none" normalizeH="0" baseline="0" dirty="0">
                          <a:ln>
                            <a:noFill/>
                          </a:ln>
                          <a:solidFill>
                            <a:schemeClr val="tx1"/>
                          </a:solidFill>
                          <a:effectLst/>
                          <a:latin typeface="Coptic1" pitchFamily="2" charset="0"/>
                          <a:cs typeface="Arial" charset="0"/>
                        </a:rPr>
                        <a:t>~ </a:t>
                      </a:r>
                      <a:endParaRPr kumimoji="0" lang="en-CA"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3700" b="0" i="0" u="none" strike="noStrike" cap="none" normalizeH="0" baseline="0" dirty="0">
                          <a:ln>
                            <a:noFill/>
                          </a:ln>
                          <a:solidFill>
                            <a:schemeClr val="tx1"/>
                          </a:solidFill>
                          <a:effectLst/>
                          <a:latin typeface="+mn-lt"/>
                          <a:cs typeface="Arial" charset="0"/>
                        </a:rPr>
                        <a:t>Gloire à Toi, Seigneur. </a:t>
                      </a:r>
                      <a:endParaRPr kumimoji="0" lang="en-CA" sz="3700" b="0" i="0" u="none" strike="noStrike" cap="none" normalizeH="0" baseline="0" dirty="0">
                        <a:ln>
                          <a:noFill/>
                        </a:ln>
                        <a:solidFill>
                          <a:schemeClr val="tx1"/>
                        </a:solidFill>
                        <a:effectLst/>
                        <a:latin typeface="+mn-lt"/>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المجد لك يَا رب</a:t>
                      </a:r>
                      <a:r>
                        <a:rPr kumimoji="0" lang="fr-FR" sz="3700" b="0" i="0" u="none" strike="noStrike" cap="none" normalizeH="0" baseline="0" dirty="0">
                          <a:ln>
                            <a:noFill/>
                          </a:ln>
                          <a:solidFill>
                            <a:schemeClr val="tx1"/>
                          </a:solidFill>
                          <a:effectLst/>
                          <a:latin typeface="Arial" charset="0"/>
                          <a:cs typeface="Arial" charset="0"/>
                        </a:rPr>
                        <a:t>.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13047931"/>
      </p:ext>
    </p:extLst>
  </p:cSld>
  <p:clrMapOvr>
    <a:masterClrMapping/>
  </p:clrMapOv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0"/>
            <a:ext cx="11405309" cy="3375604"/>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مزامير 115 : 13-12</a:t>
            </a:r>
            <a:endParaRPr lang="fr-FR" sz="4267" dirty="0">
              <a:solidFill>
                <a:prstClr val="white"/>
              </a:solidFill>
              <a:latin typeface="Arial" panose="020B0604020202020204" pitchFamily="34" charset="0"/>
              <a:cs typeface="Arial"/>
            </a:endParaRPr>
          </a:p>
          <a:p>
            <a:pPr algn="ctr" defTabSz="1219170" rtl="1"/>
            <a:endParaRPr lang="fr-FR" sz="4267" dirty="0">
              <a:solidFill>
                <a:prstClr val="white"/>
              </a:solidFill>
              <a:latin typeface="Arial" panose="020B0604020202020204" pitchFamily="34" charset="0"/>
              <a:cs typeface="Arial"/>
            </a:endParaRPr>
          </a:p>
          <a:p>
            <a:pPr algn="ctr" defTabSz="1219170" rtl="1"/>
            <a:r>
              <a:rPr lang="ar-AE" sz="4267" dirty="0">
                <a:solidFill>
                  <a:prstClr val="white"/>
                </a:solidFill>
                <a:latin typeface="Arial" panose="020B0604020202020204" pitchFamily="34" charset="0"/>
                <a:cs typeface="Arial"/>
              </a:rPr>
              <a:t>الرب ذكرنا وباركنا. بيت اسرائيل. بارك بيت هرون. بارك بيت الذين يخافون الرب. الصغار مع الكبار. </a:t>
            </a:r>
          </a:p>
          <a:p>
            <a:pPr algn="ctr" defTabSz="1219170" rtl="1"/>
            <a:r>
              <a:rPr lang="ar-AE" sz="4267" dirty="0" err="1">
                <a:solidFill>
                  <a:prstClr val="white"/>
                </a:solidFill>
                <a:latin typeface="Arial" panose="020B0604020202020204" pitchFamily="34" charset="0"/>
                <a:cs typeface="Arial"/>
              </a:rPr>
              <a:t>هَلِّلُويَا</a:t>
            </a:r>
            <a:endParaRPr lang="ar-AE" sz="4267" dirty="0">
              <a:solidFill>
                <a:prstClr val="white"/>
              </a:solidFill>
              <a:latin typeface="Arial" panose="020B0604020202020204" pitchFamily="34" charset="0"/>
              <a:cs typeface="Arial"/>
            </a:endParaRPr>
          </a:p>
        </p:txBody>
      </p:sp>
      <p:sp>
        <p:nvSpPr>
          <p:cNvPr id="7" name="Rectangle 6"/>
          <p:cNvSpPr/>
          <p:nvPr/>
        </p:nvSpPr>
        <p:spPr>
          <a:xfrm>
            <a:off x="239350" y="3723997"/>
            <a:ext cx="11751327" cy="2554545"/>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Psaume 115: 12-13</a:t>
            </a:r>
          </a:p>
          <a:p>
            <a:pPr algn="ctr" defTabSz="1219170"/>
            <a:endParaRPr lang="fr-FR" sz="3200" b="1" dirty="0">
              <a:solidFill>
                <a:prstClr val="white"/>
              </a:solidFill>
              <a:latin typeface="Book Antiqua" pitchFamily="18" charset="0"/>
              <a:cs typeface="Arial"/>
            </a:endParaRPr>
          </a:p>
          <a:p>
            <a:pPr algn="ctr" defTabSz="1219170"/>
            <a:r>
              <a:rPr lang="fr-FR" sz="3200" b="1" dirty="0">
                <a:solidFill>
                  <a:prstClr val="white"/>
                </a:solidFill>
                <a:latin typeface="Book Antiqua" pitchFamily="18" charset="0"/>
                <a:cs typeface="Arial"/>
              </a:rPr>
              <a:t>L'Éternel se souvient de nous: il bénira, Il bénira la maison d'Israël, Il bénira la maison d'Aaron, Il bénira ceux qui craignent l'Éternel, les petits et les grands; Alléluia.</a:t>
            </a:r>
          </a:p>
        </p:txBody>
      </p:sp>
    </p:spTree>
    <p:extLst>
      <p:ext uri="{BB962C8B-B14F-4D97-AF65-F5344CB8AC3E}">
        <p14:creationId xmlns:p14="http://schemas.microsoft.com/office/powerpoint/2010/main" val="4061923506"/>
      </p:ext>
    </p:extLst>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1"/>
            <a:ext cx="11405309" cy="2061911"/>
          </a:xfrm>
          <a:prstGeom prst="rect">
            <a:avLst/>
          </a:prstGeom>
        </p:spPr>
        <p:txBody>
          <a:bodyPr wrap="square">
            <a:spAutoFit/>
          </a:bodyPr>
          <a:lstStyle/>
          <a:p>
            <a:pPr algn="ctr" defTabSz="1219170" rtl="1"/>
            <a:r>
              <a:rPr lang="ar-AE" sz="3733" i="1" u="sng" dirty="0">
                <a:solidFill>
                  <a:prstClr val="white"/>
                </a:solidFill>
                <a:latin typeface="Arial" panose="020B0604020202020204" pitchFamily="34" charset="0"/>
                <a:cs typeface="Arial"/>
              </a:rPr>
              <a:t>(لوقا 36:24 -53)</a:t>
            </a:r>
            <a:endParaRPr lang="fr-FR" sz="3733" i="1" u="sng" dirty="0">
              <a:solidFill>
                <a:prstClr val="white"/>
              </a:solidFill>
              <a:latin typeface="Arial" panose="020B0604020202020204" pitchFamily="34" charset="0"/>
              <a:cs typeface="Arial"/>
            </a:endParaRPr>
          </a:p>
          <a:p>
            <a:pPr algn="ctr" defTabSz="1219170" rtl="1"/>
            <a:r>
              <a:rPr lang="ar-AE" sz="4533" dirty="0">
                <a:solidFill>
                  <a:prstClr val="white"/>
                </a:solidFill>
                <a:latin typeface="Arial" panose="020B0604020202020204" pitchFamily="34" charset="0"/>
                <a:cs typeface="Arial"/>
              </a:rPr>
              <a:t>وفيما هم يتكلمون بهذا وقف يسوع بنفسه في وسطهم وقال السلام لكم أنا هو لا تخافوا،</a:t>
            </a:r>
          </a:p>
        </p:txBody>
      </p:sp>
      <p:sp>
        <p:nvSpPr>
          <p:cNvPr id="7" name="Rectangle 6"/>
          <p:cNvSpPr/>
          <p:nvPr/>
        </p:nvSpPr>
        <p:spPr>
          <a:xfrm>
            <a:off x="239350" y="3344212"/>
            <a:ext cx="11751327" cy="2575192"/>
          </a:xfrm>
          <a:prstGeom prst="rect">
            <a:avLst/>
          </a:prstGeom>
        </p:spPr>
        <p:txBody>
          <a:bodyPr wrap="square">
            <a:spAutoFit/>
          </a:bodyPr>
          <a:lstStyle/>
          <a:p>
            <a:pPr algn="ctr" defTabSz="1219170"/>
            <a:r>
              <a:rPr lang="fr-FR" sz="2667" b="1" i="1" u="sng" dirty="0">
                <a:solidFill>
                  <a:prstClr val="white"/>
                </a:solidFill>
                <a:latin typeface="Book Antiqua" pitchFamily="18" charset="0"/>
                <a:cs typeface="Arial"/>
              </a:rPr>
              <a:t>Lecture de l’Évangile selon Saint Luc (Luc 24 : 36-53)</a:t>
            </a:r>
          </a:p>
          <a:p>
            <a:pPr algn="ctr" defTabSz="1219170"/>
            <a:endParaRPr lang="fr-FR" sz="2667" b="1" i="1" u="sng" dirty="0">
              <a:solidFill>
                <a:prstClr val="white"/>
              </a:solidFill>
              <a:latin typeface="Book Antiqua" pitchFamily="18" charset="0"/>
              <a:cs typeface="Arial"/>
            </a:endParaRPr>
          </a:p>
          <a:p>
            <a:pPr algn="ctr" defTabSz="1219170"/>
            <a:r>
              <a:rPr lang="fr-FR" sz="3600" b="1" dirty="0">
                <a:solidFill>
                  <a:prstClr val="white"/>
                </a:solidFill>
                <a:latin typeface="Book Antiqua" pitchFamily="18" charset="0"/>
                <a:cs typeface="Arial"/>
              </a:rPr>
              <a:t>Tandis qu'ils parlaient de la sorte, lui-même se présenta au milieu d'eux, et leur dit: La paix soit avec vous! C’est moi, n’ayez pas peur. </a:t>
            </a:r>
          </a:p>
        </p:txBody>
      </p:sp>
    </p:spTree>
    <p:extLst>
      <p:ext uri="{BB962C8B-B14F-4D97-AF65-F5344CB8AC3E}">
        <p14:creationId xmlns:p14="http://schemas.microsoft.com/office/powerpoint/2010/main" val="1434612850"/>
      </p:ext>
    </p:extLst>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0"/>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فجزعوا وخافوا. وظنوا إن الذي يرونه روح. فقال لهم ما بالكم تضطربون ولماذا تخطر أفكار في قلوبكم. أنظروا يدي ورجلي أني أنا هو </a:t>
            </a:r>
            <a:r>
              <a:rPr lang="ar-AE" sz="4267" dirty="0" err="1">
                <a:solidFill>
                  <a:prstClr val="white"/>
                </a:solidFill>
                <a:latin typeface="Arial" panose="020B0604020202020204" pitchFamily="34" charset="0"/>
                <a:cs typeface="Arial"/>
              </a:rPr>
              <a:t>جسوني</a:t>
            </a:r>
            <a:r>
              <a:rPr lang="ar-AE" sz="4267" dirty="0">
                <a:solidFill>
                  <a:prstClr val="white"/>
                </a:solidFill>
                <a:latin typeface="Arial" panose="020B0604020202020204" pitchFamily="34" charset="0"/>
                <a:cs typeface="Arial"/>
              </a:rPr>
              <a:t> وانظروا فأن الروح ليس له لحم وعظام كما ترون لي. وحين قال </a:t>
            </a:r>
            <a:r>
              <a:rPr lang="ar-AE" sz="4267" dirty="0" err="1">
                <a:solidFill>
                  <a:prstClr val="white"/>
                </a:solidFill>
                <a:latin typeface="Arial" panose="020B0604020202020204" pitchFamily="34" charset="0"/>
                <a:cs typeface="Arial"/>
              </a:rPr>
              <a:t>إراهم</a:t>
            </a:r>
            <a:r>
              <a:rPr lang="ar-AE" sz="4267" dirty="0">
                <a:solidFill>
                  <a:prstClr val="white"/>
                </a:solidFill>
                <a:latin typeface="Arial" panose="020B0604020202020204" pitchFamily="34" charset="0"/>
                <a:cs typeface="Arial"/>
              </a:rPr>
              <a:t> يديه ورجليه.</a:t>
            </a:r>
          </a:p>
        </p:txBody>
      </p:sp>
      <p:sp>
        <p:nvSpPr>
          <p:cNvPr id="7" name="Rectangle 6"/>
          <p:cNvSpPr/>
          <p:nvPr/>
        </p:nvSpPr>
        <p:spPr>
          <a:xfrm>
            <a:off x="239350" y="3344213"/>
            <a:ext cx="11751327" cy="3046988"/>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Saisis de frayeur et d'épouvante, ils croyaient voir un esprit. Mais il leur dit: Pourquoi êtes-vous troublés, et pourquoi pareilles pensées s'élèvent-elles dans vos </a:t>
            </a:r>
            <a:r>
              <a:rPr lang="fr-FR" sz="3200" b="1" dirty="0" err="1">
                <a:solidFill>
                  <a:prstClr val="white"/>
                </a:solidFill>
                <a:latin typeface="Book Antiqua" pitchFamily="18" charset="0"/>
                <a:cs typeface="Arial"/>
              </a:rPr>
              <a:t>coeurs</a:t>
            </a:r>
            <a:r>
              <a:rPr lang="fr-FR" sz="3200" b="1" dirty="0">
                <a:solidFill>
                  <a:prstClr val="white"/>
                </a:solidFill>
                <a:latin typeface="Book Antiqua" pitchFamily="18" charset="0"/>
                <a:cs typeface="Arial"/>
              </a:rPr>
              <a:t>? Voyez mes mains et mes pieds, c'est bien moi; touchez-moi et voyez: un esprit n'a ni chair ni os, comme vous voyez que j'ai. Et en disant cela, il leur montra ses mains et ses pieds.</a:t>
            </a:r>
          </a:p>
        </p:txBody>
      </p:sp>
    </p:spTree>
    <p:extLst>
      <p:ext uri="{BB962C8B-B14F-4D97-AF65-F5344CB8AC3E}">
        <p14:creationId xmlns:p14="http://schemas.microsoft.com/office/powerpoint/2010/main" val="2683550578"/>
      </p:ext>
    </p:extLst>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145082"/>
            <a:ext cx="11405309" cy="2882584"/>
          </a:xfrm>
          <a:prstGeom prst="rect">
            <a:avLst/>
          </a:prstGeom>
        </p:spPr>
        <p:txBody>
          <a:bodyPr wrap="square">
            <a:spAutoFit/>
          </a:bodyPr>
          <a:lstStyle/>
          <a:p>
            <a:pPr algn="ctr" defTabSz="1219170"/>
            <a:r>
              <a:rPr lang="ar-AE" sz="4533" dirty="0">
                <a:solidFill>
                  <a:prstClr val="white"/>
                </a:solidFill>
                <a:latin typeface="Arial" panose="020B0604020202020204" pitchFamily="34" charset="0"/>
                <a:cs typeface="Arial"/>
              </a:rPr>
              <a:t>وبينما هم غير مصدقين من الفرح ومتعجبون قال لهم: أعندكم ها هنا ما يؤكل. فناولوه جزءاً من سمك مشوي ومن شهد عسل. فأخذ وأكل قدامهم وأخذ الباقي وأعطاهم وقال لهم هذا هو الكلام الذي قلته لكم إذ كنت معكم،</a:t>
            </a:r>
          </a:p>
        </p:txBody>
      </p:sp>
      <p:sp>
        <p:nvSpPr>
          <p:cNvPr id="7" name="Rectangle 6"/>
          <p:cNvSpPr/>
          <p:nvPr/>
        </p:nvSpPr>
        <p:spPr>
          <a:xfrm>
            <a:off x="239350" y="2948947"/>
            <a:ext cx="11751327" cy="3416320"/>
          </a:xfrm>
          <a:prstGeom prst="rect">
            <a:avLst/>
          </a:prstGeom>
        </p:spPr>
        <p:txBody>
          <a:bodyPr wrap="square">
            <a:spAutoFit/>
          </a:bodyPr>
          <a:lstStyle/>
          <a:p>
            <a:pPr algn="ctr" defTabSz="1219170"/>
            <a:r>
              <a:rPr lang="fr-FR" sz="3600" b="1" dirty="0">
                <a:solidFill>
                  <a:prstClr val="white"/>
                </a:solidFill>
                <a:latin typeface="Book Antiqua" pitchFamily="18" charset="0"/>
                <a:cs typeface="Arial"/>
              </a:rPr>
              <a:t>Comme, dans leur joie, ils ne croyaient point encore, et qu'ils étaient dans l'étonnement, il leur dit: Avez-vous ici quelque chose à manger? Ils lui présentèrent du poisson rôti et un rayon de miel. Il en prit, et il mangea devant eux. Puis il leur dit: C'est là ce que je vous disais lorsque j'étais encore avec vous</a:t>
            </a:r>
          </a:p>
        </p:txBody>
      </p:sp>
    </p:spTree>
    <p:extLst>
      <p:ext uri="{BB962C8B-B14F-4D97-AF65-F5344CB8AC3E}">
        <p14:creationId xmlns:p14="http://schemas.microsoft.com/office/powerpoint/2010/main" val="911077784"/>
      </p:ext>
    </p:extLst>
  </p:cSld>
  <p:clrMapOvr>
    <a:masterClrMapping/>
  </p:clrMapOvr>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49072"/>
            <a:ext cx="11405309" cy="2882584"/>
          </a:xfrm>
          <a:prstGeom prst="rect">
            <a:avLst/>
          </a:prstGeom>
        </p:spPr>
        <p:txBody>
          <a:bodyPr wrap="square">
            <a:spAutoFit/>
          </a:bodyPr>
          <a:lstStyle/>
          <a:p>
            <a:pPr algn="ctr" defTabSz="1219170" rtl="1"/>
            <a:r>
              <a:rPr lang="ar-AE" sz="4533" dirty="0">
                <a:solidFill>
                  <a:prstClr val="white"/>
                </a:solidFill>
                <a:latin typeface="Arial" panose="020B0604020202020204" pitchFamily="34" charset="0"/>
                <a:cs typeface="Arial"/>
              </a:rPr>
              <a:t>أنه لابد أن يتم جميع ما هو مكتوب عني في ناموس موسي والأنبياء والمزامير. حينئذ فتح قلوبهم ليفهموا الكتاب وقال لهم هكذا هو مكتوب وهكذا كان ينبغي أن المسيح يتألم ويقوم من الأموات في اليوم الثالث.</a:t>
            </a:r>
          </a:p>
        </p:txBody>
      </p:sp>
      <p:sp>
        <p:nvSpPr>
          <p:cNvPr id="7" name="Rectangle 6"/>
          <p:cNvSpPr/>
          <p:nvPr/>
        </p:nvSpPr>
        <p:spPr>
          <a:xfrm>
            <a:off x="239350" y="2948947"/>
            <a:ext cx="11751327" cy="3416320"/>
          </a:xfrm>
          <a:prstGeom prst="rect">
            <a:avLst/>
          </a:prstGeom>
        </p:spPr>
        <p:txBody>
          <a:bodyPr wrap="square">
            <a:spAutoFit/>
          </a:bodyPr>
          <a:lstStyle/>
          <a:p>
            <a:pPr algn="ctr" defTabSz="1219170"/>
            <a:r>
              <a:rPr lang="fr-FR" sz="3600" b="1" dirty="0">
                <a:solidFill>
                  <a:prstClr val="white"/>
                </a:solidFill>
                <a:latin typeface="Book Antiqua" pitchFamily="18" charset="0"/>
                <a:cs typeface="Arial"/>
              </a:rPr>
              <a:t>qu'il fallait que s'accomplît tout ce qui est écrit de moi dans la loi de Moïse, dans les prophètes, et dans les psaumes. Alors il leur ouvrit l'esprit, afin qu'ils comprissent les Écritures. Et il leur dit: Ainsi il est écrit que le Christ souffrirait, et qu'il ressusciterait des morts le troisième jour</a:t>
            </a:r>
          </a:p>
        </p:txBody>
      </p:sp>
    </p:spTree>
    <p:extLst>
      <p:ext uri="{BB962C8B-B14F-4D97-AF65-F5344CB8AC3E}">
        <p14:creationId xmlns:p14="http://schemas.microsoft.com/office/powerpoint/2010/main" val="1366928573"/>
      </p:ext>
    </p:extLst>
  </p:cSld>
  <p:clrMapOvr>
    <a:masterClrMapping/>
  </p:clrMapOvr>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1"/>
            <a:ext cx="11405309" cy="2882584"/>
          </a:xfrm>
          <a:prstGeom prst="rect">
            <a:avLst/>
          </a:prstGeom>
        </p:spPr>
        <p:txBody>
          <a:bodyPr wrap="square">
            <a:spAutoFit/>
          </a:bodyPr>
          <a:lstStyle/>
          <a:p>
            <a:pPr algn="ctr" defTabSz="1219170" rtl="1"/>
            <a:r>
              <a:rPr lang="ar-AE" sz="4533" dirty="0">
                <a:solidFill>
                  <a:prstClr val="white"/>
                </a:solidFill>
                <a:latin typeface="Arial" panose="020B0604020202020204" pitchFamily="34" charset="0"/>
                <a:cs typeface="Arial"/>
              </a:rPr>
              <a:t>وأن يكرز باسمه للتوبة ومغفرة الخطايا لجميع الأمم مبتدئاً من أورشليم وأنتم شهود لذلك. وها أنا أرسل عليكم موعد أبي فأقيموا أنتم في مدينة أورشليم إلي أن تلبسوا قوة من </a:t>
            </a:r>
            <a:r>
              <a:rPr lang="ar-AE" sz="4533" dirty="0" err="1">
                <a:solidFill>
                  <a:prstClr val="white"/>
                </a:solidFill>
                <a:latin typeface="Arial" panose="020B0604020202020204" pitchFamily="34" charset="0"/>
                <a:cs typeface="Arial"/>
              </a:rPr>
              <a:t>الأعالي</a:t>
            </a:r>
            <a:r>
              <a:rPr lang="ar-AE" sz="4533" dirty="0">
                <a:solidFill>
                  <a:prstClr val="white"/>
                </a:solidFill>
                <a:latin typeface="Arial" panose="020B0604020202020204" pitchFamily="34" charset="0"/>
                <a:cs typeface="Arial"/>
              </a:rPr>
              <a:t>. وأخرجهم إلي بيت عنيا،</a:t>
            </a:r>
          </a:p>
        </p:txBody>
      </p:sp>
      <p:sp>
        <p:nvSpPr>
          <p:cNvPr id="7" name="Rectangle 6"/>
          <p:cNvSpPr/>
          <p:nvPr/>
        </p:nvSpPr>
        <p:spPr>
          <a:xfrm>
            <a:off x="239350" y="3344213"/>
            <a:ext cx="11751327" cy="3046988"/>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et que la repentance et le pardon des péchés seraient prêchés en son nom à toutes les nations, à commencer par Jérusalem. Vous êtes témoins de ces choses. Et voici, j'enverrai sur vous ce que mon Père a promis; mais vous, restez dans la ville jusqu'à ce que vous soyez revêtus de la puissance d'en haut. Il les conduisit jusque vers Béthanie</a:t>
            </a:r>
          </a:p>
        </p:txBody>
      </p:sp>
    </p:spTree>
    <p:extLst>
      <p:ext uri="{BB962C8B-B14F-4D97-AF65-F5344CB8AC3E}">
        <p14:creationId xmlns:p14="http://schemas.microsoft.com/office/powerpoint/2010/main" val="1141564104"/>
      </p:ext>
    </p:extLst>
  </p:cSld>
  <p:clrMapOvr>
    <a:masterClrMapping/>
  </p:clrMapOvr>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199476"/>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ورفع يديه وباركهم. وفيما هو يباركهم انفرد عنهم وأصعد إلي السماء، فسجدوا له ورجعوا إلي اورشليم بفرح عظيم. وكانوا كل حين في الهيكل يسبحون ويباركون </a:t>
            </a:r>
            <a:r>
              <a:rPr lang="ar-EG" sz="4267" dirty="0">
                <a:solidFill>
                  <a:prstClr val="white"/>
                </a:solidFill>
                <a:latin typeface="Arial" panose="020B0604020202020204" pitchFamily="34" charset="0"/>
                <a:cs typeface="Arial"/>
              </a:rPr>
              <a:t>الله.</a:t>
            </a:r>
            <a:endParaRPr lang="fr-FR" sz="4267" dirty="0">
              <a:solidFill>
                <a:prstClr val="white"/>
              </a:solidFill>
              <a:latin typeface="Arial" panose="020B0604020202020204" pitchFamily="34" charset="0"/>
              <a:cs typeface="Arial"/>
            </a:endParaRPr>
          </a:p>
          <a:p>
            <a:pPr algn="ctr" defTabSz="1219170" rtl="1"/>
            <a:r>
              <a:rPr lang="ar-AE" sz="4267" i="1" dirty="0">
                <a:solidFill>
                  <a:prstClr val="white"/>
                </a:solidFill>
                <a:latin typeface="Arial" panose="020B0604020202020204" pitchFamily="34" charset="0"/>
                <a:cs typeface="Arial"/>
              </a:rPr>
              <a:t>والمجد لله دائماً.</a:t>
            </a:r>
          </a:p>
        </p:txBody>
      </p:sp>
      <p:sp>
        <p:nvSpPr>
          <p:cNvPr id="7" name="Rectangle 6"/>
          <p:cNvSpPr/>
          <p:nvPr/>
        </p:nvSpPr>
        <p:spPr>
          <a:xfrm>
            <a:off x="239350" y="3327565"/>
            <a:ext cx="11751327" cy="3046988"/>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et, ayant levé les mains, il les bénit. Pendant qu'il les bénissait, il se sépara d'eux, et fut enlevé au ciel. Pour eux, après l'avoir adoré, ils retournèrent à Jérusalem avec une grande joie; et ils étaient continuellement dans le temple louant et bénissant Dieu.</a:t>
            </a:r>
          </a:p>
          <a:p>
            <a:pPr algn="ctr" defTabSz="1219170"/>
            <a:r>
              <a:rPr lang="fr-FR" sz="3200" b="1" i="1" dirty="0">
                <a:solidFill>
                  <a:prstClr val="white"/>
                </a:solidFill>
                <a:latin typeface="Book Antiqua" pitchFamily="18" charset="0"/>
                <a:cs typeface="Arial"/>
              </a:rPr>
              <a:t>Gloire à Dieu éternellement.</a:t>
            </a:r>
          </a:p>
        </p:txBody>
      </p:sp>
    </p:spTree>
    <p:extLst>
      <p:ext uri="{BB962C8B-B14F-4D97-AF65-F5344CB8AC3E}">
        <p14:creationId xmlns:p14="http://schemas.microsoft.com/office/powerpoint/2010/main" val="245027026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3"/>
            <a:ext cx="5164616" cy="3539430"/>
          </a:xfrm>
          <a:prstGeom prst="rect">
            <a:avLst/>
          </a:prstGeom>
        </p:spPr>
        <p:txBody>
          <a:bodyPr wrap="square">
            <a:spAutoFit/>
          </a:bodyPr>
          <a:lstStyle/>
          <a:p>
            <a:pPr algn="just" defTabSz="1219170" rtl="1"/>
            <a:r>
              <a:rPr lang="ar-EG" sz="5600" dirty="0">
                <a:solidFill>
                  <a:prstClr val="white"/>
                </a:solidFill>
                <a:latin typeface="Arial" panose="020B0604020202020204" pitchFamily="34" charset="0"/>
                <a:cs typeface="Arial"/>
              </a:rPr>
              <a:t>كل أسماء والقبائل </a:t>
            </a:r>
            <a:endParaRPr lang="fr-FR" sz="5600" dirty="0">
              <a:solidFill>
                <a:prstClr val="white"/>
              </a:solidFill>
              <a:latin typeface="Arial" panose="020B0604020202020204" pitchFamily="34" charset="0"/>
              <a:cs typeface="Arial"/>
            </a:endParaRPr>
          </a:p>
          <a:p>
            <a:pPr algn="just" defTabSz="1219170" rtl="1"/>
            <a:r>
              <a:rPr lang="ar-EG" sz="5600" dirty="0">
                <a:solidFill>
                  <a:prstClr val="white"/>
                </a:solidFill>
                <a:latin typeface="Arial" panose="020B0604020202020204" pitchFamily="34" charset="0"/>
                <a:cs typeface="Arial"/>
              </a:rPr>
              <a:t>ولغات الألسن </a:t>
            </a:r>
            <a:endParaRPr lang="fr-FR" sz="5600" dirty="0">
              <a:solidFill>
                <a:prstClr val="white"/>
              </a:solidFill>
              <a:latin typeface="Arial" panose="020B0604020202020204" pitchFamily="34" charset="0"/>
              <a:cs typeface="Arial"/>
            </a:endParaRPr>
          </a:p>
          <a:p>
            <a:pPr algn="just" defTabSz="1219170" rtl="1"/>
            <a:r>
              <a:rPr lang="ar-EG" sz="5600" dirty="0">
                <a:solidFill>
                  <a:prstClr val="white"/>
                </a:solidFill>
                <a:latin typeface="Arial" panose="020B0604020202020204" pitchFamily="34" charset="0"/>
                <a:cs typeface="Arial"/>
              </a:rPr>
              <a:t>من قِبـّل قوة الثالوث</a:t>
            </a:r>
            <a:endParaRPr lang="fr-FR" sz="5600" dirty="0">
              <a:solidFill>
                <a:prstClr val="white"/>
              </a:solidFill>
              <a:latin typeface="Arial" panose="020B0604020202020204" pitchFamily="34" charset="0"/>
              <a:cs typeface="Arial"/>
            </a:endParaRPr>
          </a:p>
          <a:p>
            <a:pPr algn="just" defTabSz="1219170" rtl="1"/>
            <a:r>
              <a:rPr lang="ar-EG" sz="5600" dirty="0">
                <a:solidFill>
                  <a:prstClr val="white"/>
                </a:solidFill>
                <a:latin typeface="Arial" panose="020B0604020202020204" pitchFamily="34" charset="0"/>
                <a:cs typeface="Arial"/>
              </a:rPr>
              <a:t>الروح ...</a:t>
            </a:r>
            <a:endParaRPr lang="fr-FR" sz="5600" dirty="0">
              <a:solidFill>
                <a:prstClr val="white"/>
              </a:solidFill>
              <a:latin typeface="Arial" panose="020B0604020202020204" pitchFamily="34" charset="0"/>
              <a:cs typeface="Arial"/>
            </a:endParaRPr>
          </a:p>
        </p:txBody>
      </p:sp>
      <p:sp>
        <p:nvSpPr>
          <p:cNvPr id="6" name="Rectangle 5"/>
          <p:cNvSpPr/>
          <p:nvPr/>
        </p:nvSpPr>
        <p:spPr>
          <a:xfrm>
            <a:off x="431371" y="332658"/>
            <a:ext cx="6240693" cy="2821029"/>
          </a:xfrm>
          <a:prstGeom prst="rect">
            <a:avLst/>
          </a:prstGeom>
        </p:spPr>
        <p:txBody>
          <a:bodyPr wrap="square">
            <a:spAutoFit/>
          </a:bodyPr>
          <a:lstStyle/>
          <a:p>
            <a:pPr algn="just" defTabSz="1219170"/>
            <a:r>
              <a:rPr lang="fr-FR" sz="4533" dirty="0">
                <a:solidFill>
                  <a:prstClr val="white"/>
                </a:solidFill>
                <a:latin typeface="CS Avva Shenouda" pitchFamily="34" charset="0"/>
                <a:cs typeface="Arial"/>
              </a:rPr>
              <a:t>Ran </a:t>
            </a:r>
            <a:r>
              <a:rPr lang="fr-FR" sz="4533" dirty="0" err="1">
                <a:solidFill>
                  <a:prstClr val="white"/>
                </a:solidFill>
                <a:latin typeface="CS Avva Shenouda" pitchFamily="34" charset="0"/>
                <a:cs typeface="Arial"/>
              </a:rPr>
              <a:t>niben</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nnivuly</a:t>
            </a:r>
            <a:r>
              <a:rPr lang="fr-FR" sz="4533" dirty="0">
                <a:solidFill>
                  <a:prstClr val="white"/>
                </a:solidFill>
                <a:latin typeface="CS Avva Shenouda" pitchFamily="34" charset="0"/>
                <a:cs typeface="Arial"/>
              </a:rPr>
              <a:t> @ nem </a:t>
            </a:r>
            <a:r>
              <a:rPr lang="fr-FR" sz="4533" dirty="0" err="1">
                <a:solidFill>
                  <a:prstClr val="white"/>
                </a:solidFill>
                <a:latin typeface="CS Avva Shenouda" pitchFamily="34" charset="0"/>
                <a:cs typeface="Arial"/>
              </a:rPr>
              <a:t>niacpi</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nlac</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hiten</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tjom</a:t>
            </a:r>
            <a:r>
              <a:rPr lang="fr-FR" sz="4533" dirty="0">
                <a:solidFill>
                  <a:prstClr val="white"/>
                </a:solidFill>
                <a:latin typeface="CS Avva Shenouda" pitchFamily="34" charset="0"/>
                <a:cs typeface="Arial"/>
              </a:rPr>
              <a:t> `n}triac @ </a:t>
            </a:r>
            <a:r>
              <a:rPr lang="fr-FR" sz="4133" dirty="0" err="1">
                <a:solidFill>
                  <a:prstClr val="white"/>
                </a:solidFill>
                <a:latin typeface="CS Avva Shenouda" pitchFamily="34" charset="0"/>
                <a:cs typeface="Arial"/>
              </a:rPr>
              <a:t>pi`Pneuma</a:t>
            </a:r>
            <a:r>
              <a:rPr lang="fr-FR" sz="4133" dirty="0">
                <a:solidFill>
                  <a:prstClr val="white"/>
                </a:solidFill>
                <a:latin typeface="CS Avva Shenouda" pitchFamily="34" charset="0"/>
                <a:cs typeface="Arial"/>
              </a:rPr>
              <a:t> `</a:t>
            </a:r>
            <a:r>
              <a:rPr lang="fr-FR" sz="4133" dirty="0" err="1">
                <a:solidFill>
                  <a:prstClr val="white"/>
                </a:solidFill>
                <a:latin typeface="CS Avva Shenouda" pitchFamily="34" charset="0"/>
                <a:cs typeface="Arial"/>
              </a:rPr>
              <a:t>mParaklyton</a:t>
            </a:r>
            <a:r>
              <a:rPr lang="fr-FR" sz="4133" dirty="0">
                <a:solidFill>
                  <a:prstClr val="white"/>
                </a:solidFill>
                <a:latin typeface="CS Avva Shenouda" pitchFamily="34" charset="0"/>
                <a:cs typeface="Arial"/>
              </a:rPr>
              <a:t>. </a:t>
            </a:r>
          </a:p>
        </p:txBody>
      </p:sp>
      <p:sp>
        <p:nvSpPr>
          <p:cNvPr id="7" name="Rectangle 6"/>
          <p:cNvSpPr/>
          <p:nvPr/>
        </p:nvSpPr>
        <p:spPr>
          <a:xfrm>
            <a:off x="623392" y="3621022"/>
            <a:ext cx="10753195"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Tous les noms, toutes les nations </a:t>
            </a:r>
          </a:p>
          <a:p>
            <a:pPr algn="ctr" defTabSz="1219170"/>
            <a:r>
              <a:rPr lang="fr-FR" sz="4267" b="1" dirty="0">
                <a:solidFill>
                  <a:prstClr val="white"/>
                </a:solidFill>
                <a:latin typeface="Book Antiqua" pitchFamily="18" charset="0"/>
                <a:cs typeface="Arial"/>
              </a:rPr>
              <a:t>et toutes les langues existent </a:t>
            </a:r>
          </a:p>
          <a:p>
            <a:pPr algn="ctr" defTabSz="1219170"/>
            <a:r>
              <a:rPr lang="fr-FR" sz="4267" b="1" dirty="0">
                <a:solidFill>
                  <a:prstClr val="white"/>
                </a:solidFill>
                <a:latin typeface="Book Antiqua" pitchFamily="18" charset="0"/>
                <a:cs typeface="Arial"/>
              </a:rPr>
              <a:t>par le pouvoir de la Trinité, </a:t>
            </a:r>
          </a:p>
          <a:p>
            <a:pPr algn="ctr" defTabSz="1219170"/>
            <a:r>
              <a:rPr lang="fr-FR" sz="4267" b="1" dirty="0">
                <a:solidFill>
                  <a:prstClr val="white"/>
                </a:solidFill>
                <a:latin typeface="Book Antiqua" pitchFamily="18" charset="0"/>
                <a:cs typeface="Arial"/>
              </a:rPr>
              <a:t>l’Esprit Consolateur. </a:t>
            </a:r>
          </a:p>
        </p:txBody>
      </p:sp>
    </p:spTree>
    <p:extLst>
      <p:ext uri="{BB962C8B-B14F-4D97-AF65-F5344CB8AC3E}">
        <p14:creationId xmlns:p14="http://schemas.microsoft.com/office/powerpoint/2010/main" val="3854255563"/>
      </p:ext>
    </p:extLst>
  </p:cSld>
  <p:clrMapOvr>
    <a:masterClrMapping/>
  </p:clrMapOvr>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0" y="887526"/>
            <a:ext cx="11405309" cy="2882584"/>
          </a:xfrm>
          <a:prstGeom prst="rect">
            <a:avLst/>
          </a:prstGeom>
        </p:spPr>
        <p:txBody>
          <a:bodyPr wrap="square">
            <a:spAutoFit/>
          </a:bodyPr>
          <a:lstStyle/>
          <a:p>
            <a:pPr algn="ctr" defTabSz="1219170" rtl="1"/>
            <a:r>
              <a:rPr lang="ar-AE" sz="4533" dirty="0">
                <a:solidFill>
                  <a:prstClr val="white"/>
                </a:solidFill>
                <a:latin typeface="Arial" panose="020B0604020202020204" pitchFamily="34" charset="0"/>
                <a:cs typeface="Arial"/>
              </a:rPr>
              <a:t>كان </a:t>
            </a:r>
            <a:r>
              <a:rPr lang="ar-AE" sz="4533" dirty="0" err="1">
                <a:solidFill>
                  <a:prstClr val="white"/>
                </a:solidFill>
                <a:latin typeface="Arial" panose="020B0604020202020204" pitchFamily="34" charset="0"/>
                <a:cs typeface="Arial"/>
              </a:rPr>
              <a:t>الإثني</a:t>
            </a:r>
            <a:r>
              <a:rPr lang="ar-AE" sz="4533" dirty="0">
                <a:solidFill>
                  <a:prstClr val="white"/>
                </a:solidFill>
                <a:latin typeface="Arial" panose="020B0604020202020204" pitchFamily="34" charset="0"/>
                <a:cs typeface="Arial"/>
              </a:rPr>
              <a:t> عشر رسولاً في اورشليم ينتظرون القوة التي يرسلها لهم الرب. وحدث عند تمام الخمسين أن أتي علي الرسل الروح المعزي. فتكلموا بلغات </a:t>
            </a:r>
            <a:r>
              <a:rPr lang="ar-AE" sz="4533" dirty="0" err="1">
                <a:solidFill>
                  <a:prstClr val="white"/>
                </a:solidFill>
                <a:latin typeface="Arial" panose="020B0604020202020204" pitchFamily="34" charset="0"/>
                <a:cs typeface="Arial"/>
              </a:rPr>
              <a:t>السمائيين</a:t>
            </a:r>
            <a:r>
              <a:rPr lang="ar-AE" sz="4533" dirty="0">
                <a:solidFill>
                  <a:prstClr val="white"/>
                </a:solidFill>
                <a:latin typeface="Arial" panose="020B0604020202020204" pitchFamily="34" charset="0"/>
                <a:cs typeface="Arial"/>
              </a:rPr>
              <a:t> ونغمة الملائكة واعترفوا بالمسيح ومجد قيامته.</a:t>
            </a:r>
            <a:endParaRPr lang="ar-AE" sz="4533" i="1" dirty="0">
              <a:solidFill>
                <a:prstClr val="white"/>
              </a:solidFill>
              <a:latin typeface="Arial" panose="020B0604020202020204" pitchFamily="34" charset="0"/>
              <a:cs typeface="Arial"/>
            </a:endParaRPr>
          </a:p>
        </p:txBody>
      </p:sp>
      <p:sp>
        <p:nvSpPr>
          <p:cNvPr id="7" name="Rectangle 6"/>
          <p:cNvSpPr/>
          <p:nvPr/>
        </p:nvSpPr>
        <p:spPr>
          <a:xfrm>
            <a:off x="85354" y="4036230"/>
            <a:ext cx="12097343" cy="2452274"/>
          </a:xfrm>
          <a:prstGeom prst="rect">
            <a:avLst/>
          </a:prstGeom>
        </p:spPr>
        <p:txBody>
          <a:bodyPr wrap="square">
            <a:spAutoFit/>
          </a:bodyPr>
          <a:lstStyle/>
          <a:p>
            <a:pPr algn="ctr" defTabSz="1219170"/>
            <a:r>
              <a:rPr lang="fr-FR" sz="3067" b="1" dirty="0">
                <a:solidFill>
                  <a:prstClr val="white"/>
                </a:solidFill>
                <a:latin typeface="Book Antiqua" pitchFamily="18" charset="0"/>
                <a:cs typeface="Arial"/>
              </a:rPr>
              <a:t>Les douze apôtres attendaient à Jérusalem la puissance que le Seigneur allait leur envoyer. Cela arriva le cinquantième jour (jour de la Pentecôte), l’Esprit Consolateur descendit sur les apôtres, ils parlèrent les langues des célestes, et la mélodie des anges, en reconnaissant le Christ et la gloire de Sa Résurrection.</a:t>
            </a:r>
            <a:endParaRPr lang="fr-FR" sz="3067" b="1" i="1" dirty="0">
              <a:solidFill>
                <a:prstClr val="white"/>
              </a:solidFill>
              <a:latin typeface="Book Antiqua" pitchFamily="18" charset="0"/>
              <a:cs typeface="Arial"/>
            </a:endParaRPr>
          </a:p>
        </p:txBody>
      </p:sp>
      <p:graphicFrame>
        <p:nvGraphicFramePr>
          <p:cNvPr id="2" name="Tableau 1">
            <a:extLst>
              <a:ext uri="{FF2B5EF4-FFF2-40B4-BE49-F238E27FC236}">
                <a16:creationId xmlns:a16="http://schemas.microsoft.com/office/drawing/2014/main" id="{FB6CAD64-BBD7-5BDC-717C-DAA6C2D5CD42}"/>
              </a:ext>
            </a:extLst>
          </p:cNvPr>
          <p:cNvGraphicFramePr>
            <a:graphicFrameLocks noGrp="1"/>
          </p:cNvGraphicFramePr>
          <p:nvPr/>
        </p:nvGraphicFramePr>
        <p:xfrm>
          <a:off x="2032000" y="252542"/>
          <a:ext cx="8128000" cy="6096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985228395"/>
                    </a:ext>
                  </a:extLst>
                </a:gridCol>
              </a:tblGrid>
              <a:tr h="609600">
                <a:tc>
                  <a:txBody>
                    <a:bodyPr/>
                    <a:lstStyle/>
                    <a:p>
                      <a:endParaRPr lang="fr-FR" sz="3200" dirty="0">
                        <a:solidFill>
                          <a:srgbClr val="FFFFFF"/>
                        </a:solidFill>
                        <a:latin typeface="Arial" panose="020B0604020202020204" pitchFamily="34"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6704572"/>
                  </a:ext>
                </a:extLst>
              </a:tr>
            </a:tbl>
          </a:graphicData>
        </a:graphic>
      </p:graphicFrame>
      <p:graphicFrame>
        <p:nvGraphicFramePr>
          <p:cNvPr id="3" name="Tableau 2">
            <a:extLst>
              <a:ext uri="{FF2B5EF4-FFF2-40B4-BE49-F238E27FC236}">
                <a16:creationId xmlns:a16="http://schemas.microsoft.com/office/drawing/2014/main" id="{DA72D9E6-0975-E0C7-A9B6-7F21398E11BF}"/>
              </a:ext>
            </a:extLst>
          </p:cNvPr>
          <p:cNvGraphicFramePr>
            <a:graphicFrameLocks noGrp="1"/>
          </p:cNvGraphicFramePr>
          <p:nvPr/>
        </p:nvGraphicFramePr>
        <p:xfrm>
          <a:off x="2927648" y="158664"/>
          <a:ext cx="6336704" cy="609600"/>
        </p:xfrm>
        <a:graphic>
          <a:graphicData uri="http://schemas.openxmlformats.org/drawingml/2006/table">
            <a:tbl>
              <a:tblPr/>
              <a:tblGrid>
                <a:gridCol w="6336704">
                  <a:extLst>
                    <a:ext uri="{9D8B030D-6E8A-4147-A177-3AD203B41FA5}">
                      <a16:colId xmlns:a16="http://schemas.microsoft.com/office/drawing/2014/main" val="3065829318"/>
                    </a:ext>
                  </a:extLst>
                </a:gridCol>
              </a:tblGrid>
              <a:tr h="609600">
                <a:tc>
                  <a:txBody>
                    <a:bodyPr/>
                    <a:lstStyle/>
                    <a:p>
                      <a:pPr algn="ctr"/>
                      <a:r>
                        <a:rPr lang="fr-FR" sz="3200" dirty="0">
                          <a:solidFill>
                            <a:schemeClr val="bg1"/>
                          </a:solidFill>
                          <a:latin typeface="Arial" panose="020B0604020202020204" pitchFamily="34" charset="0"/>
                        </a:rPr>
                        <a:t>Commentaire</a:t>
                      </a:r>
                    </a:p>
                  </a:txBody>
                  <a:tcPr marL="121920" marR="121920" marT="60960" marB="60960">
                    <a:lnL w="12700" cmpd="sng">
                      <a:noFill/>
                      <a:prstDash val="soli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1174692"/>
                  </a:ext>
                </a:extLst>
              </a:tr>
            </a:tbl>
          </a:graphicData>
        </a:graphic>
      </p:graphicFrame>
    </p:spTree>
    <p:extLst>
      <p:ext uri="{BB962C8B-B14F-4D97-AF65-F5344CB8AC3E}">
        <p14:creationId xmlns:p14="http://schemas.microsoft.com/office/powerpoint/2010/main" val="4148903746"/>
      </p:ext>
    </p:extLst>
  </p:cSld>
  <p:clrMapOvr>
    <a:masterClrMapping/>
  </p:clrMapOvr>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3375604"/>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فلما كمل عيد العنصرة حل علي الرسل روح القدس المعزي. روح الحق المنبثق من الآب وصنعوا آيات عظيمة وقوات في الشعب</a:t>
            </a:r>
            <a:r>
              <a:rPr lang="fr-FR" sz="4267" dirty="0">
                <a:solidFill>
                  <a:prstClr val="white"/>
                </a:solidFill>
                <a:latin typeface="Arial" panose="020B0604020202020204" pitchFamily="34" charset="0"/>
                <a:cs typeface="Arial"/>
              </a:rPr>
              <a:t> </a:t>
            </a:r>
            <a:r>
              <a:rPr lang="ar-AE" sz="4267" dirty="0">
                <a:solidFill>
                  <a:prstClr val="white"/>
                </a:solidFill>
                <a:latin typeface="Arial" panose="020B0604020202020204" pitchFamily="34" charset="0"/>
                <a:cs typeface="Arial"/>
              </a:rPr>
              <a:t>وكانوا يشهدون بعظم دالة (وبكل صفة) علي قيامة الرب يسوع أنه قام من الأموات.</a:t>
            </a:r>
            <a:endParaRPr lang="fr-FR" sz="4267" dirty="0">
              <a:solidFill>
                <a:prstClr val="white"/>
              </a:solidFill>
              <a:latin typeface="Arial" panose="020B0604020202020204" pitchFamily="34" charset="0"/>
              <a:cs typeface="Arial"/>
            </a:endParaRPr>
          </a:p>
          <a:p>
            <a:pPr algn="ctr" defTabSz="1219170" rtl="1"/>
            <a:r>
              <a:rPr lang="ar-AE" sz="4267" dirty="0">
                <a:solidFill>
                  <a:prstClr val="white"/>
                </a:solidFill>
                <a:latin typeface="Arial" panose="020B0604020202020204" pitchFamily="34" charset="0"/>
                <a:cs typeface="Arial"/>
              </a:rPr>
              <a:t> </a:t>
            </a:r>
            <a:r>
              <a:rPr lang="ar-AE" sz="4267" i="1" dirty="0">
                <a:solidFill>
                  <a:prstClr val="white"/>
                </a:solidFill>
                <a:latin typeface="Arial" panose="020B0604020202020204" pitchFamily="34" charset="0"/>
                <a:cs typeface="Arial"/>
              </a:rPr>
              <a:t>والسبح لله دائماً.</a:t>
            </a:r>
          </a:p>
        </p:txBody>
      </p:sp>
      <p:sp>
        <p:nvSpPr>
          <p:cNvPr id="7" name="Rectangle 6"/>
          <p:cNvSpPr/>
          <p:nvPr/>
        </p:nvSpPr>
        <p:spPr>
          <a:xfrm>
            <a:off x="47330" y="3457451"/>
            <a:ext cx="12097343" cy="2924262"/>
          </a:xfrm>
          <a:prstGeom prst="rect">
            <a:avLst/>
          </a:prstGeom>
        </p:spPr>
        <p:txBody>
          <a:bodyPr wrap="square">
            <a:spAutoFit/>
          </a:bodyPr>
          <a:lstStyle/>
          <a:p>
            <a:pPr algn="ctr" defTabSz="1219170"/>
            <a:r>
              <a:rPr lang="fr-FR" sz="3067" b="1" dirty="0">
                <a:solidFill>
                  <a:prstClr val="white"/>
                </a:solidFill>
                <a:latin typeface="Book Antiqua" pitchFamily="18" charset="0"/>
                <a:cs typeface="Arial"/>
              </a:rPr>
              <a:t>L’Esprit Consolateur descendit sur les apôtres le jour de la Pentecôte, l’Esprit de vérité qui procède du Père, et ils accomplirent de grandes merveilles et des puissances dans Le peuple, témoignant avec grandes preuves que le Seigneur Jésus ressuscita d’entre les morts. </a:t>
            </a:r>
          </a:p>
          <a:p>
            <a:pPr algn="ctr" defTabSz="1219170"/>
            <a:r>
              <a:rPr lang="fr-FR" sz="3067" b="1" i="1" dirty="0">
                <a:solidFill>
                  <a:prstClr val="white"/>
                </a:solidFill>
                <a:latin typeface="Book Antiqua" pitchFamily="18" charset="0"/>
                <a:cs typeface="Arial"/>
              </a:rPr>
              <a:t>Louange soit à Dieu éternellement.</a:t>
            </a:r>
          </a:p>
        </p:txBody>
      </p:sp>
      <p:sp>
        <p:nvSpPr>
          <p:cNvPr id="3" name="Text Box 77">
            <a:hlinkClick r:id="rId2" action="ppaction://hlinksldjump"/>
            <a:extLst>
              <a:ext uri="{FF2B5EF4-FFF2-40B4-BE49-F238E27FC236}">
                <a16:creationId xmlns:a16="http://schemas.microsoft.com/office/drawing/2014/main" id="{FB69EDD9-4FCE-362E-6CF6-7CD28B4E93E4}"/>
              </a:ext>
            </a:extLst>
          </p:cNvPr>
          <p:cNvSpPr txBox="1">
            <a:spLocks noChangeArrowheads="1"/>
          </p:cNvSpPr>
          <p:nvPr/>
        </p:nvSpPr>
        <p:spPr bwMode="auto">
          <a:xfrm>
            <a:off x="9442036" y="6096154"/>
            <a:ext cx="2692801" cy="720000"/>
          </a:xfrm>
          <a:prstGeom prst="rect">
            <a:avLst/>
          </a:prstGeom>
          <a:solidFill>
            <a:srgbClr val="800000"/>
          </a:solidFill>
          <a:ln w="57150" cmpd="thickThin">
            <a:solidFill>
              <a:schemeClr val="tx1"/>
            </a:solidFill>
            <a:miter lim="800000"/>
            <a:headEnd/>
            <a:tailEnd/>
          </a:ln>
        </p:spPr>
        <p:txBody>
          <a:bodyPr wrap="square" lIns="24000" tIns="24000" rIns="24000" bIns="24000" anchor="ctr">
            <a:spAutoFit/>
          </a:bodyPr>
          <a:lstStyle/>
          <a:p>
            <a:pPr algn="ctr" defTabSz="1219170" fontAlgn="base">
              <a:spcBef>
                <a:spcPct val="0"/>
              </a:spcBef>
              <a:spcAft>
                <a:spcPct val="0"/>
              </a:spcAft>
              <a:defRPr/>
            </a:pPr>
            <a:r>
              <a:rPr lang="fr-FR" sz="2800" dirty="0">
                <a:solidFill>
                  <a:srgbClr val="FFFFFF"/>
                </a:solidFill>
                <a:latin typeface="Avva_Marcos" panose="04020500000000000000" pitchFamily="82" charset="0"/>
                <a:cs typeface="Arial" charset="0"/>
              </a:rPr>
              <a:t>A</a:t>
            </a:r>
            <a:r>
              <a:rPr lang="fr-FR" sz="2800" dirty="0">
                <a:solidFill>
                  <a:srgbClr val="FFFFFF"/>
                </a:solidFill>
                <a:latin typeface="CS New Athanasius" panose="020B0500000000000000" pitchFamily="34" charset="0"/>
                <a:cs typeface="Arial" charset="0"/>
              </a:rPr>
              <a:t>u`[</a:t>
            </a:r>
            <a:r>
              <a:rPr lang="fr-FR" sz="2800" dirty="0" err="1">
                <a:solidFill>
                  <a:srgbClr val="FFFFFF"/>
                </a:solidFill>
                <a:latin typeface="CS New Athanasius" panose="020B0500000000000000" pitchFamily="34" charset="0"/>
                <a:cs typeface="Arial" charset="0"/>
              </a:rPr>
              <a:t>nejwou</a:t>
            </a:r>
            <a:endParaRPr lang="en-CA" sz="2800" dirty="0">
              <a:solidFill>
                <a:srgbClr val="FFFFFF"/>
              </a:solidFill>
              <a:latin typeface="CS New Athanasius" panose="020B0500000000000000" pitchFamily="34" charset="0"/>
              <a:cs typeface="Arial" charset="0"/>
            </a:endParaRPr>
          </a:p>
        </p:txBody>
      </p:sp>
    </p:spTree>
    <p:extLst>
      <p:ext uri="{BB962C8B-B14F-4D97-AF65-F5344CB8AC3E}">
        <p14:creationId xmlns:p14="http://schemas.microsoft.com/office/powerpoint/2010/main" val="1058330124"/>
      </p:ext>
    </p:extLst>
  </p:cSld>
  <p:clrMapOvr>
    <a:masterClrMapping/>
  </p:clrMapOv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55432-FF04-6FE8-23E1-8A56C74AC300}"/>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26B79F2D-1A9C-B852-46C3-1964A92E9FF6}"/>
              </a:ext>
            </a:extLst>
          </p:cNvPr>
          <p:cNvGraphicFramePr>
            <a:graphicFrameLocks noGrp="1"/>
          </p:cNvGraphicFramePr>
          <p:nvPr>
            <p:extLst>
              <p:ext uri="{D42A27DB-BD31-4B8C-83A1-F6EECF244321}">
                <p14:modId xmlns:p14="http://schemas.microsoft.com/office/powerpoint/2010/main" val="243070359"/>
              </p:ext>
            </p:extLst>
          </p:nvPr>
        </p:nvGraphicFramePr>
        <p:xfrm>
          <a:off x="426000" y="192866"/>
          <a:ext cx="11347358" cy="6097262"/>
        </p:xfrm>
        <a:graphic>
          <a:graphicData uri="http://schemas.openxmlformats.org/drawingml/2006/table">
            <a:tbl>
              <a:tblPr firstRow="1" bandRow="1">
                <a:tableStyleId>{5940675A-B579-460E-94D1-54222C63F5DA}</a:tableStyleId>
              </a:tblPr>
              <a:tblGrid>
                <a:gridCol w="6220606">
                  <a:extLst>
                    <a:ext uri="{9D8B030D-6E8A-4147-A177-3AD203B41FA5}">
                      <a16:colId xmlns:a16="http://schemas.microsoft.com/office/drawing/2014/main" val="2627236205"/>
                    </a:ext>
                  </a:extLst>
                </a:gridCol>
                <a:gridCol w="208280">
                  <a:extLst>
                    <a:ext uri="{9D8B030D-6E8A-4147-A177-3AD203B41FA5}">
                      <a16:colId xmlns:a16="http://schemas.microsoft.com/office/drawing/2014/main" val="4274098350"/>
                    </a:ext>
                  </a:extLst>
                </a:gridCol>
                <a:gridCol w="4918472">
                  <a:extLst>
                    <a:ext uri="{9D8B030D-6E8A-4147-A177-3AD203B41FA5}">
                      <a16:colId xmlns:a16="http://schemas.microsoft.com/office/drawing/2014/main" val="1952816659"/>
                    </a:ext>
                  </a:extLst>
                </a:gridCol>
              </a:tblGrid>
              <a:tr h="3342640">
                <a:tc>
                  <a:txBody>
                    <a:bodyPr/>
                    <a:lstStyle/>
                    <a:p>
                      <a:pPr algn="just" rtl="0"/>
                      <a:r>
                        <a:rPr lang="fr-FR" sz="3900" dirty="0" err="1">
                          <a:solidFill>
                            <a:schemeClr val="tx1"/>
                          </a:solidFill>
                          <a:latin typeface="Avva_Marcos" panose="04020500000000000000" pitchFamily="82" charset="0"/>
                        </a:rPr>
                        <a:t>A</a:t>
                      </a:r>
                      <a:r>
                        <a:rPr lang="fr-FR" sz="3900" dirty="0" err="1">
                          <a:solidFill>
                            <a:schemeClr val="tx1"/>
                          </a:solidFill>
                          <a:latin typeface="CS Avva Shenouda" panose="020B7200000000000000" pitchFamily="34" charset="0"/>
                        </a:rPr>
                        <a:t>f`i</a:t>
                      </a:r>
                      <a:r>
                        <a:rPr lang="fr-FR" sz="3900" dirty="0">
                          <a:solidFill>
                            <a:schemeClr val="tx1"/>
                          </a:solidFill>
                          <a:latin typeface="CS Avva Shenouda" panose="020B7200000000000000" pitchFamily="34" charset="0"/>
                        </a:rPr>
                        <a:t> `</a:t>
                      </a:r>
                      <a:r>
                        <a:rPr lang="fr-FR" sz="3900" dirty="0" err="1">
                          <a:solidFill>
                            <a:schemeClr val="tx1"/>
                          </a:solidFill>
                          <a:latin typeface="CS Avva Shenouda" panose="020B7200000000000000" pitchFamily="34" charset="0"/>
                        </a:rPr>
                        <a:t>nje</a:t>
                      </a:r>
                      <a:r>
                        <a:rPr lang="fr-FR" sz="3900" dirty="0">
                          <a:solidFill>
                            <a:schemeClr val="tx1"/>
                          </a:solidFill>
                          <a:latin typeface="CS Avva Shenouda" panose="020B7200000000000000" pitchFamily="34" charset="0"/>
                        </a:rPr>
                        <a:t> `P¡ sa </a:t>
                      </a:r>
                      <a:r>
                        <a:rPr lang="fr-FR" sz="3900" dirty="0" err="1">
                          <a:solidFill>
                            <a:schemeClr val="tx1"/>
                          </a:solidFill>
                          <a:latin typeface="CS Avva Shenouda" panose="020B7200000000000000" pitchFamily="34" charset="0"/>
                        </a:rPr>
                        <a:t>By;ani`a</a:t>
                      </a:r>
                      <a:r>
                        <a:rPr lang="fr-FR" sz="3900" dirty="0">
                          <a:solidFill>
                            <a:schemeClr val="tx1"/>
                          </a:solidFill>
                          <a:latin typeface="CS Avva Shenouda" panose="020B7200000000000000" pitchFamily="34" charset="0"/>
                        </a:rPr>
                        <a:t> @ nem </a:t>
                      </a:r>
                      <a:r>
                        <a:rPr lang="fr-FR" sz="3900" dirty="0" err="1">
                          <a:solidFill>
                            <a:schemeClr val="tx1"/>
                          </a:solidFill>
                          <a:latin typeface="CS Avva Shenouda" panose="020B7200000000000000" pitchFamily="34" charset="0"/>
                        </a:rPr>
                        <a:t>nefma;ytyc</a:t>
                      </a:r>
                      <a:r>
                        <a:rPr lang="fr-FR" sz="3900" dirty="0">
                          <a:solidFill>
                            <a:schemeClr val="tx1"/>
                          </a:solidFill>
                          <a:latin typeface="CS Avva Shenouda" panose="020B7200000000000000" pitchFamily="34" charset="0"/>
                        </a:rPr>
                        <a:t> =e=;=u @ </a:t>
                      </a:r>
                      <a:r>
                        <a:rPr lang="fr-FR" sz="3900" dirty="0" err="1">
                          <a:solidFill>
                            <a:schemeClr val="tx1"/>
                          </a:solidFill>
                          <a:latin typeface="CS Avva Shenouda" panose="020B7200000000000000" pitchFamily="34" charset="0"/>
                        </a:rPr>
                        <a:t>affai</a:t>
                      </a:r>
                      <a:r>
                        <a:rPr lang="fr-FR" sz="3900" dirty="0">
                          <a:solidFill>
                            <a:schemeClr val="tx1"/>
                          </a:solidFill>
                          <a:latin typeface="CS Avva Shenouda" panose="020B7200000000000000" pitchFamily="34" charset="0"/>
                        </a:rPr>
                        <a:t> `</a:t>
                      </a:r>
                      <a:r>
                        <a:rPr lang="fr-FR" sz="3900" dirty="0" err="1">
                          <a:solidFill>
                            <a:schemeClr val="tx1"/>
                          </a:solidFill>
                          <a:latin typeface="CS Avva Shenouda" panose="020B7200000000000000" pitchFamily="34" charset="0"/>
                        </a:rPr>
                        <a:t>nnefjij</a:t>
                      </a:r>
                      <a:r>
                        <a:rPr lang="fr-FR" sz="3900" dirty="0">
                          <a:solidFill>
                            <a:schemeClr val="tx1"/>
                          </a:solidFill>
                          <a:latin typeface="CS Avva Shenouda" panose="020B7200000000000000" pitchFamily="34" charset="0"/>
                        </a:rPr>
                        <a:t> </a:t>
                      </a:r>
                      <a:r>
                        <a:rPr lang="fr-FR" sz="3900" dirty="0" err="1">
                          <a:solidFill>
                            <a:schemeClr val="tx1"/>
                          </a:solidFill>
                          <a:latin typeface="CS Avva Shenouda" panose="020B7200000000000000" pitchFamily="34" charset="0"/>
                        </a:rPr>
                        <a:t>af`cmou</a:t>
                      </a:r>
                      <a:r>
                        <a:rPr lang="fr-FR" sz="3900" dirty="0">
                          <a:solidFill>
                            <a:schemeClr val="tx1"/>
                          </a:solidFill>
                          <a:latin typeface="CS Avva Shenouda" panose="020B7200000000000000" pitchFamily="34" charset="0"/>
                        </a:rPr>
                        <a:t> `</a:t>
                      </a:r>
                      <a:r>
                        <a:rPr lang="fr-FR" sz="3900" dirty="0" err="1">
                          <a:solidFill>
                            <a:schemeClr val="tx1"/>
                          </a:solidFill>
                          <a:latin typeface="CS Avva Shenouda" panose="020B7200000000000000" pitchFamily="34" charset="0"/>
                        </a:rPr>
                        <a:t>erwou</a:t>
                      </a:r>
                      <a:r>
                        <a:rPr lang="fr-FR" sz="3900" dirty="0">
                          <a:solidFill>
                            <a:schemeClr val="tx1"/>
                          </a:solidFill>
                          <a:latin typeface="CS Avva Shenouda" panose="020B7200000000000000" pitchFamily="34" charset="0"/>
                        </a:rPr>
                        <a:t> @ </a:t>
                      </a:r>
                      <a:r>
                        <a:rPr lang="fr-FR" sz="3900" dirty="0" err="1">
                          <a:solidFill>
                            <a:schemeClr val="tx1"/>
                          </a:solidFill>
                          <a:latin typeface="CS Avva Shenouda" panose="020B7200000000000000" pitchFamily="34" charset="0"/>
                        </a:rPr>
                        <a:t>afsenaf</a:t>
                      </a:r>
                      <a:r>
                        <a:rPr lang="fr-FR" sz="3900" dirty="0">
                          <a:solidFill>
                            <a:schemeClr val="tx1"/>
                          </a:solidFill>
                          <a:latin typeface="CS Avva Shenouda" panose="020B7200000000000000" pitchFamily="34" charset="0"/>
                        </a:rPr>
                        <a:t> `</a:t>
                      </a:r>
                      <a:r>
                        <a:rPr lang="fr-FR" sz="3900" dirty="0" err="1">
                          <a:solidFill>
                            <a:schemeClr val="tx1"/>
                          </a:solidFill>
                          <a:latin typeface="CS Avva Shenouda" panose="020B7200000000000000" pitchFamily="34" charset="0"/>
                        </a:rPr>
                        <a:t>e`pswi</a:t>
                      </a:r>
                      <a:r>
                        <a:rPr lang="fr-FR" sz="3900" dirty="0">
                          <a:solidFill>
                            <a:schemeClr val="tx1"/>
                          </a:solidFill>
                          <a:latin typeface="CS Avva Shenouda" panose="020B7200000000000000" pitchFamily="34" charset="0"/>
                        </a:rPr>
                        <a:t> `</a:t>
                      </a:r>
                      <a:r>
                        <a:rPr lang="fr-FR" sz="3900" dirty="0" err="1">
                          <a:solidFill>
                            <a:schemeClr val="tx1"/>
                          </a:solidFill>
                          <a:latin typeface="CS Avva Shenouda" panose="020B7200000000000000" pitchFamily="34" charset="0"/>
                        </a:rPr>
                        <a:t>enivyou`i</a:t>
                      </a:r>
                      <a:r>
                        <a:rPr lang="fr-FR" sz="3900" dirty="0">
                          <a:solidFill>
                            <a:schemeClr val="tx1"/>
                          </a:solidFill>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4650" kern="1200" dirty="0">
                          <a:solidFill>
                            <a:schemeClr val="tx1"/>
                          </a:solidFill>
                          <a:latin typeface="+mn-lt"/>
                          <a:ea typeface="+mn-ea"/>
                          <a:cs typeface="+mn-cs"/>
                        </a:rPr>
                        <a:t>جَاءَ الرَّبُّ إِلَى بَيْتِ عَنْيَا،</a:t>
                      </a:r>
                      <a:r>
                        <a:rPr lang="fr-FR" sz="4650" kern="1200" dirty="0">
                          <a:solidFill>
                            <a:schemeClr val="tx1"/>
                          </a:solidFill>
                          <a:latin typeface="+mn-lt"/>
                          <a:ea typeface="+mn-ea"/>
                          <a:cs typeface="+mn-cs"/>
                        </a:rPr>
                        <a:t> </a:t>
                      </a:r>
                      <a:endParaRPr lang="ar-AE" sz="4650" kern="1200" dirty="0">
                        <a:solidFill>
                          <a:schemeClr val="tx1"/>
                        </a:solidFill>
                        <a:latin typeface="+mn-lt"/>
                        <a:ea typeface="+mn-ea"/>
                        <a:cs typeface="+mn-cs"/>
                      </a:endParaRPr>
                    </a:p>
                    <a:p>
                      <a:pPr marL="0" algn="just" defTabSz="914400" rtl="1" eaLnBrk="1" latinLnBrk="0" hangingPunct="1"/>
                      <a:r>
                        <a:rPr lang="ar-AE" sz="4650" kern="1200" dirty="0">
                          <a:solidFill>
                            <a:schemeClr val="tx1"/>
                          </a:solidFill>
                          <a:latin typeface="+mn-lt"/>
                          <a:ea typeface="+mn-ea"/>
                          <a:cs typeface="+mn-cs"/>
                        </a:rPr>
                        <a:t>مَعَ تَلَامِيذِهِ الْقِدِّيسِينَ،</a:t>
                      </a:r>
                      <a:r>
                        <a:rPr lang="fr-FR" sz="4650" kern="1200" dirty="0">
                          <a:solidFill>
                            <a:schemeClr val="tx1"/>
                          </a:solidFill>
                          <a:latin typeface="+mn-lt"/>
                          <a:ea typeface="+mn-ea"/>
                          <a:cs typeface="+mn-cs"/>
                        </a:rPr>
                        <a:t> </a:t>
                      </a:r>
                      <a:endParaRPr lang="ar-AE" sz="4650" kern="1200" dirty="0">
                        <a:solidFill>
                          <a:schemeClr val="tx1"/>
                        </a:solidFill>
                        <a:latin typeface="+mn-lt"/>
                        <a:ea typeface="+mn-ea"/>
                        <a:cs typeface="+mn-cs"/>
                      </a:endParaRPr>
                    </a:p>
                    <a:p>
                      <a:pPr marL="0" algn="just" defTabSz="914400" rtl="1" eaLnBrk="1" latinLnBrk="0" hangingPunct="1"/>
                      <a:r>
                        <a:rPr lang="ar-AE" sz="4650" kern="1200" dirty="0">
                          <a:solidFill>
                            <a:schemeClr val="tx1"/>
                          </a:solidFill>
                          <a:latin typeface="+mn-lt"/>
                          <a:ea typeface="+mn-ea"/>
                          <a:cs typeface="+mn-cs"/>
                        </a:rPr>
                        <a:t>وَرَفَعَ يَدَيْهِ وَبَارَكَهُمْ،</a:t>
                      </a:r>
                      <a:r>
                        <a:rPr lang="fr-FR" sz="4650" kern="1200" dirty="0">
                          <a:solidFill>
                            <a:schemeClr val="tx1"/>
                          </a:solidFill>
                          <a:latin typeface="+mn-lt"/>
                          <a:ea typeface="+mn-ea"/>
                          <a:cs typeface="+mn-cs"/>
                        </a:rPr>
                        <a:t> </a:t>
                      </a:r>
                      <a:endParaRPr lang="ar-AE" sz="4650" kern="1200" dirty="0">
                        <a:solidFill>
                          <a:schemeClr val="tx1"/>
                        </a:solidFill>
                        <a:latin typeface="+mn-lt"/>
                        <a:ea typeface="+mn-ea"/>
                        <a:cs typeface="+mn-cs"/>
                      </a:endParaRPr>
                    </a:p>
                    <a:p>
                      <a:pPr marL="0" algn="just" defTabSz="914400" rtl="1" eaLnBrk="1" latinLnBrk="0" hangingPunct="1"/>
                      <a:r>
                        <a:rPr lang="ar-AE" sz="4650" kern="1200" dirty="0">
                          <a:solidFill>
                            <a:schemeClr val="tx1"/>
                          </a:solidFill>
                          <a:latin typeface="+mn-lt"/>
                          <a:ea typeface="+mn-ea"/>
                          <a:cs typeface="+mn-cs"/>
                        </a:rPr>
                        <a:t>وَصَعِدَ إِلَى السَّمَاوَاتِ.</a:t>
                      </a:r>
                      <a:r>
                        <a:rPr lang="fr-FR" sz="4650" kern="1200" dirty="0">
                          <a:solidFill>
                            <a:schemeClr val="tx1"/>
                          </a:solidFill>
                          <a:latin typeface="+mn-lt"/>
                          <a:ea typeface="+mn-ea"/>
                          <a:cs typeface="+mn-cs"/>
                        </a:rPr>
                        <a:t> </a:t>
                      </a:r>
                      <a:endParaRPr lang="ar-AE" sz="4650"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6047">
                <a:tc gridSpan="3">
                  <a:txBody>
                    <a:bodyPr/>
                    <a:lstStyle/>
                    <a:p>
                      <a:pPr algn="just" rtl="0"/>
                      <a:endParaRPr lang="fr-FR" sz="500" b="1" dirty="0">
                        <a:solidFill>
                          <a:schemeClr val="tx1"/>
                        </a:solidFill>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578575">
                <a:tc gridSpan="3">
                  <a:txBody>
                    <a:bodyPr/>
                    <a:lstStyle/>
                    <a:p>
                      <a:pPr algn="ctr" rtl="0"/>
                      <a:r>
                        <a:rPr lang="fr-FR" sz="4000" b="1" dirty="0">
                          <a:solidFill>
                            <a:schemeClr val="tx1"/>
                          </a:solidFill>
                          <a:latin typeface="Book Antiqua" panose="02040602050305030304" pitchFamily="18" charset="0"/>
                        </a:rPr>
                        <a:t>Le Seigneur vint à Béthanie, </a:t>
                      </a:r>
                    </a:p>
                    <a:p>
                      <a:pPr algn="ctr" rtl="0"/>
                      <a:r>
                        <a:rPr lang="fr-FR" sz="4000" b="1" dirty="0">
                          <a:solidFill>
                            <a:schemeClr val="tx1"/>
                          </a:solidFill>
                          <a:latin typeface="Book Antiqua" panose="02040602050305030304" pitchFamily="18" charset="0"/>
                        </a:rPr>
                        <a:t>avec ses saints disciples, </a:t>
                      </a:r>
                    </a:p>
                    <a:p>
                      <a:pPr algn="ctr" rtl="0"/>
                      <a:r>
                        <a:rPr lang="fr-FR" sz="4000" b="1" dirty="0">
                          <a:solidFill>
                            <a:schemeClr val="tx1"/>
                          </a:solidFill>
                          <a:latin typeface="Book Antiqua" panose="02040602050305030304" pitchFamily="18" charset="0"/>
                        </a:rPr>
                        <a:t>Il éleva ses mains et les bénit, </a:t>
                      </a:r>
                    </a:p>
                    <a:p>
                      <a:pPr algn="ctr" rtl="0"/>
                      <a:r>
                        <a:rPr lang="fr-FR" sz="4000" b="1" dirty="0">
                          <a:solidFill>
                            <a:schemeClr val="tx1"/>
                          </a:solidFill>
                          <a:latin typeface="Book Antiqua" panose="02040602050305030304" pitchFamily="18" charset="0"/>
                        </a:rPr>
                        <a:t>et monta aux cieux.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2847009619"/>
      </p:ext>
    </p:extLst>
  </p:cSld>
  <p:clrMapOvr>
    <a:masterClrMapping/>
  </p:clrMapOvr>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72BA8-31F2-2DB5-FE9D-8AA6E107AC14}"/>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C357A208-B7C5-1584-5DF9-EF8D98DFEBB3}"/>
              </a:ext>
            </a:extLst>
          </p:cNvPr>
          <p:cNvGraphicFramePr>
            <a:graphicFrameLocks noGrp="1"/>
          </p:cNvGraphicFramePr>
          <p:nvPr>
            <p:extLst>
              <p:ext uri="{D42A27DB-BD31-4B8C-83A1-F6EECF244321}">
                <p14:modId xmlns:p14="http://schemas.microsoft.com/office/powerpoint/2010/main" val="3629476925"/>
              </p:ext>
            </p:extLst>
          </p:nvPr>
        </p:nvGraphicFramePr>
        <p:xfrm>
          <a:off x="426000" y="192866"/>
          <a:ext cx="11347358" cy="6122662"/>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16747">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342640">
                <a:tc>
                  <a:txBody>
                    <a:bodyPr/>
                    <a:lstStyle/>
                    <a:p>
                      <a:pPr algn="just" rtl="0"/>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Marenouwst</a:t>
                      </a:r>
                      <a:r>
                        <a:rPr lang="fr-FR" sz="4300" dirty="0">
                          <a:solidFill>
                            <a:schemeClr val="tx1"/>
                          </a:solidFill>
                          <a:latin typeface="CS Avva Shenouda" panose="020B7200000000000000" pitchFamily="34" charset="0"/>
                        </a:rPr>
                        <a:t> </a:t>
                      </a:r>
                      <a:br>
                        <a:rPr lang="fr-FR" sz="4300" dirty="0">
                          <a:solidFill>
                            <a:schemeClr val="tx1"/>
                          </a:solidFill>
                          <a:latin typeface="CS Avva Shenouda" panose="020B7200000000000000" pitchFamily="34" charset="0"/>
                        </a:rPr>
                      </a:br>
                      <a:r>
                        <a:rPr lang="fr-FR" sz="4300" dirty="0">
                          <a:solidFill>
                            <a:schemeClr val="tx1"/>
                          </a:solidFill>
                          <a:latin typeface="CS Avva Shenouda" panose="020B7200000000000000" pitchFamily="34" charset="0"/>
                        </a:rPr>
                        <a:t>`</a:t>
                      </a:r>
                      <a:r>
                        <a:rPr lang="fr-FR" sz="4300" dirty="0" err="1">
                          <a:solidFill>
                            <a:schemeClr val="tx1"/>
                          </a:solidFill>
                          <a:latin typeface="CS Avva Shenouda" panose="020B7200000000000000" pitchFamily="34" charset="0"/>
                        </a:rPr>
                        <a:t>mPencwtyr</a:t>
                      </a:r>
                      <a:r>
                        <a:rPr lang="fr-FR" sz="4300" dirty="0">
                          <a:solidFill>
                            <a:schemeClr val="tx1"/>
                          </a:solidFill>
                          <a:latin typeface="CS Avva Shenouda" panose="020B7200000000000000" pitchFamily="34" charset="0"/>
                        </a:rPr>
                        <a:t> @ </a:t>
                      </a:r>
                      <a:r>
                        <a:rPr lang="fr-FR" sz="4300" dirty="0" err="1">
                          <a:solidFill>
                            <a:schemeClr val="tx1"/>
                          </a:solidFill>
                          <a:latin typeface="CS Avva Shenouda" panose="020B7200000000000000" pitchFamily="34" charset="0"/>
                        </a:rPr>
                        <a:t>Pimairwmi</a:t>
                      </a:r>
                      <a:r>
                        <a:rPr lang="fr-FR" sz="4300" dirty="0">
                          <a:solidFill>
                            <a:schemeClr val="tx1"/>
                          </a:solidFill>
                          <a:latin typeface="CS Avva Shenouda" panose="020B7200000000000000" pitchFamily="34" charset="0"/>
                        </a:rPr>
                        <a:t> `n`</a:t>
                      </a:r>
                      <a:r>
                        <a:rPr lang="fr-FR" sz="4300" dirty="0" err="1">
                          <a:solidFill>
                            <a:schemeClr val="tx1"/>
                          </a:solidFill>
                          <a:latin typeface="CS Avva Shenouda" panose="020B7200000000000000" pitchFamily="34" charset="0"/>
                        </a:rPr>
                        <a:t>aga;oc</a:t>
                      </a:r>
                      <a:r>
                        <a:rPr lang="fr-FR" sz="4300" dirty="0">
                          <a:solidFill>
                            <a:schemeClr val="tx1"/>
                          </a:solidFill>
                          <a:latin typeface="CS Avva Shenouda" panose="020B7200000000000000" pitchFamily="34" charset="0"/>
                        </a:rPr>
                        <a:t> @ je `</a:t>
                      </a:r>
                      <a:r>
                        <a:rPr lang="fr-FR" sz="4300" dirty="0" err="1">
                          <a:solidFill>
                            <a:schemeClr val="tx1"/>
                          </a:solidFill>
                          <a:latin typeface="CS Avva Shenouda" panose="020B7200000000000000" pitchFamily="34" charset="0"/>
                        </a:rPr>
                        <a:t>N;of</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afsenhyt</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qaron</a:t>
                      </a:r>
                      <a:r>
                        <a:rPr lang="fr-FR" sz="4300" dirty="0">
                          <a:solidFill>
                            <a:schemeClr val="tx1"/>
                          </a:solidFill>
                          <a:latin typeface="CS Avva Shenouda" panose="020B7200000000000000" pitchFamily="34" charset="0"/>
                        </a:rPr>
                        <a:t> @ </a:t>
                      </a:r>
                      <a:r>
                        <a:rPr lang="fr-FR" sz="4300" dirty="0" err="1">
                          <a:solidFill>
                            <a:schemeClr val="tx1"/>
                          </a:solidFill>
                          <a:latin typeface="CS Avva Shenouda" panose="020B7200000000000000" pitchFamily="34" charset="0"/>
                        </a:rPr>
                        <a:t>af`i</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ouoh</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afcw</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mmon</a:t>
                      </a:r>
                      <a:r>
                        <a:rPr lang="fr-FR" sz="4300" dirty="0">
                          <a:solidFill>
                            <a:schemeClr val="tx1"/>
                          </a:solidFill>
                          <a:latin typeface="CS Avva Shenouda" panose="020B7200000000000000"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200" kern="1200" dirty="0">
                          <a:solidFill>
                            <a:schemeClr val="tx1"/>
                          </a:solidFill>
                          <a:latin typeface="+mn-lt"/>
                          <a:ea typeface="+mn-ea"/>
                          <a:cs typeface="+mn-cs"/>
                        </a:rPr>
                        <a:t>فَلْنَسْجُدْ لِمُخَلِّصِنَا،</a:t>
                      </a:r>
                      <a:r>
                        <a:rPr lang="fr-FR" sz="5200" kern="1200" dirty="0">
                          <a:solidFill>
                            <a:schemeClr val="tx1"/>
                          </a:solidFill>
                          <a:latin typeface="+mn-lt"/>
                          <a:ea typeface="+mn-ea"/>
                          <a:cs typeface="+mn-cs"/>
                        </a:rPr>
                        <a:t> </a:t>
                      </a:r>
                      <a:endParaRPr lang="ar-AE" sz="5200" kern="1200" dirty="0">
                        <a:solidFill>
                          <a:schemeClr val="tx1"/>
                        </a:solidFill>
                        <a:latin typeface="+mn-lt"/>
                        <a:ea typeface="+mn-ea"/>
                        <a:cs typeface="+mn-cs"/>
                      </a:endParaRPr>
                    </a:p>
                    <a:p>
                      <a:pPr marL="0" algn="just" defTabSz="914400" rtl="1" eaLnBrk="1" latinLnBrk="0" hangingPunct="1"/>
                      <a:r>
                        <a:rPr lang="ar-AE" sz="5200" kern="1200" dirty="0">
                          <a:solidFill>
                            <a:schemeClr val="tx1"/>
                          </a:solidFill>
                          <a:latin typeface="+mn-lt"/>
                          <a:ea typeface="+mn-ea"/>
                          <a:cs typeface="+mn-cs"/>
                        </a:rPr>
                        <a:t>مُحِبِّ الْبَشَرِ الصَّالِحِ،</a:t>
                      </a:r>
                      <a:r>
                        <a:rPr lang="fr-FR" sz="5200" kern="1200" dirty="0">
                          <a:solidFill>
                            <a:schemeClr val="tx1"/>
                          </a:solidFill>
                          <a:latin typeface="+mn-lt"/>
                          <a:ea typeface="+mn-ea"/>
                          <a:cs typeface="+mn-cs"/>
                        </a:rPr>
                        <a:t> </a:t>
                      </a:r>
                      <a:endParaRPr lang="ar-AE" sz="5200" kern="1200" dirty="0">
                        <a:solidFill>
                          <a:schemeClr val="tx1"/>
                        </a:solidFill>
                        <a:latin typeface="+mn-lt"/>
                        <a:ea typeface="+mn-ea"/>
                        <a:cs typeface="+mn-cs"/>
                      </a:endParaRPr>
                    </a:p>
                    <a:p>
                      <a:pPr marL="0" algn="just" defTabSz="914400" rtl="1" eaLnBrk="1" latinLnBrk="0" hangingPunct="1"/>
                      <a:r>
                        <a:rPr lang="ar-AE" sz="5200" kern="1200" dirty="0">
                          <a:solidFill>
                            <a:schemeClr val="tx1"/>
                          </a:solidFill>
                          <a:latin typeface="+mn-lt"/>
                          <a:ea typeface="+mn-ea"/>
                          <a:cs typeface="+mn-cs"/>
                        </a:rPr>
                        <a:t>لِأَنَّهُ </a:t>
                      </a:r>
                      <a:r>
                        <a:rPr lang="ar-AE" sz="5200" kern="1200" dirty="0" err="1">
                          <a:solidFill>
                            <a:schemeClr val="tx1"/>
                          </a:solidFill>
                          <a:latin typeface="+mn-lt"/>
                          <a:ea typeface="+mn-ea"/>
                          <a:cs typeface="+mn-cs"/>
                        </a:rPr>
                        <a:t>تَرَاءَفَ</a:t>
                      </a:r>
                      <a:r>
                        <a:rPr lang="ar-AE" sz="5200" kern="1200" dirty="0">
                          <a:solidFill>
                            <a:schemeClr val="tx1"/>
                          </a:solidFill>
                          <a:latin typeface="+mn-lt"/>
                          <a:ea typeface="+mn-ea"/>
                          <a:cs typeface="+mn-cs"/>
                        </a:rPr>
                        <a:t> عَلَيْنَا،</a:t>
                      </a:r>
                      <a:r>
                        <a:rPr lang="fr-FR" sz="5200" kern="1200" dirty="0">
                          <a:solidFill>
                            <a:schemeClr val="tx1"/>
                          </a:solidFill>
                          <a:latin typeface="+mn-lt"/>
                          <a:ea typeface="+mn-ea"/>
                          <a:cs typeface="+mn-cs"/>
                        </a:rPr>
                        <a:t> </a:t>
                      </a:r>
                      <a:endParaRPr lang="ar-AE" sz="5200" kern="1200" dirty="0">
                        <a:solidFill>
                          <a:schemeClr val="tx1"/>
                        </a:solidFill>
                        <a:latin typeface="+mn-lt"/>
                        <a:ea typeface="+mn-ea"/>
                        <a:cs typeface="+mn-cs"/>
                      </a:endParaRPr>
                    </a:p>
                    <a:p>
                      <a:pPr marL="0" algn="just" defTabSz="914400" rtl="1" eaLnBrk="1" latinLnBrk="0" hangingPunct="1"/>
                      <a:r>
                        <a:rPr lang="ar-AE" sz="5200" kern="1200" dirty="0">
                          <a:solidFill>
                            <a:schemeClr val="tx1"/>
                          </a:solidFill>
                          <a:latin typeface="+mn-lt"/>
                          <a:ea typeface="+mn-ea"/>
                          <a:cs typeface="+mn-cs"/>
                        </a:rPr>
                        <a:t>أَتَى وَ خَلَّصَنَا.</a:t>
                      </a:r>
                      <a:r>
                        <a:rPr lang="fr-FR" sz="5200" kern="1200" dirty="0">
                          <a:solidFill>
                            <a:schemeClr val="tx1"/>
                          </a:solidFill>
                          <a:latin typeface="+mn-lt"/>
                          <a:ea typeface="+mn-ea"/>
                          <a:cs typeface="+mn-cs"/>
                        </a:rPr>
                        <a:t> </a:t>
                      </a:r>
                      <a:endParaRPr lang="ar-AE" sz="5200"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6047">
                <a:tc gridSpan="3">
                  <a:txBody>
                    <a:bodyPr/>
                    <a:lstStyle/>
                    <a:p>
                      <a:pPr algn="just" rtl="0"/>
                      <a:endParaRPr lang="fr-FR" sz="500" b="1" dirty="0">
                        <a:solidFill>
                          <a:schemeClr val="tx1"/>
                        </a:solidFill>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578575">
                <a:tc gridSpan="3">
                  <a:txBody>
                    <a:bodyPr/>
                    <a:lstStyle/>
                    <a:p>
                      <a:pPr algn="ctr" rtl="0"/>
                      <a:r>
                        <a:rPr lang="fr-FR" sz="4000" b="1" dirty="0">
                          <a:solidFill>
                            <a:schemeClr val="tx1"/>
                          </a:solidFill>
                          <a:latin typeface="Book Antiqua" panose="02040602050305030304" pitchFamily="18" charset="0"/>
                        </a:rPr>
                        <a:t>Prosternons-nous devant notre Sauveur, </a:t>
                      </a:r>
                    </a:p>
                    <a:p>
                      <a:pPr algn="ctr" rtl="0"/>
                      <a:r>
                        <a:rPr lang="fr-FR" sz="4000" b="1" dirty="0">
                          <a:solidFill>
                            <a:schemeClr val="tx1"/>
                          </a:solidFill>
                          <a:latin typeface="Book Antiqua" panose="02040602050305030304" pitchFamily="18" charset="0"/>
                        </a:rPr>
                        <a:t>l’Ami du genre humain, </a:t>
                      </a:r>
                    </a:p>
                    <a:p>
                      <a:pPr algn="ctr" rtl="0"/>
                      <a:r>
                        <a:rPr lang="fr-FR" sz="4000" b="1" dirty="0">
                          <a:solidFill>
                            <a:schemeClr val="tx1"/>
                          </a:solidFill>
                          <a:latin typeface="Book Antiqua" panose="02040602050305030304" pitchFamily="18" charset="0"/>
                        </a:rPr>
                        <a:t>car Il a été compatissant envers nous, </a:t>
                      </a:r>
                    </a:p>
                    <a:p>
                      <a:pPr algn="ctr" rtl="0"/>
                      <a:r>
                        <a:rPr lang="fr-FR" sz="4000" b="1" dirty="0">
                          <a:solidFill>
                            <a:schemeClr val="tx1"/>
                          </a:solidFill>
                          <a:latin typeface="Book Antiqua" panose="02040602050305030304" pitchFamily="18" charset="0"/>
                        </a:rPr>
                        <a:t>Il est venu et nous a sauvés.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1061033339"/>
      </p:ext>
    </p:extLst>
  </p:cSld>
  <p:clrMapOvr>
    <a:masterClrMapping/>
  </p:clrMapOv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D2F65-86D1-9959-8A14-F908FAD2F7B0}"/>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1A6D3F37-811D-4AC5-4625-A1B3A3D777C2}"/>
              </a:ext>
            </a:extLst>
          </p:cNvPr>
          <p:cNvGraphicFramePr>
            <a:graphicFrameLocks noGrp="1"/>
          </p:cNvGraphicFramePr>
          <p:nvPr/>
        </p:nvGraphicFramePr>
        <p:xfrm>
          <a:off x="426000" y="192866"/>
          <a:ext cx="11347358" cy="6122662"/>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16747">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342640">
                <a:tc>
                  <a:txBody>
                    <a:bodyPr/>
                    <a:lstStyle/>
                    <a:p>
                      <a:pPr algn="just" rtl="0"/>
                      <a:r>
                        <a:rPr lang="fr-FR" sz="4300" dirty="0">
                          <a:solidFill>
                            <a:schemeClr val="tx1"/>
                          </a:solidFill>
                          <a:latin typeface="CS Avva Shenouda" panose="020B7200000000000000" pitchFamily="34" charset="0"/>
                        </a:rPr>
                        <a:t>Je `</a:t>
                      </a:r>
                      <a:r>
                        <a:rPr lang="fr-FR" sz="4300" dirty="0" err="1">
                          <a:solidFill>
                            <a:schemeClr val="tx1"/>
                          </a:solidFill>
                          <a:latin typeface="CS Avva Shenouda" panose="020B7200000000000000" pitchFamily="34" charset="0"/>
                        </a:rPr>
                        <a:t>f`cmarwout</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nje</a:t>
                      </a:r>
                      <a:br>
                        <a:rPr lang="fr-FR" sz="4300" dirty="0">
                          <a:solidFill>
                            <a:schemeClr val="tx1"/>
                          </a:solidFill>
                          <a:latin typeface="CS Avva Shenouda" panose="020B7200000000000000" pitchFamily="34" charset="0"/>
                        </a:rPr>
                      </a:br>
                      <a:r>
                        <a:rPr lang="fr-FR" sz="4300" dirty="0">
                          <a:solidFill>
                            <a:schemeClr val="tx1"/>
                          </a:solidFill>
                          <a:latin typeface="CS Avva Shenouda" panose="020B7200000000000000" pitchFamily="34" charset="0"/>
                        </a:rPr>
                        <a:t>`</a:t>
                      </a:r>
                      <a:r>
                        <a:rPr lang="fr-FR" sz="4300" dirty="0" err="1">
                          <a:solidFill>
                            <a:schemeClr val="tx1"/>
                          </a:solidFill>
                          <a:latin typeface="CS Avva Shenouda" panose="020B7200000000000000" pitchFamily="34" charset="0"/>
                        </a:rPr>
                        <a:t>Viwt</a:t>
                      </a:r>
                      <a:r>
                        <a:rPr lang="fr-FR" sz="4300" dirty="0">
                          <a:solidFill>
                            <a:schemeClr val="tx1"/>
                          </a:solidFill>
                          <a:latin typeface="CS Avva Shenouda" panose="020B7200000000000000" pitchFamily="34" charset="0"/>
                        </a:rPr>
                        <a:t> nem `</a:t>
                      </a:r>
                      <a:r>
                        <a:rPr lang="fr-FR" sz="4300" dirty="0" err="1">
                          <a:solidFill>
                            <a:schemeClr val="tx1"/>
                          </a:solidFill>
                          <a:latin typeface="CS Avva Shenouda" panose="020B7200000000000000" pitchFamily="34" charset="0"/>
                        </a:rPr>
                        <a:t>Psyri</a:t>
                      </a:r>
                      <a:r>
                        <a:rPr lang="fr-FR" sz="4300" dirty="0">
                          <a:solidFill>
                            <a:schemeClr val="tx1"/>
                          </a:solidFill>
                          <a:latin typeface="CS Avva Shenouda" panose="020B7200000000000000" pitchFamily="34" charset="0"/>
                        </a:rPr>
                        <a:t> @ nem </a:t>
                      </a:r>
                      <a:r>
                        <a:rPr lang="fr-FR" sz="4300" dirty="0" err="1">
                          <a:solidFill>
                            <a:schemeClr val="tx1"/>
                          </a:solidFill>
                          <a:latin typeface="CS Avva Shenouda" panose="020B7200000000000000" pitchFamily="34" charset="0"/>
                        </a:rPr>
                        <a:t>Pi`pneuma</a:t>
                      </a:r>
                      <a:r>
                        <a:rPr lang="fr-FR" sz="4300" dirty="0">
                          <a:solidFill>
                            <a:schemeClr val="tx1"/>
                          </a:solidFill>
                          <a:latin typeface="CS Avva Shenouda" panose="020B7200000000000000" pitchFamily="34" charset="0"/>
                        </a:rPr>
                        <a:t> =e=;=u @ }`triac </a:t>
                      </a:r>
                      <a:r>
                        <a:rPr lang="fr-FR" sz="4300" dirty="0" err="1">
                          <a:solidFill>
                            <a:schemeClr val="tx1"/>
                          </a:solidFill>
                          <a:latin typeface="CS Avva Shenouda" panose="020B7200000000000000" pitchFamily="34" charset="0"/>
                        </a:rPr>
                        <a:t>etjyk</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ebol</a:t>
                      </a:r>
                      <a:r>
                        <a:rPr lang="fr-FR" sz="4300" dirty="0">
                          <a:solidFill>
                            <a:schemeClr val="tx1"/>
                          </a:solidFill>
                          <a:latin typeface="CS Avva Shenouda" panose="020B7200000000000000" pitchFamily="34" charset="0"/>
                        </a:rPr>
                        <a:t> @ </a:t>
                      </a:r>
                      <a:r>
                        <a:rPr lang="fr-FR" sz="4300" dirty="0" err="1">
                          <a:solidFill>
                            <a:schemeClr val="tx1"/>
                          </a:solidFill>
                          <a:latin typeface="CS Avva Shenouda" panose="020B7200000000000000" pitchFamily="34" charset="0"/>
                        </a:rPr>
                        <a:t>tenouwst</a:t>
                      </a:r>
                      <a:br>
                        <a:rPr lang="fr-FR" sz="4300" dirty="0">
                          <a:solidFill>
                            <a:schemeClr val="tx1"/>
                          </a:solidFill>
                          <a:latin typeface="CS Avva Shenouda" panose="020B7200000000000000" pitchFamily="34" charset="0"/>
                        </a:rPr>
                      </a:br>
                      <a:r>
                        <a:rPr lang="fr-FR" sz="4300" dirty="0">
                          <a:solidFill>
                            <a:schemeClr val="tx1"/>
                          </a:solidFill>
                          <a:latin typeface="CS Avva Shenouda" panose="020B7200000000000000" pitchFamily="34" charset="0"/>
                        </a:rPr>
                        <a:t>`</a:t>
                      </a:r>
                      <a:r>
                        <a:rPr lang="fr-FR" sz="4300" dirty="0" err="1">
                          <a:solidFill>
                            <a:schemeClr val="tx1"/>
                          </a:solidFill>
                          <a:latin typeface="CS Avva Shenouda" panose="020B7200000000000000" pitchFamily="34" charset="0"/>
                        </a:rPr>
                        <a:t>mmoc</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ten</a:t>
                      </a:r>
                      <a:r>
                        <a:rPr lang="fr-FR" sz="4300" dirty="0">
                          <a:solidFill>
                            <a:schemeClr val="tx1"/>
                          </a:solidFill>
                          <a:latin typeface="CS Avva Shenouda" panose="020B7200000000000000" pitchFamily="34" charset="0"/>
                        </a:rPr>
                        <a:t>]`</a:t>
                      </a:r>
                      <a:r>
                        <a:rPr lang="fr-FR" sz="4300" dirty="0" err="1">
                          <a:solidFill>
                            <a:schemeClr val="tx1"/>
                          </a:solidFill>
                          <a:latin typeface="CS Avva Shenouda" panose="020B7200000000000000" pitchFamily="34" charset="0"/>
                        </a:rPr>
                        <a:t>wou</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nac</a:t>
                      </a:r>
                      <a:r>
                        <a:rPr lang="fr-FR" sz="4300" dirty="0">
                          <a:solidFill>
                            <a:schemeClr val="tx1"/>
                          </a:solidFill>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300" kern="1200" dirty="0">
                          <a:solidFill>
                            <a:schemeClr val="tx1"/>
                          </a:solidFill>
                          <a:latin typeface="+mn-lt"/>
                          <a:ea typeface="+mn-ea"/>
                          <a:cs typeface="+mn-cs"/>
                        </a:rPr>
                        <a:t>مُبَارَكٌ الْآبُ وَالِابْنُ، </a:t>
                      </a:r>
                      <a:endParaRPr lang="fr-FR" sz="5300" kern="1200" dirty="0">
                        <a:solidFill>
                          <a:schemeClr val="tx1"/>
                        </a:solidFill>
                        <a:latin typeface="+mn-lt"/>
                        <a:ea typeface="+mn-ea"/>
                        <a:cs typeface="+mn-cs"/>
                      </a:endParaRPr>
                    </a:p>
                    <a:p>
                      <a:pPr marL="0" algn="just" defTabSz="914400" rtl="1" eaLnBrk="1" latinLnBrk="0" hangingPunct="1"/>
                      <a:r>
                        <a:rPr lang="ar-AE" sz="5300" kern="1200" dirty="0">
                          <a:solidFill>
                            <a:schemeClr val="tx1"/>
                          </a:solidFill>
                          <a:latin typeface="+mn-lt"/>
                          <a:ea typeface="+mn-ea"/>
                          <a:cs typeface="+mn-cs"/>
                        </a:rPr>
                        <a:t>وَالرُّوحُ الْقُدُسُ، </a:t>
                      </a:r>
                      <a:endParaRPr lang="fr-FR" sz="5300" kern="1200" dirty="0">
                        <a:solidFill>
                          <a:schemeClr val="tx1"/>
                        </a:solidFill>
                        <a:latin typeface="+mn-lt"/>
                        <a:ea typeface="+mn-ea"/>
                        <a:cs typeface="+mn-cs"/>
                      </a:endParaRPr>
                    </a:p>
                    <a:p>
                      <a:pPr marL="0" algn="just" defTabSz="914400" rtl="1" eaLnBrk="1" latinLnBrk="0" hangingPunct="1"/>
                      <a:r>
                        <a:rPr lang="ar-AE" sz="5300" kern="1200" dirty="0">
                          <a:solidFill>
                            <a:schemeClr val="tx1"/>
                          </a:solidFill>
                          <a:latin typeface="+mn-lt"/>
                          <a:ea typeface="+mn-ea"/>
                          <a:cs typeface="+mn-cs"/>
                        </a:rPr>
                        <a:t>الثَّالُوثُ الْكَامِلُ، </a:t>
                      </a:r>
                      <a:endParaRPr lang="fr-FR" sz="5300" kern="1200" dirty="0">
                        <a:solidFill>
                          <a:schemeClr val="tx1"/>
                        </a:solidFill>
                        <a:latin typeface="+mn-lt"/>
                        <a:ea typeface="+mn-ea"/>
                        <a:cs typeface="+mn-cs"/>
                      </a:endParaRPr>
                    </a:p>
                    <a:p>
                      <a:pPr marL="0" algn="just" defTabSz="914400" rtl="1" eaLnBrk="1" latinLnBrk="0" hangingPunct="1"/>
                      <a:r>
                        <a:rPr lang="ar-AE" sz="5300" kern="1200" dirty="0">
                          <a:solidFill>
                            <a:schemeClr val="tx1"/>
                          </a:solidFill>
                          <a:latin typeface="+mn-lt"/>
                          <a:ea typeface="+mn-ea"/>
                          <a:cs typeface="+mn-cs"/>
                        </a:rPr>
                        <a:t>نَسْجُدُ لَهُ وَنُمَجِّدُهُ.</a:t>
                      </a:r>
                      <a:r>
                        <a:rPr lang="fr-FR" sz="5300" kern="1200" dirty="0">
                          <a:solidFill>
                            <a:schemeClr val="tx1"/>
                          </a:solidFill>
                          <a:latin typeface="+mn-lt"/>
                          <a:ea typeface="+mn-ea"/>
                          <a:cs typeface="+mn-cs"/>
                        </a:rPr>
                        <a:t> </a:t>
                      </a:r>
                      <a:endParaRPr lang="ar-AE" sz="5300"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6047">
                <a:tc gridSpan="3">
                  <a:txBody>
                    <a:bodyPr/>
                    <a:lstStyle/>
                    <a:p>
                      <a:pPr algn="just" rtl="0"/>
                      <a:endParaRPr lang="fr-FR" sz="500" b="1" dirty="0">
                        <a:solidFill>
                          <a:schemeClr val="tx1"/>
                        </a:solidFill>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578575">
                <a:tc gridSpan="3">
                  <a:txBody>
                    <a:bodyPr/>
                    <a:lstStyle/>
                    <a:p>
                      <a:pPr algn="ctr" rtl="0"/>
                      <a:r>
                        <a:rPr lang="fr-FR" sz="4000" b="1" dirty="0">
                          <a:solidFill>
                            <a:schemeClr val="tx1"/>
                          </a:solidFill>
                          <a:latin typeface="Book Antiqua" panose="02040602050305030304" pitchFamily="18" charset="0"/>
                        </a:rPr>
                        <a:t>Il est béni le Père, le Fils </a:t>
                      </a:r>
                    </a:p>
                    <a:p>
                      <a:pPr algn="ctr" rtl="0"/>
                      <a:r>
                        <a:rPr lang="fr-FR" sz="4000" b="1" dirty="0">
                          <a:solidFill>
                            <a:schemeClr val="tx1"/>
                          </a:solidFill>
                          <a:latin typeface="Book Antiqua" panose="02040602050305030304" pitchFamily="18" charset="0"/>
                        </a:rPr>
                        <a:t>et l’Esprit Saint : </a:t>
                      </a:r>
                    </a:p>
                    <a:p>
                      <a:pPr algn="ctr" rtl="0"/>
                      <a:r>
                        <a:rPr lang="fr-FR" sz="4000" b="1" dirty="0">
                          <a:solidFill>
                            <a:schemeClr val="tx1"/>
                          </a:solidFill>
                          <a:latin typeface="Book Antiqua" panose="02040602050305030304" pitchFamily="18" charset="0"/>
                        </a:rPr>
                        <a:t>La Trinité parfaite, </a:t>
                      </a:r>
                    </a:p>
                    <a:p>
                      <a:pPr algn="ctr" rtl="0"/>
                      <a:r>
                        <a:rPr lang="fr-FR" sz="4000" b="1" dirty="0">
                          <a:solidFill>
                            <a:schemeClr val="tx1"/>
                          </a:solidFill>
                          <a:latin typeface="Book Antiqua" panose="02040602050305030304" pitchFamily="18" charset="0"/>
                        </a:rPr>
                        <a:t>nous L’adorons et La glorifions.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1624963127"/>
      </p:ext>
    </p:extLst>
  </p:cSld>
  <p:clrMapOvr>
    <a:masterClrMapping/>
  </p:clrMapOv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B98D6-EDFE-B9D2-D776-5A0EB5EF5449}"/>
            </a:ext>
          </a:extLst>
        </p:cNvPr>
        <p:cNvGrpSpPr/>
        <p:nvPr/>
      </p:nvGrpSpPr>
      <p:grpSpPr>
        <a:xfrm>
          <a:off x="0" y="0"/>
          <a:ext cx="0" cy="0"/>
          <a:chOff x="0" y="0"/>
          <a:chExt cx="0" cy="0"/>
        </a:xfrm>
      </p:grpSpPr>
      <p:graphicFrame>
        <p:nvGraphicFramePr>
          <p:cNvPr id="8588428" name="Group 140">
            <a:extLst>
              <a:ext uri="{FF2B5EF4-FFF2-40B4-BE49-F238E27FC236}">
                <a16:creationId xmlns:a16="http://schemas.microsoft.com/office/drawing/2014/main" id="{F25C8EF0-E9A1-66BE-7DE7-CC17A14772AA}"/>
              </a:ext>
            </a:extLst>
          </p:cNvPr>
          <p:cNvGraphicFramePr>
            <a:graphicFrameLocks noGrp="1"/>
          </p:cNvGraphicFramePr>
          <p:nvPr/>
        </p:nvGraphicFramePr>
        <p:xfrm>
          <a:off x="0" y="4"/>
          <a:ext cx="12192001" cy="6629396"/>
        </p:xfrm>
        <a:graphic>
          <a:graphicData uri="http://schemas.openxmlformats.org/drawingml/2006/table">
            <a:tbl>
              <a:tblPr/>
              <a:tblGrid>
                <a:gridCol w="4185055">
                  <a:extLst>
                    <a:ext uri="{9D8B030D-6E8A-4147-A177-3AD203B41FA5}">
                      <a16:colId xmlns:a16="http://schemas.microsoft.com/office/drawing/2014/main" val="20000"/>
                    </a:ext>
                  </a:extLst>
                </a:gridCol>
                <a:gridCol w="4539575">
                  <a:extLst>
                    <a:ext uri="{9D8B030D-6E8A-4147-A177-3AD203B41FA5}">
                      <a16:colId xmlns:a16="http://schemas.microsoft.com/office/drawing/2014/main" val="20001"/>
                    </a:ext>
                  </a:extLst>
                </a:gridCol>
                <a:gridCol w="3467371">
                  <a:extLst>
                    <a:ext uri="{9D8B030D-6E8A-4147-A177-3AD203B41FA5}">
                      <a16:colId xmlns:a16="http://schemas.microsoft.com/office/drawing/2014/main" val="20002"/>
                    </a:ext>
                  </a:extLst>
                </a:gridCol>
              </a:tblGrid>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itchFamily="34" charset="0"/>
                        </a:rPr>
                        <a:t>Piou</a:t>
                      </a:r>
                      <a:r>
                        <a:rPr kumimoji="0" lang="en-US" sz="2700" b="0" i="0" u="sng" strike="noStrike" cap="none" normalizeH="0" baseline="0" dirty="0">
                          <a:ln>
                            <a:noFill/>
                          </a:ln>
                          <a:solidFill>
                            <a:srgbClr val="FF9900"/>
                          </a:solidFill>
                          <a:effectLst/>
                          <a:latin typeface="Coptic1" pitchFamily="2" charset="0"/>
                          <a:cs typeface="Arial" pitchFamily="34" charset="0"/>
                        </a:rPr>
                        <a:t>/b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4976">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0" i="0" u="none" strike="noStrike" cap="none" normalizeH="0" baseline="0" dirty="0">
                          <a:ln>
                            <a:noFill/>
                          </a:ln>
                          <a:solidFill>
                            <a:schemeClr val="tx1"/>
                          </a:solidFill>
                          <a:effectLst/>
                          <a:latin typeface="Avva_Marcos" panose="04020500000000000000" pitchFamily="82" charset="0"/>
                          <a:cs typeface="Arial" charset="0"/>
                        </a:rPr>
                        <a:t>2</a:t>
                      </a:r>
                      <a:r>
                        <a:rPr kumimoji="0" lang="en-US" sz="3200" b="0" i="0" u="none" strike="noStrike" cap="none" normalizeH="0" baseline="0" dirty="0">
                          <a:ln>
                            <a:noFill/>
                          </a:ln>
                          <a:solidFill>
                            <a:schemeClr val="tx1"/>
                          </a:solidFill>
                          <a:effectLst/>
                          <a:latin typeface="Coptic1" pitchFamily="2" charset="0"/>
                          <a:cs typeface="Arial" charset="0"/>
                        </a:rPr>
                        <a:t>l/l.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3200" b="0" i="0" u="none" strike="noStrike" cap="none" normalizeH="0" baseline="0" dirty="0">
                          <a:ln>
                            <a:noFill/>
                          </a:ln>
                          <a:solidFill>
                            <a:schemeClr val="tx1"/>
                          </a:solidFill>
                          <a:effectLst/>
                          <a:latin typeface="Arial" charset="0"/>
                          <a:cs typeface="Arial" charset="0"/>
                        </a:rPr>
                        <a:t>Prions.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صَلِّ.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58883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1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E~pi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p~roceu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c~tay</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te</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Pour la prière levons-nous.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لِلصَّلَاةِ قِفُوا</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546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I~r</a:t>
                      </a:r>
                      <a:r>
                        <a:rPr kumimoji="0" lang="en-US" sz="3200" b="0" i="0" u="none" strike="noStrike" cap="none" normalizeH="0" baseline="0" dirty="0">
                          <a:ln>
                            <a:noFill/>
                          </a:ln>
                          <a:solidFill>
                            <a:schemeClr val="tx1"/>
                          </a:solidFill>
                          <a:effectLst/>
                          <a:latin typeface="Coptic1" pitchFamily="2" charset="0"/>
                          <a:cs typeface="Arial" charset="0"/>
                        </a:rPr>
                        <a:t>/n/ </a:t>
                      </a:r>
                      <a:r>
                        <a:rPr kumimoji="0" lang="en-US" sz="3200" b="0" i="0" u="none" strike="noStrike" cap="none" normalizeH="0" baseline="0" dirty="0" err="1">
                          <a:ln>
                            <a:noFill/>
                          </a:ln>
                          <a:solidFill>
                            <a:schemeClr val="tx1"/>
                          </a:solidFill>
                          <a:effectLst/>
                          <a:latin typeface="Coptic1" pitchFamily="2" charset="0"/>
                          <a:cs typeface="Arial" charset="0"/>
                        </a:rPr>
                        <a:t>paci</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La paix soit avec vous</a:t>
                      </a:r>
                      <a:r>
                        <a:rPr kumimoji="0" lang="en-US" sz="3200" b="0" i="0" u="none" strike="noStrike" cap="none" normalizeH="0" baseline="0" dirty="0">
                          <a:ln>
                            <a:noFill/>
                          </a:ln>
                          <a:solidFill>
                            <a:schemeClr val="tx1"/>
                          </a:solidFill>
                          <a:effectLst/>
                          <a:latin typeface="Arial"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السَّلَامُ لِجَمِيعِكُمْ</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61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Ke </a:t>
                      </a:r>
                      <a:r>
                        <a:rPr kumimoji="0" lang="en-US" sz="3200" b="0" i="0" u="none" strike="noStrike" cap="none" normalizeH="0" baseline="0" dirty="0" err="1">
                          <a:ln>
                            <a:noFill/>
                          </a:ln>
                          <a:solidFill>
                            <a:schemeClr val="tx1"/>
                          </a:solidFill>
                          <a:effectLst/>
                          <a:latin typeface="Coptic1" pitchFamily="2" charset="0"/>
                          <a:cs typeface="Arial" charset="0"/>
                        </a:rPr>
                        <a:t>tw</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p~neumati</a:t>
                      </a:r>
                      <a:r>
                        <a:rPr kumimoji="0" lang="en-US" sz="3200" b="0" i="0" u="none" strike="noStrike" cap="none" normalizeH="0" baseline="0" dirty="0">
                          <a:ln>
                            <a:noFill/>
                          </a:ln>
                          <a:solidFill>
                            <a:schemeClr val="tx1"/>
                          </a:solidFill>
                          <a:effectLst/>
                          <a:latin typeface="Coptic1" pitchFamily="2" charset="0"/>
                          <a:cs typeface="Arial" pitchFamily="34" charset="0"/>
                        </a:rPr>
                        <a:t> </a:t>
                      </a:r>
                      <a:r>
                        <a:rPr kumimoji="0" lang="en-US" sz="3200" b="0" i="0" u="none" strike="noStrike" cap="none" normalizeH="0" baseline="0" dirty="0" err="1">
                          <a:ln>
                            <a:noFill/>
                          </a:ln>
                          <a:solidFill>
                            <a:schemeClr val="tx1"/>
                          </a:solidFill>
                          <a:effectLst/>
                          <a:latin typeface="Coptic1" pitchFamily="2" charset="0"/>
                          <a:cs typeface="Arial" charset="0"/>
                        </a:rPr>
                        <a:t>cou</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Et avec votre esprit.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وَلِرُوحِكَ أَيْضاً</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8535328"/>
      </p:ext>
    </p:extLst>
  </p:cSld>
  <p:clrMapOvr>
    <a:masterClrMapping/>
  </p:clrMapOvr>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513150906"/>
              </p:ext>
            </p:extLst>
          </p:nvPr>
        </p:nvGraphicFramePr>
        <p:xfrm>
          <a:off x="0" y="1220755"/>
          <a:ext cx="12192000" cy="316846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00093288"/>
                    </a:ext>
                  </a:extLst>
                </a:gridCol>
                <a:gridCol w="4064000">
                  <a:extLst>
                    <a:ext uri="{9D8B030D-6E8A-4147-A177-3AD203B41FA5}">
                      <a16:colId xmlns:a16="http://schemas.microsoft.com/office/drawing/2014/main" val="4164998953"/>
                    </a:ext>
                  </a:extLst>
                </a:gridCol>
                <a:gridCol w="4064000">
                  <a:extLst>
                    <a:ext uri="{9D8B030D-6E8A-4147-A177-3AD203B41FA5}">
                      <a16:colId xmlns:a16="http://schemas.microsoft.com/office/drawing/2014/main" val="609348717"/>
                    </a:ext>
                  </a:extLst>
                </a:gridCol>
              </a:tblGrid>
              <a:tr h="60687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700" b="0" u="sng" dirty="0">
                          <a:solidFill>
                            <a:srgbClr val="FF9900"/>
                          </a:solidFill>
                          <a:latin typeface="Coptic1" pitchFamily="2" charset="0"/>
                        </a:rPr>
                        <a:t>Piou/b :</a:t>
                      </a:r>
                      <a:endParaRPr lang="fr-FR" sz="4300" b="0" u="sng" dirty="0">
                        <a:solidFill>
                          <a:srgbClr val="FF9900"/>
                        </a:solidFill>
                        <a:latin typeface="Coptic1"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fr-FR" sz="2700" b="0" u="sng" dirty="0">
                          <a:solidFill>
                            <a:srgbClr val="FF9900"/>
                          </a:solidFill>
                          <a:latin typeface="Arial" panose="020B0604020202020204" pitchFamily="34" charset="0"/>
                        </a:rPr>
                        <a:t>Le prêtre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2700" b="0" u="sng" kern="1200" dirty="0">
                          <a:solidFill>
                            <a:srgbClr val="FF9900"/>
                          </a:solidFill>
                          <a:effectLst/>
                          <a:latin typeface="Arial" panose="020B0604020202020204" pitchFamily="34" charset="0"/>
                          <a:ea typeface="+mn-ea"/>
                          <a:cs typeface="+mn-cs"/>
                        </a:rPr>
                        <a:t>الْكَاهِنُ : </a:t>
                      </a:r>
                      <a:endParaRPr lang="fr-FR" sz="2700" b="0" u="sng" dirty="0">
                        <a:solidFill>
                          <a:srgbClr val="FF9900"/>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0868875"/>
                  </a:ext>
                </a:extLst>
              </a:tr>
              <a:tr h="2561591">
                <a:tc>
                  <a:txBody>
                    <a:bodyPr/>
                    <a:lstStyle/>
                    <a:p>
                      <a:pPr algn="just">
                        <a:lnSpc>
                          <a:spcPct val="115000"/>
                        </a:lnSpc>
                        <a:spcAft>
                          <a:spcPts val="1200"/>
                        </a:spcAft>
                      </a:pPr>
                      <a:r>
                        <a:rPr lang="sv-SE" sz="3700" b="0" dirty="0">
                          <a:solidFill>
                            <a:srgbClr val="FFFFFF"/>
                          </a:solidFill>
                          <a:effectLst/>
                          <a:latin typeface="Coptic1" pitchFamily="2" charset="0"/>
                          <a:ea typeface="Calibri" panose="020F0502020204030204" pitchFamily="34" charset="0"/>
                          <a:cs typeface="Arial" panose="020B0604020202020204" pitchFamily="34" charset="0"/>
                        </a:rPr>
                        <a:t>A~riv~meui~ P~[oic m~pianjwj n~te penkahi pekbwk.</a:t>
                      </a:r>
                      <a:endParaRPr lang="fr-FR" sz="3700" b="0" kern="1200" dirty="0">
                        <a:solidFill>
                          <a:srgbClr val="FFFFFF"/>
                        </a:solidFill>
                        <a:effectLst/>
                        <a:latin typeface="Coptic1" pitchFamily="2"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37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Souviens-Toi, Seigneur, du président de notre état : ton serviteur.</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auto" latinLnBrk="0" hangingPunct="1">
                        <a:lnSpc>
                          <a:spcPct val="115000"/>
                        </a:lnSpc>
                        <a:spcBef>
                          <a:spcPts val="0"/>
                        </a:spcBef>
                        <a:spcAft>
                          <a:spcPts val="1200"/>
                        </a:spcAft>
                        <a:buClrTx/>
                        <a:buSzTx/>
                        <a:buFontTx/>
                        <a:buNone/>
                        <a:tabLst/>
                        <a:defRPr/>
                      </a:pPr>
                      <a:r>
                        <a:rPr lang="fr-FR" sz="4800" dirty="0" err="1">
                          <a:solidFill>
                            <a:srgbClr val="FFFFFF"/>
                          </a:solidFill>
                          <a:latin typeface="Arial" panose="020B0604020202020204" pitchFamily="34" charset="0"/>
                        </a:rPr>
                        <a:t>اذكر</a:t>
                      </a:r>
                      <a:r>
                        <a:rPr lang="fr-FR" sz="4800" dirty="0">
                          <a:solidFill>
                            <a:srgbClr val="FFFFFF"/>
                          </a:solidFill>
                          <a:latin typeface="Arial" panose="020B0604020202020204" pitchFamily="34" charset="0"/>
                        </a:rPr>
                        <a:t> </a:t>
                      </a:r>
                      <a:r>
                        <a:rPr lang="fr-FR" sz="4800" dirty="0" err="1">
                          <a:solidFill>
                            <a:srgbClr val="FFFFFF"/>
                          </a:solidFill>
                        </a:rPr>
                        <a:t>يا</a:t>
                      </a:r>
                      <a:r>
                        <a:rPr lang="fr-FR" sz="4800" dirty="0">
                          <a:solidFill>
                            <a:srgbClr val="FFFFFF"/>
                          </a:solidFill>
                        </a:rPr>
                        <a:t> </a:t>
                      </a:r>
                      <a:r>
                        <a:rPr lang="fr-FR" sz="4800" dirty="0" err="1">
                          <a:solidFill>
                            <a:srgbClr val="FFFFFF"/>
                          </a:solidFill>
                        </a:rPr>
                        <a:t>رب</a:t>
                      </a:r>
                      <a:r>
                        <a:rPr lang="fr-FR" sz="4800" dirty="0">
                          <a:solidFill>
                            <a:srgbClr val="FFFFFF"/>
                          </a:solidFill>
                        </a:rPr>
                        <a:t> </a:t>
                      </a:r>
                      <a:r>
                        <a:rPr lang="fr-FR" sz="4800" dirty="0" err="1">
                          <a:solidFill>
                            <a:srgbClr val="FFFFFF"/>
                          </a:solidFill>
                        </a:rPr>
                        <a:t>رئيس</a:t>
                      </a:r>
                      <a:r>
                        <a:rPr lang="fr-FR" sz="4800" dirty="0">
                          <a:solidFill>
                            <a:srgbClr val="FFFFFF"/>
                          </a:solidFill>
                        </a:rPr>
                        <a:t> </a:t>
                      </a:r>
                      <a:r>
                        <a:rPr lang="fr-FR" sz="4800" dirty="0" err="1">
                          <a:solidFill>
                            <a:srgbClr val="FFFFFF"/>
                          </a:solidFill>
                        </a:rPr>
                        <a:t>أرضنا</a:t>
                      </a:r>
                      <a:r>
                        <a:rPr lang="fr-FR" sz="4800" dirty="0">
                          <a:solidFill>
                            <a:srgbClr val="FFFFFF"/>
                          </a:solidFill>
                        </a:rPr>
                        <a:t> </a:t>
                      </a:r>
                      <a:r>
                        <a:rPr lang="fr-FR" sz="4800" dirty="0" err="1">
                          <a:solidFill>
                            <a:srgbClr val="FFFFFF"/>
                          </a:solidFill>
                        </a:rPr>
                        <a:t>عبدك</a:t>
                      </a:r>
                      <a:r>
                        <a:rPr lang="fr-FR" sz="4800" dirty="0">
                          <a:solidFill>
                            <a:srgbClr val="FFFFFF"/>
                          </a:solidFill>
                        </a:rPr>
                        <a:t>.</a:t>
                      </a:r>
                    </a:p>
                    <a:p>
                      <a:pPr algn="just" rtl="1">
                        <a:lnSpc>
                          <a:spcPct val="115000"/>
                        </a:lnSpc>
                        <a:spcAft>
                          <a:spcPts val="1200"/>
                        </a:spcAft>
                      </a:pPr>
                      <a:endParaRPr lang="fr-FR" sz="37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588017810"/>
      </p:ext>
    </p:extLst>
  </p:cSld>
  <p:clrMapOvr>
    <a:masterClrMapping/>
  </p:clrMapOvr>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066647CD-67C6-7CF7-916A-2D03A2C82ED8}"/>
              </a:ext>
            </a:extLst>
          </p:cNvPr>
          <p:cNvGraphicFramePr>
            <a:graphicFrameLocks noGrp="1"/>
          </p:cNvGraphicFramePr>
          <p:nvPr>
            <p:extLst>
              <p:ext uri="{D42A27DB-BD31-4B8C-83A1-F6EECF244321}">
                <p14:modId xmlns:p14="http://schemas.microsoft.com/office/powerpoint/2010/main" val="2175893192"/>
              </p:ext>
            </p:extLst>
          </p:nvPr>
        </p:nvGraphicFramePr>
        <p:xfrm>
          <a:off x="0" y="68628"/>
          <a:ext cx="12192000" cy="6797485"/>
        </p:xfrm>
        <a:graphic>
          <a:graphicData uri="http://schemas.openxmlformats.org/drawingml/2006/table">
            <a:tbl>
              <a:tblPr firstRow="1" bandRow="1">
                <a:tableStyleId>{5C22544A-7EE6-4342-B048-85BDC9FD1C3A}</a:tableStyleId>
              </a:tblPr>
              <a:tblGrid>
                <a:gridCol w="4463819">
                  <a:extLst>
                    <a:ext uri="{9D8B030D-6E8A-4147-A177-3AD203B41FA5}">
                      <a16:colId xmlns:a16="http://schemas.microsoft.com/office/drawing/2014/main" val="1454365247"/>
                    </a:ext>
                  </a:extLst>
                </a:gridCol>
                <a:gridCol w="4032448">
                  <a:extLst>
                    <a:ext uri="{9D8B030D-6E8A-4147-A177-3AD203B41FA5}">
                      <a16:colId xmlns:a16="http://schemas.microsoft.com/office/drawing/2014/main" val="3636312328"/>
                    </a:ext>
                  </a:extLst>
                </a:gridCol>
                <a:gridCol w="3695733">
                  <a:extLst>
                    <a:ext uri="{9D8B030D-6E8A-4147-A177-3AD203B41FA5}">
                      <a16:colId xmlns:a16="http://schemas.microsoft.com/office/drawing/2014/main" val="584708660"/>
                    </a:ext>
                  </a:extLst>
                </a:gridCol>
              </a:tblGrid>
              <a:tr h="5666825">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fr-FR" sz="1900" b="0" u="sng" kern="1200" dirty="0" err="1">
                          <a:solidFill>
                            <a:srgbClr val="FF9900"/>
                          </a:solidFill>
                          <a:latin typeface="Coptic1" pitchFamily="2" charset="0"/>
                          <a:ea typeface="+mn-ea"/>
                          <a:cs typeface="+mn-cs"/>
                        </a:rPr>
                        <a:t>Pidia~kwn</a:t>
                      </a:r>
                      <a:r>
                        <a:rPr lang="fr-FR" sz="1900" b="0" u="sng" kern="1200" dirty="0">
                          <a:solidFill>
                            <a:srgbClr val="FF9900"/>
                          </a:solidFill>
                          <a:latin typeface="Coptic1" pitchFamily="2" charset="0"/>
                          <a:ea typeface="+mn-ea"/>
                          <a:cs typeface="+mn-cs"/>
                        </a:rPr>
                        <a:t> :</a:t>
                      </a:r>
                      <a:endParaRPr lang="fr-FR" sz="1100" b="0" kern="1200" dirty="0">
                        <a:solidFill>
                          <a:srgbClr val="FFFFFF"/>
                        </a:solidFill>
                        <a:latin typeface="Coptic1" pitchFamily="2" charset="0"/>
                        <a:ea typeface="+mn-ea"/>
                        <a:cs typeface="+mn-cs"/>
                      </a:endParaRPr>
                    </a:p>
                    <a:p>
                      <a:pPr algn="just">
                        <a:lnSpc>
                          <a:spcPct val="115000"/>
                        </a:lnSpc>
                        <a:spcAft>
                          <a:spcPts val="0"/>
                        </a:spcAft>
                      </a:pP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Twbh</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hina</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Pi,rictoc</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Pennou</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t/</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iten</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n~hannai</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nem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hanmetsenh</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m~pem~yo</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n~niexoucia~eta~mahi</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n~tefermala~zin</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m~pouh</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e~qoun</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e~ron</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e~pia~gayon</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n~c</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/ou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niben</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n~tef,a</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nennobi</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nan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e~bol</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a:t>
                      </a:r>
                      <a:endParaRPr kumimoji="0" lang="fr-FR" sz="3100" b="0" i="0" u="none" strike="noStrike" kern="1200" cap="none" spc="0" normalizeH="0" baseline="0" dirty="0">
                        <a:ln>
                          <a:noFill/>
                        </a:ln>
                        <a:solidFill>
                          <a:srgbClr val="FFFFFF"/>
                        </a:solidFill>
                        <a:effectLst/>
                        <a:uLnTx/>
                        <a:uFillTx/>
                        <a:latin typeface="Coptic1" pitchFamily="2"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lang="fr-FR" sz="2000" b="0" u="sng" kern="1200" dirty="0">
                          <a:solidFill>
                            <a:srgbClr val="FF9900"/>
                          </a:solidFill>
                          <a:latin typeface="Arial" panose="020B0604020202020204" pitchFamily="34" charset="0"/>
                          <a:ea typeface="+mn-ea"/>
                          <a:cs typeface="+mn-cs"/>
                        </a:rPr>
                        <a:t>Le diacre :</a:t>
                      </a:r>
                    </a:p>
                    <a:p>
                      <a:pPr algn="just">
                        <a:lnSpc>
                          <a:spcPct val="115000"/>
                        </a:lnSpc>
                        <a:spcAft>
                          <a:spcPts val="1200"/>
                        </a:spcAft>
                      </a:pPr>
                      <a:r>
                        <a:rPr kumimoji="0" lang="fr-FR" sz="2700" b="0" i="0" u="none" strike="noStrike" kern="1200" cap="none" spc="0" normalizeH="0" baseline="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Implorez pour que le Christ notre Dieu inspire la pitié et la compassion à ceux qui nous gouvernent. Qu'Il attendrisse leurs cœurs envers nous par la bonté en tout temps et qu'Il nous pardonne nos péchés.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r>
                        <a:rPr lang="ar-SA" sz="2400" b="0" u="sng" kern="1200" dirty="0">
                          <a:solidFill>
                            <a:srgbClr val="FF9900"/>
                          </a:solidFill>
                          <a:effectLst/>
                          <a:latin typeface="Arial" panose="020B0604020202020204" pitchFamily="34" charset="0"/>
                          <a:ea typeface="+mn-ea"/>
                          <a:cs typeface="+mn-cs"/>
                        </a:rPr>
                        <a:t>الشَّمَّاسُ : </a:t>
                      </a:r>
                      <a:endParaRPr lang="fr-FR" sz="2400" b="0" u="sng" kern="1200" dirty="0">
                        <a:solidFill>
                          <a:srgbClr val="FF9900"/>
                        </a:solidFill>
                        <a:effectLst/>
                        <a:latin typeface="Arial" panose="020B0604020202020204" pitchFamily="34" charset="0"/>
                        <a:ea typeface="+mn-ea"/>
                        <a:cs typeface="+mn-cs"/>
                      </a:endParaRPr>
                    </a:p>
                    <a:p>
                      <a:pPr algn="just" rtl="1"/>
                      <a:endParaRPr lang="fr-FR" sz="2400" b="0" u="sng" kern="1200" dirty="0">
                        <a:solidFill>
                          <a:srgbClr val="FF9900"/>
                        </a:solidFill>
                        <a:effectLst/>
                        <a:latin typeface="Arial" panose="020B0604020202020204" pitchFamily="34" charset="0"/>
                        <a:ea typeface="+mn-ea"/>
                        <a:cs typeface="+mn-cs"/>
                      </a:endParaRPr>
                    </a:p>
                    <a:p>
                      <a:pPr algn="just" rtl="1"/>
                      <a:r>
                        <a:rPr lang="ar-EG" sz="3700" b="0" u="none" kern="1200" dirty="0">
                          <a:solidFill>
                            <a:srgbClr val="FFFFFF"/>
                          </a:solidFill>
                          <a:effectLst/>
                          <a:latin typeface="Arial" panose="020B0604020202020204" pitchFamily="34" charset="0"/>
                          <a:ea typeface="+mn-ea"/>
                          <a:cs typeface="+mn-cs"/>
                        </a:rPr>
                        <a:t>اطلبوا لكي المسيح إلهنا يعطينا رحمة ورأفة أمام السلاطين الأعزاء، ويعطف قلوبهم علينا بالصلاح في كل حين، ويغفر لنا خطايانا.</a:t>
                      </a:r>
                    </a:p>
                    <a:p>
                      <a:pPr algn="just" rtl="1"/>
                      <a:endParaRPr lang="fr-FR" sz="3100" b="0" u="sng" kern="1200" dirty="0">
                        <a:solidFill>
                          <a:srgbClr val="FF9900"/>
                        </a:solidFill>
                        <a:effectLst/>
                        <a:latin typeface="Arial" panose="020B0604020202020204"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6471451"/>
                  </a:ext>
                </a:extLst>
              </a:tr>
              <a:tr h="10668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700" b="0" u="sng" kern="1200" dirty="0" err="1">
                          <a:solidFill>
                            <a:srgbClr val="FF9900"/>
                          </a:solidFill>
                          <a:latin typeface="Coptic1" pitchFamily="2" charset="0"/>
                          <a:ea typeface="+mn-ea"/>
                          <a:cs typeface="+mn-cs"/>
                        </a:rPr>
                        <a:t>Pilaoc</a:t>
                      </a:r>
                      <a:r>
                        <a:rPr lang="fr-FR" sz="2700" b="0" u="sng" kern="1200" dirty="0">
                          <a:solidFill>
                            <a:srgbClr val="FF9900"/>
                          </a:solidFill>
                          <a:latin typeface="Coptic1" pitchFamily="2" charset="0"/>
                          <a:ea typeface="+mn-ea"/>
                          <a:cs typeface="+mn-cs"/>
                        </a:rPr>
                        <a:t> :</a:t>
                      </a:r>
                      <a:endParaRPr lang="fr-FR" sz="4300" b="0" u="sng" kern="1200" dirty="0">
                        <a:solidFill>
                          <a:srgbClr val="FF9900"/>
                        </a:solidFill>
                        <a:latin typeface="Coptic1" pitchFamily="2" charset="0"/>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700" b="0" i="0" u="none" strike="noStrike" kern="1200" cap="none" spc="0" normalizeH="0" baseline="0" noProof="0" dirty="0" err="1">
                          <a:ln>
                            <a:noFill/>
                          </a:ln>
                          <a:solidFill>
                            <a:srgbClr val="FFFFFF"/>
                          </a:solidFill>
                          <a:effectLst/>
                          <a:uLnTx/>
                          <a:uFillTx/>
                          <a:latin typeface="Coptic1" pitchFamily="2" charset="0"/>
                          <a:ea typeface="+mn-ea"/>
                          <a:cs typeface="Arial" charset="0"/>
                        </a:rPr>
                        <a:t>Kurie</a:t>
                      </a:r>
                      <a:r>
                        <a:rPr kumimoji="0" lang="en-US" sz="27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en-US" sz="2700" b="0" i="0" u="none" strike="noStrike" kern="1200" cap="none" spc="0" normalizeH="0" baseline="0" noProof="0" dirty="0" err="1">
                          <a:ln>
                            <a:noFill/>
                          </a:ln>
                          <a:solidFill>
                            <a:srgbClr val="FFFFFF"/>
                          </a:solidFill>
                          <a:effectLst/>
                          <a:uLnTx/>
                          <a:uFillTx/>
                          <a:latin typeface="Coptic1" pitchFamily="2" charset="0"/>
                          <a:ea typeface="+mn-ea"/>
                          <a:cs typeface="Arial" charset="0"/>
                        </a:rPr>
                        <a:t>e~le</a:t>
                      </a:r>
                      <a:r>
                        <a:rPr kumimoji="0" lang="en-US" sz="2700" b="0" i="0" u="none" strike="noStrike" kern="1200" cap="none" spc="0" normalizeH="0" baseline="0" noProof="0" dirty="0">
                          <a:ln>
                            <a:noFill/>
                          </a:ln>
                          <a:solidFill>
                            <a:srgbClr val="FFFFFF"/>
                          </a:solidFill>
                          <a:effectLst/>
                          <a:uLnTx/>
                          <a:uFillTx/>
                          <a:latin typeface="Coptic1" pitchFamily="2" charset="0"/>
                          <a:ea typeface="+mn-ea"/>
                          <a:cs typeface="Arial" charset="0"/>
                        </a:rPr>
                        <a:t>/~con.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just" defTabSz="914400" rtl="0" eaLnBrk="1" latinLnBrk="0" hangingPunct="1"/>
                      <a:r>
                        <a:rPr lang="fr-FR" sz="2400" b="0" u="sng" kern="1200" dirty="0">
                          <a:solidFill>
                            <a:srgbClr val="FF9900"/>
                          </a:solidFill>
                          <a:latin typeface="Arial" panose="020B0604020202020204" pitchFamily="34" charset="0"/>
                          <a:ea typeface="+mn-ea"/>
                          <a:cs typeface="+mn-cs"/>
                        </a:rPr>
                        <a:t>Le peuple : </a:t>
                      </a:r>
                      <a:endParaRPr lang="fr-FR" sz="3700" b="0" u="sng" kern="1200" dirty="0">
                        <a:solidFill>
                          <a:srgbClr val="FF9900"/>
                        </a:solidFill>
                        <a:latin typeface="Arial" panose="020B0604020202020204" pitchFamily="34" charset="0"/>
                        <a:ea typeface="+mn-ea"/>
                        <a:cs typeface="+mn-cs"/>
                      </a:endParaRPr>
                    </a:p>
                    <a:p>
                      <a:pPr algn="just"/>
                      <a:r>
                        <a:rPr lang="fr-FR" sz="2400" b="0" kern="1200" dirty="0">
                          <a:solidFill>
                            <a:srgbClr val="FFFFFF"/>
                          </a:solidFill>
                          <a:effectLst/>
                          <a:latin typeface="Arial" panose="020B0604020202020204" pitchFamily="34"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r>
                        <a:rPr lang="ar-SA" sz="3200" b="0" u="sng" kern="1200" dirty="0">
                          <a:solidFill>
                            <a:srgbClr val="FF9900"/>
                          </a:solidFill>
                          <a:effectLst/>
                          <a:latin typeface="Arial" panose="020B0604020202020204" pitchFamily="34" charset="0"/>
                          <a:ea typeface="+mn-ea"/>
                          <a:cs typeface="+mn-cs"/>
                        </a:rPr>
                        <a:t>الشَّعْبُ : </a:t>
                      </a:r>
                      <a:endParaRPr lang="fr-FR" sz="3200" b="0" u="sng" kern="1200" dirty="0">
                        <a:solidFill>
                          <a:srgbClr val="FF9900"/>
                        </a:solidFill>
                        <a:effectLst/>
                        <a:latin typeface="Arial" panose="020B0604020202020204" pitchFamily="34" charset="0"/>
                        <a:ea typeface="+mn-ea"/>
                        <a:cs typeface="+mn-cs"/>
                      </a:endParaRPr>
                    </a:p>
                    <a:p>
                      <a:pPr algn="just" rtl="1"/>
                      <a:r>
                        <a:rPr lang="ar-SA" sz="3200" b="0" kern="1200" dirty="0" err="1">
                          <a:solidFill>
                            <a:srgbClr val="FFFFFF"/>
                          </a:solidFill>
                          <a:effectLst/>
                          <a:latin typeface="Arial" panose="020B0604020202020204" pitchFamily="34" charset="0"/>
                          <a:ea typeface="+mn-ea"/>
                          <a:cs typeface="+mn-cs"/>
                        </a:rPr>
                        <a:t>يارب</a:t>
                      </a:r>
                      <a:r>
                        <a:rPr lang="ar-SA" sz="3200" b="0" kern="1200" dirty="0">
                          <a:solidFill>
                            <a:srgbClr val="FFFFFF"/>
                          </a:solidFill>
                          <a:effectLst/>
                          <a:latin typeface="Arial" panose="020B0604020202020204" pitchFamily="34" charset="0"/>
                          <a:ea typeface="+mn-ea"/>
                          <a:cs typeface="+mn-cs"/>
                        </a:rPr>
                        <a:t> ارحم</a:t>
                      </a:r>
                      <a:r>
                        <a:rPr lang="fr-FR" sz="3200" b="0" kern="1200" dirty="0">
                          <a:solidFill>
                            <a:srgbClr val="FFFFFF"/>
                          </a:solidFill>
                          <a:effectLst/>
                          <a:latin typeface="Arial" panose="020B0604020202020204" pitchFamily="34" charset="0"/>
                          <a:ea typeface="+mn-ea"/>
                          <a:cs typeface="+mn-cs"/>
                        </a:rPr>
                        <a:t>.</a:t>
                      </a:r>
                      <a:endParaRPr lang="fr-FR" sz="3200" b="0" dirty="0">
                        <a:solidFill>
                          <a:srgbClr val="FFFFFF"/>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211410"/>
                  </a:ext>
                </a:extLst>
              </a:tr>
            </a:tbl>
          </a:graphicData>
        </a:graphic>
      </p:graphicFrame>
    </p:spTree>
    <p:extLst>
      <p:ext uri="{BB962C8B-B14F-4D97-AF65-F5344CB8AC3E}">
        <p14:creationId xmlns:p14="http://schemas.microsoft.com/office/powerpoint/2010/main" val="635115671"/>
      </p:ext>
    </p:extLst>
  </p:cSld>
  <p:clrMapOvr>
    <a:masterClrMapping/>
  </p:clrMapOvr>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6533" y="312589"/>
          <a:ext cx="12192000" cy="6425565"/>
        </p:xfrm>
        <a:graphic>
          <a:graphicData uri="http://schemas.openxmlformats.org/drawingml/2006/table">
            <a:tbl>
              <a:tblPr firstRow="1" bandRow="1">
                <a:tableStyleId>{5C22544A-7EE6-4342-B048-85BDC9FD1C3A}</a:tableStyleId>
              </a:tblPr>
              <a:tblGrid>
                <a:gridCol w="4086309">
                  <a:extLst>
                    <a:ext uri="{9D8B030D-6E8A-4147-A177-3AD203B41FA5}">
                      <a16:colId xmlns:a16="http://schemas.microsoft.com/office/drawing/2014/main" val="4000093288"/>
                    </a:ext>
                  </a:extLst>
                </a:gridCol>
                <a:gridCol w="4128459">
                  <a:extLst>
                    <a:ext uri="{9D8B030D-6E8A-4147-A177-3AD203B41FA5}">
                      <a16:colId xmlns:a16="http://schemas.microsoft.com/office/drawing/2014/main" val="4164998953"/>
                    </a:ext>
                  </a:extLst>
                </a:gridCol>
                <a:gridCol w="3977232">
                  <a:extLst>
                    <a:ext uri="{9D8B030D-6E8A-4147-A177-3AD203B41FA5}">
                      <a16:colId xmlns:a16="http://schemas.microsoft.com/office/drawing/2014/main" val="2668782673"/>
                    </a:ext>
                  </a:extLst>
                </a:gridCol>
              </a:tblGrid>
              <a:tr h="58826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0" u="sng" dirty="0">
                          <a:solidFill>
                            <a:srgbClr val="FF9900"/>
                          </a:solidFill>
                          <a:latin typeface="Coptic1" pitchFamily="2" charset="0"/>
                        </a:rPr>
                        <a:t>Piou/b :</a:t>
                      </a:r>
                      <a:endParaRPr lang="fr-FR" sz="2000" b="0" dirty="0">
                        <a:solidFill>
                          <a:srgbClr val="FFFFFF"/>
                        </a:solidFill>
                        <a:effectLst/>
                        <a:latin typeface="Coptic1" pitchFamily="2" charset="0"/>
                        <a:ea typeface="Calibri" panose="020F0502020204030204" pitchFamily="34" charset="0"/>
                        <a:cs typeface="Arial" panose="020B0604020202020204" pitchFamily="34" charset="0"/>
                      </a:endParaRPr>
                    </a:p>
                    <a:p>
                      <a:pPr algn="just" rtl="0">
                        <a:lnSpc>
                          <a:spcPct val="115000"/>
                        </a:lnSpc>
                        <a:spcAft>
                          <a:spcPts val="0"/>
                        </a:spcAft>
                      </a:pP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Areh</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e~rof</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qen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ouhir</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/n/ nem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oumeym</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/i nem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oumetjwri</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Marou</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nejwou</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naf</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t/</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rou</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n~je</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nibarbaroc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nieynoc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n/</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eyouws</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n~nibwtc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p~roc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y/</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e~te</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ywn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t/</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rou</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n~euyenia</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Caji</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e~q~r</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/i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e~pefh</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hir</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/n/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tekoui</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m~mauatc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e~youab</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n~kayolik</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n~a~poctolik</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n~nekk~l</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cia</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endParaRPr lang="fr-FR" sz="2400" b="0" kern="1200" dirty="0">
                        <a:solidFill>
                          <a:srgbClr val="FFFFFF"/>
                        </a:solidFill>
                        <a:effectLst/>
                        <a:latin typeface="Coptic1" pitchFamily="2" charset="0"/>
                        <a:ea typeface="+mn-ea"/>
                        <a:cs typeface="+mn-cs"/>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fr-FR" sz="2000" b="0" u="sng" dirty="0">
                          <a:solidFill>
                            <a:srgbClr val="FF9900"/>
                          </a:solidFill>
                          <a:latin typeface="Arial" panose="020B0604020202020204" pitchFamily="34" charset="0"/>
                        </a:rPr>
                        <a:t>Le prêtre :</a:t>
                      </a:r>
                      <a:endParaRPr lang="fr-FR" sz="20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just" rtl="0">
                        <a:lnSpc>
                          <a:spcPct val="115000"/>
                        </a:lnSpc>
                        <a:spcAft>
                          <a:spcPts val="1200"/>
                        </a:spcAft>
                      </a:pPr>
                      <a:r>
                        <a:rPr lang="fr-FR" sz="27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Conserve-lui la paix, la justice et la puissance. Que lui soit soumis tous les peuples barbares : les nations qui souhaitent la guerre contre nous. Inspire son cœur pour la paix de Ton Église une, unique, sainte, universelle et apostolique.</a:t>
                      </a:r>
                      <a:endParaRPr lang="fr-FR" sz="2700" b="0" dirty="0">
                        <a:solidFill>
                          <a:srgbClr val="FFFFFF"/>
                        </a:solidFill>
                        <a:latin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auto" latinLnBrk="0" hangingPunct="1">
                        <a:lnSpc>
                          <a:spcPct val="115000"/>
                        </a:lnSpc>
                        <a:spcBef>
                          <a:spcPts val="0"/>
                        </a:spcBef>
                        <a:spcAft>
                          <a:spcPts val="0"/>
                        </a:spcAft>
                        <a:buClrTx/>
                        <a:buSzTx/>
                        <a:buFontTx/>
                        <a:buNone/>
                        <a:tabLst/>
                        <a:defRPr/>
                      </a:pPr>
                      <a:r>
                        <a:rPr lang="ar-SA" sz="2700" b="0" u="sng" kern="1200" dirty="0">
                          <a:solidFill>
                            <a:srgbClr val="FF9900"/>
                          </a:solidFill>
                          <a:effectLst/>
                          <a:latin typeface="Arial" panose="020B0604020202020204" pitchFamily="34" charset="0"/>
                          <a:ea typeface="+mn-ea"/>
                          <a:cs typeface="+mn-cs"/>
                        </a:rPr>
                        <a:t>الْكَاهِنُ : </a:t>
                      </a:r>
                      <a:endParaRPr lang="fr-FR" sz="2700" b="0" u="sng" dirty="0">
                        <a:solidFill>
                          <a:srgbClr val="FF9900"/>
                        </a:solidFill>
                        <a:latin typeface="Arial" panose="020B0604020202020204" pitchFamily="34" charset="0"/>
                      </a:endParaRPr>
                    </a:p>
                    <a:p>
                      <a:pPr algn="just" rtl="1">
                        <a:lnSpc>
                          <a:spcPct val="115000"/>
                        </a:lnSpc>
                        <a:spcAft>
                          <a:spcPts val="1200"/>
                        </a:spcAft>
                      </a:pPr>
                      <a:r>
                        <a:rPr lang="ar-EG" sz="37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احفظه بسلامه وعدل وجبروت ولتخضع له كل الأمم الذين يريدون الحروب في جميع ما لنا من الخصب. تكلم في قلبه من أجل سلامة كنيستك الواحدة الوحيدة المقدسة الجامعة الرسولية. </a:t>
                      </a:r>
                      <a:endParaRPr lang="fr-FR" sz="3700" b="0" kern="1200" dirty="0">
                        <a:solidFill>
                          <a:srgbClr val="FFFFFF"/>
                        </a:solidFill>
                        <a:effectLst/>
                        <a:latin typeface="Arial" panose="020B0604020202020204" pitchFamily="34" charset="0"/>
                        <a:ea typeface="+mn-ea"/>
                        <a:cs typeface="+mn-cs"/>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2525287377"/>
      </p:ext>
    </p:extLst>
  </p:cSld>
  <p:clrMapOvr>
    <a:masterClrMapping/>
  </p:clrMapOvr>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71D6BF67-48D2-3621-7B2A-DE84A7E988D9}"/>
              </a:ext>
            </a:extLst>
          </p:cNvPr>
          <p:cNvGraphicFramePr>
            <a:graphicFrameLocks noGrp="1"/>
          </p:cNvGraphicFramePr>
          <p:nvPr>
            <p:extLst>
              <p:ext uri="{D42A27DB-BD31-4B8C-83A1-F6EECF244321}">
                <p14:modId xmlns:p14="http://schemas.microsoft.com/office/powerpoint/2010/main" val="1581955187"/>
              </p:ext>
            </p:extLst>
          </p:nvPr>
        </p:nvGraphicFramePr>
        <p:xfrm>
          <a:off x="0" y="214376"/>
          <a:ext cx="12192000" cy="6297168"/>
        </p:xfrm>
        <a:graphic>
          <a:graphicData uri="http://schemas.openxmlformats.org/drawingml/2006/table">
            <a:tbl>
              <a:tblPr firstRow="1" bandRow="1">
                <a:tableStyleId>{2D5ABB26-0587-4C30-8999-92F81FD0307C}</a:tableStyleId>
              </a:tblPr>
              <a:tblGrid>
                <a:gridCol w="4175787">
                  <a:extLst>
                    <a:ext uri="{9D8B030D-6E8A-4147-A177-3AD203B41FA5}">
                      <a16:colId xmlns:a16="http://schemas.microsoft.com/office/drawing/2014/main" val="1695157961"/>
                    </a:ext>
                  </a:extLst>
                </a:gridCol>
                <a:gridCol w="4032448">
                  <a:extLst>
                    <a:ext uri="{9D8B030D-6E8A-4147-A177-3AD203B41FA5}">
                      <a16:colId xmlns:a16="http://schemas.microsoft.com/office/drawing/2014/main" val="418474983"/>
                    </a:ext>
                  </a:extLst>
                </a:gridCol>
                <a:gridCol w="3983765">
                  <a:extLst>
                    <a:ext uri="{9D8B030D-6E8A-4147-A177-3AD203B41FA5}">
                      <a16:colId xmlns:a16="http://schemas.microsoft.com/office/drawing/2014/main" val="1715302867"/>
                    </a:ext>
                  </a:extLst>
                </a:gridCol>
              </a:tblGrid>
              <a:tr h="6297168">
                <a:tc>
                  <a:txBody>
                    <a:bodyPr/>
                    <a:lstStyle/>
                    <a:p>
                      <a:pPr algn="just" rtl="0">
                        <a:lnSpc>
                          <a:spcPct val="115000"/>
                        </a:lnSpc>
                        <a:spcAft>
                          <a:spcPts val="0"/>
                        </a:spcAft>
                      </a:pPr>
                      <a:r>
                        <a:rPr lang="fr-FR" sz="2700" b="0" dirty="0">
                          <a:solidFill>
                            <a:srgbClr val="FFFFFF"/>
                          </a:solidFill>
                          <a:effectLst/>
                          <a:latin typeface="Coptic1" pitchFamily="2" charset="0"/>
                          <a:ea typeface="Calibri" panose="020F0502020204030204" pitchFamily="34" charset="0"/>
                          <a:cs typeface="Arial" panose="020B0604020202020204" pitchFamily="34" charset="0"/>
                        </a:rPr>
                        <a:t>M/</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ic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naf</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e~meui</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enhanhir</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nikon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e~qoun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e~ron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nem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e~qoun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e~pekran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e~youab</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hina</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a~non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hwn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enwnq</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qen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oubioc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efhourwou</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ouoh</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efwrf</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n~cejemten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ensop</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qen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meteuceb</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/c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niben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nem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metcemnoc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niben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e~qoun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e~rok</a:t>
                      </a:r>
                      <a:endParaRPr lang="fr-FR" sz="2700" b="0" dirty="0">
                        <a:solidFill>
                          <a:srgbClr val="FFFFFF"/>
                        </a:solidFill>
                        <a:effectLst/>
                        <a:latin typeface="Coptic1" pitchFamily="2" charset="0"/>
                        <a:ea typeface="Calibri" panose="020F0502020204030204" pitchFamily="34" charset="0"/>
                        <a:cs typeface="Arial" panose="020B0604020202020204" pitchFamily="34" charset="0"/>
                      </a:endParaRPr>
                    </a:p>
                    <a:p>
                      <a:pPr algn="just" rtl="0">
                        <a:lnSpc>
                          <a:spcPct val="115000"/>
                        </a:lnSpc>
                        <a:spcAft>
                          <a:spcPts val="0"/>
                        </a:spcAft>
                      </a:pPr>
                      <a:endParaRPr lang="fr-FR" sz="2400" b="0" dirty="0">
                        <a:solidFill>
                          <a:srgbClr val="FFFFFF"/>
                        </a:solidFill>
                        <a:effectLst/>
                        <a:latin typeface="Coptic1" pitchFamily="2" charset="0"/>
                        <a:ea typeface="Calibri" panose="020F0502020204030204" pitchFamily="34" charset="0"/>
                        <a:cs typeface="Arial" panose="020B0604020202020204" pitchFamily="34" charset="0"/>
                      </a:endParaRPr>
                    </a:p>
                    <a:p>
                      <a:pPr algn="just" rtl="0">
                        <a:lnSpc>
                          <a:spcPct val="115000"/>
                        </a:lnSpc>
                        <a:spcAft>
                          <a:spcPts val="0"/>
                        </a:spcAft>
                      </a:pPr>
                      <a:r>
                        <a:rPr lang="fr-FR" sz="2400" b="0" u="sng" kern="1200" dirty="0" err="1">
                          <a:solidFill>
                            <a:srgbClr val="FF9900"/>
                          </a:solidFill>
                          <a:latin typeface="Coptic1" pitchFamily="2" charset="0"/>
                          <a:ea typeface="+mn-ea"/>
                          <a:cs typeface="+mn-cs"/>
                        </a:rPr>
                        <a:t>Pilaoc</a:t>
                      </a:r>
                      <a:r>
                        <a:rPr lang="fr-FR" sz="2400" b="0" u="sng" kern="1200" dirty="0">
                          <a:solidFill>
                            <a:srgbClr val="FF9900"/>
                          </a:solidFill>
                          <a:latin typeface="Coptic1" pitchFamily="2" charset="0"/>
                          <a:ea typeface="+mn-ea"/>
                          <a:cs typeface="+mn-cs"/>
                        </a:rPr>
                        <a:t> :</a:t>
                      </a:r>
                      <a:endParaRPr lang="fr-FR" sz="3700" b="0" u="sng" kern="1200" dirty="0">
                        <a:solidFill>
                          <a:srgbClr val="FF9900"/>
                        </a:solidFill>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100" b="0" kern="1200" dirty="0" err="1">
                          <a:solidFill>
                            <a:srgbClr val="FFFFFF"/>
                          </a:solidFill>
                          <a:effectLst/>
                          <a:latin typeface="Coptic1" pitchFamily="2" charset="0"/>
                          <a:ea typeface="+mn-ea"/>
                          <a:cs typeface="+mn-cs"/>
                        </a:rPr>
                        <a:t>Kurie</a:t>
                      </a:r>
                      <a:r>
                        <a:rPr lang="fr-FR" sz="2100" b="0" kern="1200" dirty="0">
                          <a:solidFill>
                            <a:srgbClr val="FFFFFF"/>
                          </a:solidFill>
                          <a:effectLst/>
                          <a:latin typeface="Coptic1" pitchFamily="2" charset="0"/>
                          <a:ea typeface="+mn-ea"/>
                          <a:cs typeface="+mn-cs"/>
                        </a:rPr>
                        <a:t>~ </a:t>
                      </a:r>
                      <a:r>
                        <a:rPr lang="fr-FR" sz="2100" b="0" kern="1200" dirty="0" err="1">
                          <a:solidFill>
                            <a:srgbClr val="FFFFFF"/>
                          </a:solidFill>
                          <a:effectLst/>
                          <a:latin typeface="Coptic1" pitchFamily="2" charset="0"/>
                          <a:ea typeface="+mn-ea"/>
                          <a:cs typeface="+mn-cs"/>
                        </a:rPr>
                        <a:t>e~le</a:t>
                      </a:r>
                      <a:r>
                        <a:rPr lang="fr-FR" sz="2100" b="0" kern="1200" dirty="0">
                          <a:solidFill>
                            <a:srgbClr val="FFFFFF"/>
                          </a:solidFill>
                          <a:effectLst/>
                          <a:latin typeface="Coptic1" pitchFamily="2" charset="0"/>
                          <a:ea typeface="+mn-ea"/>
                          <a:cs typeface="+mn-cs"/>
                        </a:rPr>
                        <a:t>/~con </a:t>
                      </a:r>
                    </a:p>
                  </a:txBody>
                  <a:tcPr marL="121920" marR="121920" marT="60960" marB="60960"/>
                </a:tc>
                <a:tc>
                  <a:txBody>
                    <a:bodyPr/>
                    <a:lstStyle/>
                    <a:p>
                      <a:pPr algn="just" rtl="0">
                        <a:lnSpc>
                          <a:spcPct val="115000"/>
                        </a:lnSpc>
                        <a:spcAft>
                          <a:spcPts val="1200"/>
                        </a:spcAft>
                      </a:pPr>
                      <a:r>
                        <a:rPr lang="fr-FR" sz="24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Que ses pensées soient remplies de paix pour nous et pour Ton Saint Nom ; afin que nous puissions avoir une vie calme et paisible et que nous soyons pieux et chastes en Toi.</a:t>
                      </a:r>
                    </a:p>
                    <a:p>
                      <a:pPr algn="just" rtl="0">
                        <a:lnSpc>
                          <a:spcPct val="115000"/>
                        </a:lnSpc>
                        <a:spcAft>
                          <a:spcPts val="1200"/>
                        </a:spcAft>
                      </a:pPr>
                      <a:endParaRPr lang="fr-FR" sz="37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just" rtl="0">
                        <a:lnSpc>
                          <a:spcPct val="115000"/>
                        </a:lnSpc>
                        <a:spcAft>
                          <a:spcPts val="1200"/>
                        </a:spcAft>
                      </a:pPr>
                      <a:endParaRPr lang="fr-FR" sz="43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marL="0" algn="just" defTabSz="914400" rtl="0" eaLnBrk="1" latinLnBrk="0" hangingPunct="1"/>
                      <a:r>
                        <a:rPr lang="fr-FR" sz="2400" b="0" u="sng" kern="1200" dirty="0">
                          <a:solidFill>
                            <a:srgbClr val="FF9900"/>
                          </a:solidFill>
                          <a:latin typeface="Arial" panose="020B0604020202020204" pitchFamily="34" charset="0"/>
                          <a:ea typeface="+mn-ea"/>
                          <a:cs typeface="+mn-cs"/>
                        </a:rPr>
                        <a:t>Le peuple : </a:t>
                      </a:r>
                      <a:endParaRPr lang="fr-FR" sz="3700" b="0" u="sng" kern="1200" dirty="0">
                        <a:solidFill>
                          <a:srgbClr val="FF9900"/>
                        </a:solidFill>
                        <a:latin typeface="Arial" panose="020B0604020202020204" pitchFamily="34" charset="0"/>
                        <a:ea typeface="+mn-ea"/>
                        <a:cs typeface="+mn-cs"/>
                      </a:endParaRPr>
                    </a:p>
                    <a:p>
                      <a:pPr algn="just" rtl="0"/>
                      <a:r>
                        <a:rPr lang="fr-FR" sz="2400" b="0" kern="1200" dirty="0">
                          <a:solidFill>
                            <a:srgbClr val="FFFFFF"/>
                          </a:solidFill>
                          <a:effectLst/>
                          <a:latin typeface="Arial" panose="020B0604020202020204" pitchFamily="34" charset="0"/>
                          <a:ea typeface="+mn-ea"/>
                          <a:cs typeface="+mn-cs"/>
                        </a:rPr>
                        <a:t>Pitié Seigneur.</a:t>
                      </a:r>
                      <a:endParaRPr lang="fr-FR" sz="2100" b="0" dirty="0">
                        <a:solidFill>
                          <a:srgbClr val="FFFFFF"/>
                        </a:solidFill>
                        <a:latin typeface="Arial" panose="020B0604020202020204" pitchFamily="34" charset="0"/>
                      </a:endParaRPr>
                    </a:p>
                    <a:p>
                      <a:endParaRPr lang="fr-FR" sz="3200" dirty="0">
                        <a:latin typeface="Arial" panose="020B0604020202020204" pitchFamily="34" charset="0"/>
                      </a:endParaRPr>
                    </a:p>
                  </a:txBody>
                  <a:tcPr marL="121920" marR="121920" marT="60960" marB="60960"/>
                </a:tc>
                <a:tc>
                  <a:txBody>
                    <a:bodyPr/>
                    <a:lstStyle/>
                    <a:p>
                      <a:pPr algn="just" rtl="1">
                        <a:lnSpc>
                          <a:spcPct val="115000"/>
                        </a:lnSpc>
                        <a:spcAft>
                          <a:spcPts val="1200"/>
                        </a:spcAft>
                      </a:pPr>
                      <a:r>
                        <a:rPr lang="ar-EG" sz="32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اعطه أن يفكر بالسلامة فينا وفى اسمك القدوس كي نحن أيضاً نعيش في سيره هادئة ساكنه ونوجد كائنين في كل تقوى وكل عفاف بك</a:t>
                      </a:r>
                      <a:r>
                        <a:rPr lang="fr-FR" sz="32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endParaRPr lang="ar-EG" sz="32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just" rtl="1"/>
                      <a:endParaRPr lang="fr-FR" sz="3200" b="0" u="sng" kern="1200" dirty="0">
                        <a:solidFill>
                          <a:srgbClr val="FF9900"/>
                        </a:solidFill>
                        <a:effectLst/>
                        <a:latin typeface="Arial" panose="020B0604020202020204" pitchFamily="34" charset="0"/>
                        <a:ea typeface="+mn-ea"/>
                        <a:cs typeface="+mn-cs"/>
                      </a:endParaRPr>
                    </a:p>
                    <a:p>
                      <a:pPr algn="just" rtl="1"/>
                      <a:endParaRPr lang="fr-FR" sz="3200" b="0" u="sng" kern="1200" dirty="0">
                        <a:solidFill>
                          <a:srgbClr val="FF9900"/>
                        </a:solidFill>
                        <a:effectLst/>
                        <a:latin typeface="Arial" panose="020B0604020202020204" pitchFamily="34" charset="0"/>
                        <a:ea typeface="+mn-ea"/>
                        <a:cs typeface="+mn-cs"/>
                      </a:endParaRPr>
                    </a:p>
                    <a:p>
                      <a:pPr algn="just" rtl="1"/>
                      <a:endParaRPr lang="fr-FR" sz="5300" b="0" u="sng" kern="1200" dirty="0">
                        <a:solidFill>
                          <a:srgbClr val="FF9900"/>
                        </a:solidFill>
                        <a:effectLst/>
                        <a:latin typeface="Arial" panose="020B0604020202020204" pitchFamily="34" charset="0"/>
                        <a:ea typeface="+mn-ea"/>
                        <a:cs typeface="+mn-cs"/>
                      </a:endParaRPr>
                    </a:p>
                    <a:p>
                      <a:pPr algn="just" rtl="1"/>
                      <a:r>
                        <a:rPr lang="ar-SA" sz="3200" b="0" u="sng" kern="1200" dirty="0">
                          <a:solidFill>
                            <a:srgbClr val="FF9900"/>
                          </a:solidFill>
                          <a:effectLst/>
                          <a:latin typeface="Arial" panose="020B0604020202020204" pitchFamily="34" charset="0"/>
                          <a:ea typeface="+mn-ea"/>
                          <a:cs typeface="+mn-cs"/>
                        </a:rPr>
                        <a:t>الشَّعْبُ : </a:t>
                      </a:r>
                      <a:endParaRPr lang="fr-FR" sz="3200" b="0" u="sng" kern="1200" dirty="0">
                        <a:solidFill>
                          <a:srgbClr val="FF9900"/>
                        </a:solidFill>
                        <a:effectLst/>
                        <a:latin typeface="Arial" panose="020B0604020202020204" pitchFamily="34" charset="0"/>
                        <a:ea typeface="+mn-ea"/>
                        <a:cs typeface="+mn-cs"/>
                      </a:endParaRPr>
                    </a:p>
                    <a:p>
                      <a:pPr algn="just" rtl="1"/>
                      <a:r>
                        <a:rPr lang="ar-SA" sz="3200" b="0" kern="1200" dirty="0" err="1">
                          <a:solidFill>
                            <a:srgbClr val="FFFFFF"/>
                          </a:solidFill>
                          <a:effectLst/>
                          <a:latin typeface="Arial" panose="020B0604020202020204" pitchFamily="34" charset="0"/>
                          <a:ea typeface="+mn-ea"/>
                          <a:cs typeface="+mn-cs"/>
                        </a:rPr>
                        <a:t>يارب</a:t>
                      </a:r>
                      <a:r>
                        <a:rPr lang="ar-SA" sz="3200" b="0" kern="1200" dirty="0">
                          <a:solidFill>
                            <a:srgbClr val="FFFFFF"/>
                          </a:solidFill>
                          <a:effectLst/>
                          <a:latin typeface="Arial" panose="020B0604020202020204" pitchFamily="34" charset="0"/>
                          <a:ea typeface="+mn-ea"/>
                          <a:cs typeface="+mn-cs"/>
                        </a:rPr>
                        <a:t> ارحم</a:t>
                      </a:r>
                      <a:r>
                        <a:rPr lang="fr-FR" sz="3200" b="0" kern="1200" dirty="0">
                          <a:solidFill>
                            <a:srgbClr val="FFFFFF"/>
                          </a:solidFill>
                          <a:effectLst/>
                          <a:latin typeface="Arial" panose="020B0604020202020204" pitchFamily="34" charset="0"/>
                          <a:ea typeface="+mn-ea"/>
                          <a:cs typeface="+mn-cs"/>
                        </a:rPr>
                        <a:t>.</a:t>
                      </a:r>
                      <a:endParaRPr lang="fr-FR" sz="3200" dirty="0">
                        <a:solidFill>
                          <a:srgbClr val="FFFFFF"/>
                        </a:solidFill>
                        <a:latin typeface="Arial" panose="020B0604020202020204" pitchFamily="34" charset="0"/>
                      </a:endParaRPr>
                    </a:p>
                  </a:txBody>
                  <a:tcPr marL="121920" marR="121920" marT="60960" marB="60960"/>
                </a:tc>
                <a:extLst>
                  <a:ext uri="{0D108BD9-81ED-4DB2-BD59-A6C34878D82A}">
                    <a16:rowId xmlns:a16="http://schemas.microsoft.com/office/drawing/2014/main" val="811370678"/>
                  </a:ext>
                </a:extLst>
              </a:tr>
            </a:tbl>
          </a:graphicData>
        </a:graphic>
      </p:graphicFrame>
    </p:spTree>
    <p:extLst>
      <p:ext uri="{BB962C8B-B14F-4D97-AF65-F5344CB8AC3E}">
        <p14:creationId xmlns:p14="http://schemas.microsoft.com/office/powerpoint/2010/main" val="36391339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3375026"/>
          </a:xfrm>
          <a:prstGeom prst="rect">
            <a:avLst/>
          </a:prstGeom>
        </p:spPr>
        <p:txBody>
          <a:bodyPr wrap="square">
            <a:spAutoFit/>
          </a:bodyPr>
          <a:lstStyle/>
          <a:p>
            <a:pPr algn="just" defTabSz="1219170" rtl="1"/>
            <a:r>
              <a:rPr lang="ar-EG" sz="5333" dirty="0" err="1">
                <a:solidFill>
                  <a:prstClr val="white"/>
                </a:solidFill>
                <a:latin typeface="Arial" panose="020B0604020202020204" pitchFamily="34" charset="0"/>
                <a:cs typeface="Arial"/>
              </a:rPr>
              <a:t>إسمعوا</a:t>
            </a:r>
            <a:r>
              <a:rPr lang="ar-EG" sz="5333" dirty="0">
                <a:solidFill>
                  <a:prstClr val="white"/>
                </a:solidFill>
                <a:latin typeface="Arial" panose="020B0604020202020204" pitchFamily="34" charset="0"/>
                <a:cs typeface="Arial"/>
              </a:rPr>
              <a:t> قول </a:t>
            </a:r>
            <a:endParaRPr lang="fr-FR" sz="5333" dirty="0">
              <a:solidFill>
                <a:prstClr val="white"/>
              </a:solidFill>
              <a:latin typeface="Arial" panose="020B0604020202020204" pitchFamily="34" charset="0"/>
              <a:cs typeface="Arial"/>
            </a:endParaRPr>
          </a:p>
          <a:p>
            <a:pPr algn="just" defTabSz="1219170" rtl="1"/>
            <a:r>
              <a:rPr lang="ar-EG" sz="5333" dirty="0" err="1">
                <a:solidFill>
                  <a:prstClr val="white"/>
                </a:solidFill>
                <a:latin typeface="Arial" panose="020B0604020202020204" pitchFamily="34" charset="0"/>
                <a:cs typeface="Arial"/>
              </a:rPr>
              <a:t>يوئيل</a:t>
            </a:r>
            <a:r>
              <a:rPr lang="ar-EG" sz="5333" dirty="0">
                <a:solidFill>
                  <a:prstClr val="white"/>
                </a:solidFill>
                <a:latin typeface="Arial" panose="020B0604020202020204" pitchFamily="34" charset="0"/>
                <a:cs typeface="Arial"/>
              </a:rPr>
              <a:t> النبي </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عن هذا اليوم المبارك</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الروح ...</a:t>
            </a:r>
            <a:endParaRPr lang="fr-FR" sz="5333" dirty="0">
              <a:solidFill>
                <a:prstClr val="white"/>
              </a:solidFill>
              <a:latin typeface="Arial" panose="020B0604020202020204" pitchFamily="34" charset="0"/>
              <a:cs typeface="Arial"/>
            </a:endParaRPr>
          </a:p>
        </p:txBody>
      </p:sp>
      <p:sp>
        <p:nvSpPr>
          <p:cNvPr id="6" name="Rectangle 5"/>
          <p:cNvSpPr/>
          <p:nvPr/>
        </p:nvSpPr>
        <p:spPr>
          <a:xfrm>
            <a:off x="431371" y="332658"/>
            <a:ext cx="6240693" cy="2821029"/>
          </a:xfrm>
          <a:prstGeom prst="rect">
            <a:avLst/>
          </a:prstGeom>
        </p:spPr>
        <p:txBody>
          <a:bodyPr wrap="square">
            <a:spAutoFit/>
          </a:bodyPr>
          <a:lstStyle/>
          <a:p>
            <a:pPr algn="just" defTabSz="1219170"/>
            <a:r>
              <a:rPr lang="fr-FR" sz="4533" dirty="0" err="1">
                <a:solidFill>
                  <a:prstClr val="white"/>
                </a:solidFill>
                <a:latin typeface="CS Avva Shenouda" pitchFamily="34" charset="0"/>
                <a:cs typeface="Arial"/>
              </a:rPr>
              <a:t>Cwtem</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e`pcaji</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Iwyl</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pi`provytic</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ejen</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pai`ehoou</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et`cmarwout</a:t>
            </a:r>
            <a:r>
              <a:rPr lang="fr-FR" sz="4533" dirty="0">
                <a:solidFill>
                  <a:prstClr val="white"/>
                </a:solidFill>
                <a:latin typeface="CS Avva Shenouda" pitchFamily="34" charset="0"/>
                <a:cs typeface="Arial"/>
              </a:rPr>
              <a:t> @ </a:t>
            </a:r>
            <a:r>
              <a:rPr lang="fr-FR" sz="4133" dirty="0" err="1">
                <a:solidFill>
                  <a:prstClr val="white"/>
                </a:solidFill>
                <a:latin typeface="CS Avva Shenouda" pitchFamily="34" charset="0"/>
                <a:cs typeface="Arial"/>
              </a:rPr>
              <a:t>pi`Pneuma</a:t>
            </a:r>
            <a:r>
              <a:rPr lang="fr-FR" sz="4133" dirty="0">
                <a:solidFill>
                  <a:prstClr val="white"/>
                </a:solidFill>
                <a:latin typeface="CS Avva Shenouda" pitchFamily="34" charset="0"/>
                <a:cs typeface="Arial"/>
              </a:rPr>
              <a:t> `</a:t>
            </a:r>
            <a:r>
              <a:rPr lang="fr-FR" sz="4133" dirty="0" err="1">
                <a:solidFill>
                  <a:prstClr val="white"/>
                </a:solidFill>
                <a:latin typeface="CS Avva Shenouda" pitchFamily="34" charset="0"/>
                <a:cs typeface="Arial"/>
              </a:rPr>
              <a:t>mParaklyton</a:t>
            </a:r>
            <a:r>
              <a:rPr lang="fr-FR" sz="4133" dirty="0">
                <a:solidFill>
                  <a:prstClr val="white"/>
                </a:solidFill>
                <a:latin typeface="CS Avva Shenouda" pitchFamily="34" charset="0"/>
                <a:cs typeface="Arial"/>
              </a:rPr>
              <a:t>. </a:t>
            </a:r>
          </a:p>
        </p:txBody>
      </p:sp>
      <p:sp>
        <p:nvSpPr>
          <p:cNvPr id="7" name="Rectangle 6"/>
          <p:cNvSpPr/>
          <p:nvPr/>
        </p:nvSpPr>
        <p:spPr>
          <a:xfrm>
            <a:off x="1775520" y="3717033"/>
            <a:ext cx="8640960"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Écoutez la parole </a:t>
            </a:r>
          </a:p>
          <a:p>
            <a:pPr algn="ctr" defTabSz="1219170"/>
            <a:r>
              <a:rPr lang="fr-FR" sz="4267" b="1" dirty="0">
                <a:solidFill>
                  <a:prstClr val="white"/>
                </a:solidFill>
                <a:latin typeface="Book Antiqua" pitchFamily="18" charset="0"/>
                <a:cs typeface="Arial"/>
              </a:rPr>
              <a:t>de Joël prophète </a:t>
            </a:r>
          </a:p>
          <a:p>
            <a:pPr algn="ctr" defTabSz="1219170"/>
            <a:r>
              <a:rPr lang="fr-FR" sz="4267" b="1" dirty="0">
                <a:solidFill>
                  <a:prstClr val="white"/>
                </a:solidFill>
                <a:latin typeface="Book Antiqua" pitchFamily="18" charset="0"/>
                <a:cs typeface="Arial"/>
              </a:rPr>
              <a:t>à propos de ce jour béni, </a:t>
            </a:r>
          </a:p>
          <a:p>
            <a:pPr algn="ctr" defTabSz="1219170"/>
            <a:r>
              <a:rPr lang="fr-FR" sz="4267" b="1" dirty="0">
                <a:solidFill>
                  <a:prstClr val="white"/>
                </a:solidFill>
                <a:latin typeface="Book Antiqua" pitchFamily="18" charset="0"/>
                <a:cs typeface="Arial"/>
              </a:rPr>
              <a:t>l’Esprit Consolateur. </a:t>
            </a:r>
          </a:p>
        </p:txBody>
      </p:sp>
    </p:spTree>
    <p:extLst>
      <p:ext uri="{BB962C8B-B14F-4D97-AF65-F5344CB8AC3E}">
        <p14:creationId xmlns:p14="http://schemas.microsoft.com/office/powerpoint/2010/main" val="330680548"/>
      </p:ext>
    </p:extLst>
  </p:cSld>
  <p:clrMapOvr>
    <a:masterClrMapping/>
  </p:clrMapOvr>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82237" name="Group 93"/>
          <p:cNvGraphicFramePr>
            <a:graphicFrameLocks noGrp="1"/>
          </p:cNvGraphicFramePr>
          <p:nvPr>
            <p:ph sz="half" idx="1"/>
          </p:nvPr>
        </p:nvGraphicFramePr>
        <p:xfrm>
          <a:off x="0" y="541021"/>
          <a:ext cx="12192001" cy="5967984"/>
        </p:xfrm>
        <a:graphic>
          <a:graphicData uri="http://schemas.openxmlformats.org/drawingml/2006/table">
            <a:tbl>
              <a:tblPr/>
              <a:tblGrid>
                <a:gridCol w="4529667">
                  <a:extLst>
                    <a:ext uri="{9D8B030D-6E8A-4147-A177-3AD203B41FA5}">
                      <a16:colId xmlns:a16="http://schemas.microsoft.com/office/drawing/2014/main" val="20000"/>
                    </a:ext>
                  </a:extLst>
                </a:gridCol>
                <a:gridCol w="4174067">
                  <a:extLst>
                    <a:ext uri="{9D8B030D-6E8A-4147-A177-3AD203B41FA5}">
                      <a16:colId xmlns:a16="http://schemas.microsoft.com/office/drawing/2014/main" val="20001"/>
                    </a:ext>
                  </a:extLst>
                </a:gridCol>
                <a:gridCol w="3488267">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Piou</a:t>
                      </a:r>
                      <a:r>
                        <a:rPr kumimoji="0" lang="en-US" sz="27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542340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vva_Marcos" panose="04020500000000000000" pitchFamily="82" charset="0"/>
                          <a:cs typeface="Arial" charset="0"/>
                        </a:rPr>
                        <a:t>P</a:t>
                      </a:r>
                      <a:r>
                        <a:rPr kumimoji="0" lang="en-US" sz="3200" b="0" i="0" u="none" strike="noStrike" cap="none" normalizeH="0" baseline="0" dirty="0">
                          <a:ln>
                            <a:noFill/>
                          </a:ln>
                          <a:solidFill>
                            <a:schemeClr val="tx1"/>
                          </a:solidFill>
                          <a:effectLst/>
                          <a:latin typeface="Coptic1" pitchFamily="2" charset="0"/>
                          <a:cs typeface="Arial" charset="0"/>
                        </a:rPr>
                        <a:t>alin on </a:t>
                      </a:r>
                      <a:r>
                        <a:rPr kumimoji="0" lang="en-US" sz="3200" b="0" i="0" u="none" strike="noStrike" cap="none" normalizeH="0" baseline="0" dirty="0" err="1">
                          <a:ln>
                            <a:noFill/>
                          </a:ln>
                          <a:solidFill>
                            <a:schemeClr val="tx1"/>
                          </a:solidFill>
                          <a:effectLst/>
                          <a:latin typeface="Coptic1" pitchFamily="2" charset="0"/>
                          <a:cs typeface="Arial" charset="0"/>
                        </a:rPr>
                        <a:t>maren</a:t>
                      </a:r>
                      <a:r>
                        <a:rPr kumimoji="0" lang="en-US" sz="3200" b="0" i="0" u="none" strike="noStrike" cap="none" normalizeH="0" baseline="0" dirty="0">
                          <a:ln>
                            <a:noFill/>
                          </a:ln>
                          <a:solidFill>
                            <a:schemeClr val="tx1"/>
                          </a:solidFill>
                          <a:effectLst/>
                          <a:latin typeface="Coptic1" pitchFamily="2" charset="0"/>
                          <a:cs typeface="Arial" charset="0"/>
                        </a:rPr>
                        <a:t>]ho </a:t>
                      </a:r>
                      <a:r>
                        <a:rPr kumimoji="0" lang="en-US" sz="3200" b="0" i="0" u="none" strike="noStrike" cap="none" normalizeH="0" baseline="0" dirty="0" err="1">
                          <a:ln>
                            <a:noFill/>
                          </a:ln>
                          <a:solidFill>
                            <a:schemeClr val="tx1"/>
                          </a:solidFill>
                          <a:effectLst/>
                          <a:latin typeface="Coptic1" pitchFamily="2" charset="0"/>
                          <a:cs typeface="Arial" charset="0"/>
                        </a:rPr>
                        <a:t>e~V</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piPantokratwr</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v~Iwt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m~pen</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penCwt</a:t>
                      </a:r>
                      <a:r>
                        <a:rPr kumimoji="0" lang="en-US" sz="3200" b="0" i="0" u="none" strike="noStrike" cap="none" normalizeH="0" baseline="0" dirty="0">
                          <a:ln>
                            <a:noFill/>
                          </a:ln>
                          <a:solidFill>
                            <a:schemeClr val="tx1"/>
                          </a:solidFill>
                          <a:effectLst/>
                          <a:latin typeface="Coptic1" pitchFamily="2" charset="0"/>
                          <a:cs typeface="Arial" charset="0"/>
                        </a:rPr>
                        <a:t>/r I/</a:t>
                      </a:r>
                      <a:r>
                        <a:rPr kumimoji="0" lang="en-US" sz="3200" b="0" i="0" u="none" strike="noStrike" cap="none" normalizeH="0" baseline="0" dirty="0" err="1">
                          <a:ln>
                            <a:noFill/>
                          </a:ln>
                          <a:solidFill>
                            <a:schemeClr val="tx1"/>
                          </a:solidFill>
                          <a:effectLst/>
                          <a:latin typeface="Coptic1" pitchFamily="2" charset="0"/>
                          <a:cs typeface="Arial" charset="0"/>
                        </a:rPr>
                        <a:t>couc</a:t>
                      </a:r>
                      <a:r>
                        <a:rPr kumimoji="0" lang="en-US" sz="3200" b="0" i="0" u="none" strike="noStrike" cap="none" normalizeH="0" baseline="0" dirty="0">
                          <a:ln>
                            <a:noFill/>
                          </a:ln>
                          <a:solidFill>
                            <a:schemeClr val="tx1"/>
                          </a:solidFill>
                          <a:effectLst/>
                          <a:latin typeface="Coptic1" pitchFamily="2" charset="0"/>
                          <a:cs typeface="Arial" charset="0"/>
                        </a:rPr>
                        <a:t> pi&lt;~</a:t>
                      </a:r>
                      <a:r>
                        <a:rPr kumimoji="0" lang="en-US" sz="3200" b="0" i="0" u="none" strike="noStrike" cap="none" normalizeH="0" baseline="0" dirty="0" err="1">
                          <a:ln>
                            <a:noFill/>
                          </a:ln>
                          <a:solidFill>
                            <a:schemeClr val="tx1"/>
                          </a:solidFill>
                          <a:effectLst/>
                          <a:latin typeface="Coptic1" pitchFamily="2" charset="0"/>
                          <a:cs typeface="Arial" charset="0"/>
                        </a:rPr>
                        <a:t>rictoc</a:t>
                      </a:r>
                      <a:r>
                        <a:rPr kumimoji="0" lang="en-US" sz="32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Ten]ho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tentwbh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n~tekmeta~gayoc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piMairwmi</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Implorons encore Dieu Tout-Puissant, Père de notre Seigneur, Dieu et Sauveur Jésus-Christ.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Nous invoquons et nous supplions Ta bonté ô Ami du genre humain.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charset="0"/>
                        </a:rPr>
                        <a:t>وَأَيْضاً فَلْنَسْأَلِ </a:t>
                      </a:r>
                      <a:r>
                        <a:rPr kumimoji="0" lang="ar-SA" sz="4300" b="0" i="0" u="none" strike="noStrike" cap="none" normalizeH="0" baseline="0" dirty="0" err="1">
                          <a:ln>
                            <a:noFill/>
                          </a:ln>
                          <a:solidFill>
                            <a:schemeClr val="tx1"/>
                          </a:solidFill>
                          <a:effectLst/>
                          <a:latin typeface="Arial" charset="0"/>
                          <a:cs typeface="Arial" charset="0"/>
                        </a:rPr>
                        <a:t>ٱللّٰهَ</a:t>
                      </a:r>
                      <a:r>
                        <a:rPr kumimoji="0" lang="ar-SA" sz="4300" b="0" i="0" u="none" strike="noStrike" cap="none" normalizeH="0" baseline="0" dirty="0">
                          <a:ln>
                            <a:noFill/>
                          </a:ln>
                          <a:solidFill>
                            <a:schemeClr val="tx1"/>
                          </a:solidFill>
                          <a:effectLst/>
                          <a:latin typeface="Arial" charset="0"/>
                          <a:cs typeface="Arial" charset="0"/>
                        </a:rPr>
                        <a:t> ضَابِطَ </a:t>
                      </a:r>
                      <a:r>
                        <a:rPr kumimoji="0" lang="ar-SA" sz="4300" b="0" i="0" u="none" strike="noStrike" cap="none" normalizeH="0" baseline="0" dirty="0" err="1">
                          <a:ln>
                            <a:noFill/>
                          </a:ln>
                          <a:solidFill>
                            <a:schemeClr val="tx1"/>
                          </a:solidFill>
                          <a:effectLst/>
                          <a:latin typeface="Arial" charset="0"/>
                          <a:cs typeface="Arial" charset="0"/>
                        </a:rPr>
                        <a:t>ٱلْكُلِّ</a:t>
                      </a:r>
                      <a:r>
                        <a:rPr kumimoji="0" lang="ar-SA" sz="4300" b="0" i="0" u="none" strike="noStrike" cap="none" normalizeH="0" baseline="0" dirty="0">
                          <a:ln>
                            <a:noFill/>
                          </a:ln>
                          <a:solidFill>
                            <a:schemeClr val="tx1"/>
                          </a:solidFill>
                          <a:effectLst/>
                          <a:latin typeface="Arial" charset="0"/>
                          <a:cs typeface="Arial" charset="0"/>
                        </a:rPr>
                        <a:t>،</a:t>
                      </a:r>
                      <a:r>
                        <a:rPr kumimoji="0" lang="fr-FR"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a:ln>
                            <a:noFill/>
                          </a:ln>
                          <a:solidFill>
                            <a:schemeClr val="tx1"/>
                          </a:solidFill>
                          <a:effectLst/>
                          <a:latin typeface="Arial" charset="0"/>
                          <a:cs typeface="Arial" charset="0"/>
                        </a:rPr>
                        <a:t>أَبَا رَبِّنَا وَإِلٰهِنَا وَمُخَلِّصِنَا يَسُوعَ </a:t>
                      </a:r>
                      <a:r>
                        <a:rPr kumimoji="0" lang="ar-SA" sz="4300" b="0" i="0" u="none" strike="noStrike" cap="none" normalizeH="0" baseline="0" dirty="0" err="1">
                          <a:ln>
                            <a:noFill/>
                          </a:ln>
                          <a:solidFill>
                            <a:schemeClr val="tx1"/>
                          </a:solidFill>
                          <a:effectLst/>
                          <a:latin typeface="Arial" charset="0"/>
                          <a:cs typeface="Arial" charset="0"/>
                        </a:rPr>
                        <a:t>ٱلْمَسِيحِ</a:t>
                      </a:r>
                      <a:r>
                        <a:rPr kumimoji="0" lang="ar-SA" sz="4300" b="0" i="0" u="none" strike="noStrike" cap="none" normalizeH="0" baseline="0" dirty="0">
                          <a:ln>
                            <a:noFill/>
                          </a:ln>
                          <a:solidFill>
                            <a:schemeClr val="tx1"/>
                          </a:solidFill>
                          <a:effectLst/>
                          <a:latin typeface="Arial" charset="0"/>
                          <a:cs typeface="Arial" charset="0"/>
                        </a:rPr>
                        <a:t>.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charset="0"/>
                        </a:rPr>
                        <a:t>نَسْأَلُ وَنَطْلُبُ مِنْ صَلَاحِكَ يَا مُحِبَّ </a:t>
                      </a:r>
                      <a:r>
                        <a:rPr kumimoji="0" lang="ar-SA" sz="4300" b="0" i="0" u="none" strike="noStrike" cap="none" normalizeH="0" baseline="0" dirty="0" err="1">
                          <a:ln>
                            <a:noFill/>
                          </a:ln>
                          <a:solidFill>
                            <a:schemeClr val="tx1"/>
                          </a:solidFill>
                          <a:effectLst/>
                          <a:latin typeface="Arial" charset="0"/>
                          <a:cs typeface="Arial" charset="0"/>
                        </a:rPr>
                        <a:t>ٱلْبَشَرِ</a:t>
                      </a:r>
                      <a:r>
                        <a:rPr kumimoji="0" lang="ar-SA" sz="4300" b="0" i="0" u="none" strike="noStrike" cap="none" normalizeH="0" baseline="0" dirty="0">
                          <a:ln>
                            <a:noFill/>
                          </a:ln>
                          <a:solidFill>
                            <a:schemeClr val="tx1"/>
                          </a:solidFill>
                          <a:effectLst/>
                          <a:latin typeface="Arial" charset="0"/>
                          <a:cs typeface="Arial" charset="0"/>
                        </a:rPr>
                        <a:t>. </a:t>
                      </a:r>
                      <a:endParaRPr kumimoji="0" lang="fr-FR"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218680174"/>
                  </a:ext>
                </a:extLst>
              </a:tr>
            </a:tbl>
          </a:graphicData>
        </a:graphic>
      </p:graphicFrame>
      <p:graphicFrame>
        <p:nvGraphicFramePr>
          <p:cNvPr id="11782239" name="Group 95"/>
          <p:cNvGraphicFramePr>
            <a:graphicFrameLocks noGrp="1"/>
          </p:cNvGraphicFramePr>
          <p:nvPr/>
        </p:nvGraphicFramePr>
        <p:xfrm>
          <a:off x="2421467" y="0"/>
          <a:ext cx="7349067" cy="457200"/>
        </p:xfrm>
        <a:graphic>
          <a:graphicData uri="http://schemas.openxmlformats.org/drawingml/2006/table">
            <a:tbl>
              <a:tblPr>
                <a:tableStyleId>{2D5ABB26-0587-4C30-8999-92F81FD0307C}</a:tableStyleId>
              </a:tblPr>
              <a:tblGrid>
                <a:gridCol w="7349067">
                  <a:extLst>
                    <a:ext uri="{9D8B030D-6E8A-4147-A177-3AD203B41FA5}">
                      <a16:colId xmlns:a16="http://schemas.microsoft.com/office/drawing/2014/main" val="20000"/>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u="none" strike="noStrike" cap="none" normalizeH="0" baseline="0" dirty="0">
                          <a:ln>
                            <a:noFill/>
                          </a:ln>
                          <a:effectLst/>
                        </a:rPr>
                        <a:t>Oraison des d</a:t>
                      </a:r>
                      <a:r>
                        <a:rPr kumimoji="0" lang="en-US" sz="2400" u="none" strike="noStrike" cap="none" normalizeH="0" baseline="0" dirty="0">
                          <a:ln>
                            <a:noFill/>
                          </a:ln>
                          <a:effectLst/>
                        </a:rPr>
                        <a:t>é</a:t>
                      </a:r>
                      <a:r>
                        <a:rPr kumimoji="0" lang="fr-CA" sz="2400" u="none" strike="noStrike" cap="none" normalizeH="0" baseline="0" dirty="0" err="1">
                          <a:ln>
                            <a:noFill/>
                          </a:ln>
                          <a:effectLst/>
                        </a:rPr>
                        <a:t>funts</a:t>
                      </a:r>
                      <a:r>
                        <a:rPr kumimoji="0" lang="fr-CA" sz="2400" u="none" strike="noStrike" cap="none" normalizeH="0" baseline="0" dirty="0">
                          <a:ln>
                            <a:noFill/>
                          </a:ln>
                          <a:effectLst/>
                        </a:rPr>
                        <a:t> - </a:t>
                      </a:r>
                      <a:r>
                        <a:rPr kumimoji="0" lang="ar-EG" sz="2400" u="none" strike="noStrike" cap="none" normalizeH="0" baseline="0" dirty="0" err="1">
                          <a:ln>
                            <a:noFill/>
                          </a:ln>
                          <a:effectLst/>
                        </a:rPr>
                        <a:t>أوشية</a:t>
                      </a:r>
                      <a:r>
                        <a:rPr kumimoji="0" lang="ar-EG" sz="2400" u="none" strike="noStrike" cap="none" normalizeH="0" baseline="0" dirty="0">
                          <a:ln>
                            <a:noFill/>
                          </a:ln>
                          <a:effectLst/>
                        </a:rPr>
                        <a:t> الراقدين</a:t>
                      </a:r>
                      <a:endParaRPr kumimoji="0" lang="en-CA" sz="2400" b="0" i="0" u="none" strike="noStrike" cap="none" normalizeH="0" baseline="0" dirty="0">
                        <a:ln>
                          <a:noFill/>
                        </a:ln>
                        <a:solidFill>
                          <a:schemeClr val="tx1"/>
                        </a:solidFill>
                        <a:effectLst/>
                        <a:latin typeface="Arial" charset="0"/>
                        <a:cs typeface="Arial" charset="0"/>
                      </a:endParaRPr>
                    </a:p>
                  </a:txBody>
                  <a:tcPr marL="121920" marR="121920" horzOverflow="overflow">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9F314-B49F-EFD8-9883-94D95C34B69E}"/>
            </a:ext>
          </a:extLst>
        </p:cNvPr>
        <p:cNvGrpSpPr/>
        <p:nvPr/>
      </p:nvGrpSpPr>
      <p:grpSpPr>
        <a:xfrm>
          <a:off x="0" y="0"/>
          <a:ext cx="0" cy="0"/>
          <a:chOff x="0" y="0"/>
          <a:chExt cx="0" cy="0"/>
        </a:xfrm>
      </p:grpSpPr>
      <p:graphicFrame>
        <p:nvGraphicFramePr>
          <p:cNvPr id="11782237" name="Group 93">
            <a:extLst>
              <a:ext uri="{FF2B5EF4-FFF2-40B4-BE49-F238E27FC236}">
                <a16:creationId xmlns:a16="http://schemas.microsoft.com/office/drawing/2014/main" id="{3A5F4C1C-DE58-30B1-D934-B2BD008602E9}"/>
              </a:ext>
            </a:extLst>
          </p:cNvPr>
          <p:cNvGraphicFramePr>
            <a:graphicFrameLocks noGrp="1"/>
          </p:cNvGraphicFramePr>
          <p:nvPr>
            <p:ph sz="half" idx="1"/>
          </p:nvPr>
        </p:nvGraphicFramePr>
        <p:xfrm>
          <a:off x="0" y="541021"/>
          <a:ext cx="12192001" cy="4577080"/>
        </p:xfrm>
        <a:graphic>
          <a:graphicData uri="http://schemas.openxmlformats.org/drawingml/2006/table">
            <a:tbl>
              <a:tblPr/>
              <a:tblGrid>
                <a:gridCol w="4529667">
                  <a:extLst>
                    <a:ext uri="{9D8B030D-6E8A-4147-A177-3AD203B41FA5}">
                      <a16:colId xmlns:a16="http://schemas.microsoft.com/office/drawing/2014/main" val="20000"/>
                    </a:ext>
                  </a:extLst>
                </a:gridCol>
                <a:gridCol w="4174067">
                  <a:extLst>
                    <a:ext uri="{9D8B030D-6E8A-4147-A177-3AD203B41FA5}">
                      <a16:colId xmlns:a16="http://schemas.microsoft.com/office/drawing/2014/main" val="20001"/>
                    </a:ext>
                  </a:extLst>
                </a:gridCol>
                <a:gridCol w="3488267">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Piou</a:t>
                      </a:r>
                      <a:r>
                        <a:rPr kumimoji="0" lang="en-US" sz="27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40741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700" b="0" i="0" u="none" strike="noStrike" cap="none" normalizeH="0" baseline="0" dirty="0" err="1">
                          <a:ln>
                            <a:noFill/>
                          </a:ln>
                          <a:solidFill>
                            <a:schemeClr val="tx1"/>
                          </a:solidFill>
                          <a:effectLst/>
                          <a:latin typeface="Avva_Marcos" panose="04020500000000000000" pitchFamily="82" charset="0"/>
                          <a:cs typeface="Arial" charset="0"/>
                        </a:rPr>
                        <a:t>A</a:t>
                      </a:r>
                      <a:r>
                        <a:rPr kumimoji="0" lang="en-US" sz="3700" b="0" i="0" u="none" strike="noStrike" cap="none" normalizeH="0" baseline="0" dirty="0" err="1">
                          <a:ln>
                            <a:noFill/>
                          </a:ln>
                          <a:solidFill>
                            <a:schemeClr val="tx1"/>
                          </a:solidFill>
                          <a:effectLst/>
                          <a:latin typeface="Coptic1" pitchFamily="2" charset="0"/>
                          <a:cs typeface="Arial" charset="0"/>
                        </a:rPr>
                        <a:t>riv~meui</a:t>
                      </a:r>
                      <a:r>
                        <a:rPr kumimoji="0" lang="en-US" sz="3700" b="0" i="0" u="none" strike="noStrike" cap="none" normalizeH="0" baseline="0" dirty="0">
                          <a:ln>
                            <a:noFill/>
                          </a:ln>
                          <a:solidFill>
                            <a:schemeClr val="tx1"/>
                          </a:solidFill>
                          <a:effectLst/>
                          <a:latin typeface="Coptic1" pitchFamily="2" charset="0"/>
                          <a:cs typeface="Arial" charset="0"/>
                        </a:rPr>
                        <a:t>~ p~{</a:t>
                      </a:r>
                      <a:r>
                        <a:rPr kumimoji="0" lang="en-US" sz="3700" b="0" i="0" u="none" strike="noStrike" cap="none" normalizeH="0" baseline="0" dirty="0" err="1">
                          <a:ln>
                            <a:noFill/>
                          </a:ln>
                          <a:solidFill>
                            <a:schemeClr val="tx1"/>
                          </a:solidFill>
                          <a:effectLst/>
                          <a:latin typeface="Coptic1" pitchFamily="2" charset="0"/>
                          <a:cs typeface="Arial" charset="0"/>
                        </a:rPr>
                        <a:t>oic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n~ni'u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neke~biaik</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e~tauenkot</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nenio</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nenc~n</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ou</a:t>
                      </a:r>
                      <a:r>
                        <a:rPr kumimoji="0" lang="en-US" sz="37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700" b="0" i="0" u="none" strike="noStrike" cap="none" normalizeH="0" baseline="0" dirty="0">
                          <a:ln>
                            <a:noFill/>
                          </a:ln>
                          <a:solidFill>
                            <a:schemeClr val="tx1"/>
                          </a:solidFill>
                          <a:effectLst/>
                          <a:latin typeface="Arial" charset="0"/>
                          <a:cs typeface="Arial" charset="0"/>
                        </a:rPr>
                        <a:t>Souviens-Toi Seigneur des âmes de tes serviteurs qui se sont endormis, nos pères et nos frères. </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800" b="0" i="0" u="none" strike="noStrike" cap="none" normalizeH="0" baseline="0" dirty="0" err="1">
                          <a:ln>
                            <a:noFill/>
                          </a:ln>
                          <a:solidFill>
                            <a:schemeClr val="tx1"/>
                          </a:solidFill>
                          <a:effectLst/>
                          <a:latin typeface="Arial" charset="0"/>
                          <a:cs typeface="Arial" charset="0"/>
                        </a:rPr>
                        <a:t>ٱذْكُرْ</a:t>
                      </a:r>
                      <a:r>
                        <a:rPr kumimoji="0" lang="ar-SA" sz="4800" b="0" i="0" u="none" strike="noStrike" cap="none" normalizeH="0" baseline="0" dirty="0">
                          <a:ln>
                            <a:noFill/>
                          </a:ln>
                          <a:solidFill>
                            <a:schemeClr val="tx1"/>
                          </a:solidFill>
                          <a:effectLst/>
                          <a:latin typeface="Arial" charset="0"/>
                          <a:cs typeface="Arial" charset="0"/>
                        </a:rPr>
                        <a:t> يَا رَبُّ نُفُوسَ عَبِيدِكَ </a:t>
                      </a:r>
                      <a:r>
                        <a:rPr kumimoji="0" lang="ar-SA" sz="4800" b="0" i="0" u="none" strike="noStrike" cap="none" normalizeH="0" baseline="0" dirty="0" err="1">
                          <a:ln>
                            <a:noFill/>
                          </a:ln>
                          <a:solidFill>
                            <a:schemeClr val="tx1"/>
                          </a:solidFill>
                          <a:effectLst/>
                          <a:latin typeface="Arial" charset="0"/>
                          <a:cs typeface="Arial" charset="0"/>
                        </a:rPr>
                        <a:t>ٱلَّذِينَ</a:t>
                      </a:r>
                      <a:r>
                        <a:rPr kumimoji="0" lang="ar-SA" sz="4800" b="0" i="0" u="none" strike="noStrike" cap="none" normalizeH="0" baseline="0" dirty="0">
                          <a:ln>
                            <a:noFill/>
                          </a:ln>
                          <a:solidFill>
                            <a:schemeClr val="tx1"/>
                          </a:solidFill>
                          <a:effectLst/>
                          <a:latin typeface="Arial" charset="0"/>
                          <a:cs typeface="Arial" charset="0"/>
                        </a:rPr>
                        <a:t> رَقَدُوا، آبَاءَنَا وَإِخْوَتَنَا. </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218680174"/>
                  </a:ext>
                </a:extLst>
              </a:tr>
            </a:tbl>
          </a:graphicData>
        </a:graphic>
      </p:graphicFrame>
      <p:graphicFrame>
        <p:nvGraphicFramePr>
          <p:cNvPr id="11782239" name="Group 95">
            <a:extLst>
              <a:ext uri="{FF2B5EF4-FFF2-40B4-BE49-F238E27FC236}">
                <a16:creationId xmlns:a16="http://schemas.microsoft.com/office/drawing/2014/main" id="{4B74AB73-726E-DA6C-BA66-B9300E950452}"/>
              </a:ext>
            </a:extLst>
          </p:cNvPr>
          <p:cNvGraphicFramePr>
            <a:graphicFrameLocks noGrp="1"/>
          </p:cNvGraphicFramePr>
          <p:nvPr/>
        </p:nvGraphicFramePr>
        <p:xfrm>
          <a:off x="2421467" y="0"/>
          <a:ext cx="7349067" cy="457200"/>
        </p:xfrm>
        <a:graphic>
          <a:graphicData uri="http://schemas.openxmlformats.org/drawingml/2006/table">
            <a:tbl>
              <a:tblPr>
                <a:tableStyleId>{2D5ABB26-0587-4C30-8999-92F81FD0307C}</a:tableStyleId>
              </a:tblPr>
              <a:tblGrid>
                <a:gridCol w="7349067">
                  <a:extLst>
                    <a:ext uri="{9D8B030D-6E8A-4147-A177-3AD203B41FA5}">
                      <a16:colId xmlns:a16="http://schemas.microsoft.com/office/drawing/2014/main" val="20000"/>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u="none" strike="noStrike" cap="none" normalizeH="0" baseline="0" dirty="0">
                          <a:ln>
                            <a:noFill/>
                          </a:ln>
                          <a:effectLst/>
                        </a:rPr>
                        <a:t>Oraison des d</a:t>
                      </a:r>
                      <a:r>
                        <a:rPr kumimoji="0" lang="en-US" sz="2400" u="none" strike="noStrike" cap="none" normalizeH="0" baseline="0" dirty="0">
                          <a:ln>
                            <a:noFill/>
                          </a:ln>
                          <a:effectLst/>
                        </a:rPr>
                        <a:t>é</a:t>
                      </a:r>
                      <a:r>
                        <a:rPr kumimoji="0" lang="fr-CA" sz="2400" u="none" strike="noStrike" cap="none" normalizeH="0" baseline="0" dirty="0" err="1">
                          <a:ln>
                            <a:noFill/>
                          </a:ln>
                          <a:effectLst/>
                        </a:rPr>
                        <a:t>funts</a:t>
                      </a:r>
                      <a:r>
                        <a:rPr kumimoji="0" lang="fr-CA" sz="2400" u="none" strike="noStrike" cap="none" normalizeH="0" baseline="0" dirty="0">
                          <a:ln>
                            <a:noFill/>
                          </a:ln>
                          <a:effectLst/>
                        </a:rPr>
                        <a:t> - </a:t>
                      </a:r>
                      <a:r>
                        <a:rPr kumimoji="0" lang="ar-EG" sz="2400" u="none" strike="noStrike" cap="none" normalizeH="0" baseline="0" dirty="0" err="1">
                          <a:ln>
                            <a:noFill/>
                          </a:ln>
                          <a:effectLst/>
                        </a:rPr>
                        <a:t>أوشية</a:t>
                      </a:r>
                      <a:r>
                        <a:rPr kumimoji="0" lang="ar-EG" sz="2400" u="none" strike="noStrike" cap="none" normalizeH="0" baseline="0" dirty="0">
                          <a:ln>
                            <a:noFill/>
                          </a:ln>
                          <a:effectLst/>
                        </a:rPr>
                        <a:t> الراقدين</a:t>
                      </a:r>
                      <a:endParaRPr kumimoji="0" lang="en-CA" sz="2400" b="0" i="0" u="none" strike="noStrike" cap="none" normalizeH="0" baseline="0" dirty="0">
                        <a:ln>
                          <a:noFill/>
                        </a:ln>
                        <a:solidFill>
                          <a:schemeClr val="tx1"/>
                        </a:solidFill>
                        <a:effectLst/>
                        <a:latin typeface="Arial" charset="0"/>
                        <a:cs typeface="Arial" charset="0"/>
                      </a:endParaRPr>
                    </a:p>
                  </a:txBody>
                  <a:tcPr marL="121920" marR="121920" horzOverflow="overflow">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54747744"/>
      </p:ext>
    </p:extLst>
  </p:cSld>
  <p:clrMapOvr>
    <a:masterClrMapping/>
  </p:clrMapOvr>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8549" name="Group 21"/>
          <p:cNvGraphicFramePr>
            <a:graphicFrameLocks noGrp="1"/>
          </p:cNvGraphicFramePr>
          <p:nvPr>
            <p:ph sz="half" idx="1"/>
          </p:nvPr>
        </p:nvGraphicFramePr>
        <p:xfrm>
          <a:off x="0" y="0"/>
          <a:ext cx="12192000" cy="6283960"/>
        </p:xfrm>
        <a:graphic>
          <a:graphicData uri="http://schemas.openxmlformats.org/drawingml/2006/table">
            <a:tbl>
              <a:tblPr/>
              <a:tblGrid>
                <a:gridCol w="4401225">
                  <a:extLst>
                    <a:ext uri="{9D8B030D-6E8A-4147-A177-3AD203B41FA5}">
                      <a16:colId xmlns:a16="http://schemas.microsoft.com/office/drawing/2014/main" val="20000"/>
                    </a:ext>
                  </a:extLst>
                </a:gridCol>
                <a:gridCol w="4366639">
                  <a:extLst>
                    <a:ext uri="{9D8B030D-6E8A-4147-A177-3AD203B41FA5}">
                      <a16:colId xmlns:a16="http://schemas.microsoft.com/office/drawing/2014/main" val="20001"/>
                    </a:ext>
                  </a:extLst>
                </a:gridCol>
                <a:gridCol w="3424136">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Pidia~kwn</a:t>
                      </a:r>
                      <a:r>
                        <a:rPr kumimoji="0" lang="en-US"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الشَّمَّاسُ :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57810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100" b="0" i="0" u="none" strike="noStrike" cap="none" normalizeH="0" baseline="0" dirty="0" err="1">
                          <a:ln>
                            <a:noFill/>
                          </a:ln>
                          <a:solidFill>
                            <a:schemeClr val="tx1"/>
                          </a:solidFill>
                          <a:effectLst/>
                          <a:latin typeface="Coptic1" pitchFamily="2" charset="0"/>
                          <a:cs typeface="Arial" charset="0"/>
                        </a:rPr>
                        <a:t>Twbh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e~jen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nenio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nenc~n</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e~tauenkot</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aum~ton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m~mwou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v~nah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m~pi</a:t>
                      </a:r>
                      <a:r>
                        <a:rPr kumimoji="0" lang="en-US" sz="3100" b="0" i="0" u="none" strike="noStrike" cap="none" normalizeH="0" baseline="0" dirty="0">
                          <a:ln>
                            <a:noFill/>
                          </a:ln>
                          <a:solidFill>
                            <a:schemeClr val="tx1"/>
                          </a:solidFill>
                          <a:effectLst/>
                          <a:latin typeface="Coptic1" pitchFamily="2" charset="0"/>
                          <a:cs typeface="Arial" charset="0"/>
                        </a:rPr>
                        <a:t>&lt;~</a:t>
                      </a:r>
                      <a:r>
                        <a:rPr kumimoji="0" lang="en-US" sz="3100" b="0" i="0" u="none" strike="noStrike" cap="none" normalizeH="0" baseline="0" dirty="0" err="1">
                          <a:ln>
                            <a:noFill/>
                          </a:ln>
                          <a:solidFill>
                            <a:schemeClr val="tx1"/>
                          </a:solidFill>
                          <a:effectLst/>
                          <a:latin typeface="Coptic1" pitchFamily="2" charset="0"/>
                          <a:cs typeface="Arial" charset="0"/>
                        </a:rPr>
                        <a:t>rictoc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icjen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p~e~neh</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nenio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e~youab</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n~ar</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e~pickopoc</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ke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nenio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n~e~pickopoc</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nenio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n~h</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goumenoc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ke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nenio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m~p~recbuteroc</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nenc~n</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n~dia~kwn</a:t>
                      </a:r>
                      <a:r>
                        <a:rPr kumimoji="0" lang="en-US" sz="3100" b="0" i="0" u="none" strike="noStrike" cap="none" normalizeH="0" baseline="0" dirty="0">
                          <a:ln>
                            <a:noFill/>
                          </a:ln>
                          <a:solidFill>
                            <a:schemeClr val="tx1"/>
                          </a:solidFill>
                          <a:effectLst/>
                          <a:latin typeface="Coptic1" pitchFamily="2" charset="0"/>
                          <a:cs typeface="Arial" charset="0"/>
                        </a:rPr>
                        <a:t> : </a:t>
                      </a:r>
                      <a:endParaRPr kumimoji="0" lang="en-US" sz="31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3100" b="0" i="0" u="none" strike="noStrike" cap="none" normalizeH="0" baseline="0" dirty="0">
                          <a:ln>
                            <a:noFill/>
                          </a:ln>
                          <a:solidFill>
                            <a:schemeClr val="tx1"/>
                          </a:solidFill>
                          <a:effectLst/>
                          <a:latin typeface="Arial" charset="0"/>
                          <a:cs typeface="Arial" charset="0"/>
                        </a:rPr>
                        <a:t>Implorez pour nos pères et nos frères qui se sont endormis dans la foi du Christ depuis le commencement. Nos Saints pères les archevêques et nos pères les évêques, nos pères les higoumènes, nos pères les prêtres, nos frères les diacres, </a:t>
                      </a:r>
                      <a:endParaRPr kumimoji="0" lang="en-US" sz="31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700" b="0" i="0" u="none" strike="noStrike" cap="none" normalizeH="0" baseline="0" dirty="0" err="1">
                          <a:ln>
                            <a:noFill/>
                          </a:ln>
                          <a:solidFill>
                            <a:schemeClr val="tx1"/>
                          </a:solidFill>
                          <a:effectLst/>
                          <a:latin typeface="Arial" charset="0"/>
                          <a:cs typeface="Arial" charset="0"/>
                        </a:rPr>
                        <a:t>ٱطْلُبُوا</a:t>
                      </a:r>
                      <a:r>
                        <a:rPr kumimoji="0" lang="ar-SA" sz="3700" b="0" i="0" u="none" strike="noStrike" cap="none" normalizeH="0" baseline="0" dirty="0">
                          <a:ln>
                            <a:noFill/>
                          </a:ln>
                          <a:solidFill>
                            <a:schemeClr val="tx1"/>
                          </a:solidFill>
                          <a:effectLst/>
                          <a:latin typeface="Arial" charset="0"/>
                          <a:cs typeface="Arial" charset="0"/>
                        </a:rPr>
                        <a:t> عَنْ آبَائِنَا وَإِخْوَتِنَا </a:t>
                      </a:r>
                      <a:r>
                        <a:rPr kumimoji="0" lang="ar-SA" sz="3700" b="0" i="0" u="none" strike="noStrike" cap="none" normalizeH="0" baseline="0" dirty="0" err="1">
                          <a:ln>
                            <a:noFill/>
                          </a:ln>
                          <a:solidFill>
                            <a:schemeClr val="tx1"/>
                          </a:solidFill>
                          <a:effectLst/>
                          <a:latin typeface="Arial" charset="0"/>
                          <a:cs typeface="Arial" charset="0"/>
                        </a:rPr>
                        <a:t>ٱلَّذِينَ</a:t>
                      </a:r>
                      <a:r>
                        <a:rPr kumimoji="0" lang="ar-SA" sz="3700" b="0" i="0" u="none" strike="noStrike" cap="none" normalizeH="0" baseline="0" dirty="0">
                          <a:ln>
                            <a:noFill/>
                          </a:ln>
                          <a:solidFill>
                            <a:schemeClr val="tx1"/>
                          </a:solidFill>
                          <a:effectLst/>
                          <a:latin typeface="Arial" charset="0"/>
                          <a:cs typeface="Arial" charset="0"/>
                        </a:rPr>
                        <a:t> رَقَدُوا وَتَنِيَّحُوا فِي </a:t>
                      </a:r>
                      <a:r>
                        <a:rPr kumimoji="0" lang="ar-SA" sz="3700" b="0" i="0" u="none" strike="noStrike" cap="none" normalizeH="0" baseline="0" dirty="0" err="1">
                          <a:ln>
                            <a:noFill/>
                          </a:ln>
                          <a:solidFill>
                            <a:schemeClr val="tx1"/>
                          </a:solidFill>
                          <a:effectLst/>
                          <a:latin typeface="Arial" charset="0"/>
                          <a:cs typeface="Arial" charset="0"/>
                        </a:rPr>
                        <a:t>ٱلْإِيمَانِ</a:t>
                      </a:r>
                      <a:r>
                        <a:rPr kumimoji="0" lang="ar-SA"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err="1">
                          <a:ln>
                            <a:noFill/>
                          </a:ln>
                          <a:solidFill>
                            <a:schemeClr val="tx1"/>
                          </a:solidFill>
                          <a:effectLst/>
                          <a:latin typeface="Arial" charset="0"/>
                          <a:cs typeface="Arial" charset="0"/>
                        </a:rPr>
                        <a:t>بِٱلْمَسِيحِ</a:t>
                      </a:r>
                      <a:r>
                        <a:rPr kumimoji="0" lang="ar-SA" sz="3700" b="0" i="0" u="none" strike="noStrike" cap="none" normalizeH="0" baseline="0" dirty="0">
                          <a:ln>
                            <a:noFill/>
                          </a:ln>
                          <a:solidFill>
                            <a:schemeClr val="tx1"/>
                          </a:solidFill>
                          <a:effectLst/>
                          <a:latin typeface="Arial" charset="0"/>
                          <a:cs typeface="Arial" charset="0"/>
                        </a:rPr>
                        <a:t> مُنْذُ </a:t>
                      </a:r>
                      <a:r>
                        <a:rPr kumimoji="0" lang="ar-SA" sz="3700" b="0" i="0" u="none" strike="noStrike" cap="none" normalizeH="0" baseline="0" dirty="0" err="1">
                          <a:ln>
                            <a:noFill/>
                          </a:ln>
                          <a:solidFill>
                            <a:schemeClr val="tx1"/>
                          </a:solidFill>
                          <a:effectLst/>
                          <a:latin typeface="Arial" charset="0"/>
                          <a:cs typeface="Arial" charset="0"/>
                        </a:rPr>
                        <a:t>ٱلْبَدْءِ</a:t>
                      </a:r>
                      <a:r>
                        <a:rPr kumimoji="0" lang="ar-SA" sz="3700" b="0" i="0" u="none" strike="noStrike" cap="none" normalizeH="0" baseline="0" dirty="0">
                          <a:ln>
                            <a:noFill/>
                          </a:ln>
                          <a:solidFill>
                            <a:schemeClr val="tx1"/>
                          </a:solidFill>
                          <a:effectLst/>
                          <a:latin typeface="Arial" charset="0"/>
                          <a:cs typeface="Arial" charset="0"/>
                        </a:rPr>
                        <a:t>، آبَائِنَا </a:t>
                      </a:r>
                      <a:r>
                        <a:rPr kumimoji="0" lang="ar-SA" sz="3700" b="0" i="0" u="none" strike="noStrike" cap="none" normalizeH="0" baseline="0" dirty="0" err="1">
                          <a:ln>
                            <a:noFill/>
                          </a:ln>
                          <a:solidFill>
                            <a:schemeClr val="tx1"/>
                          </a:solidFill>
                          <a:effectLst/>
                          <a:latin typeface="Arial" charset="0"/>
                          <a:cs typeface="Arial" charset="0"/>
                        </a:rPr>
                        <a:t>ٱلْقِدِّيسِينَ</a:t>
                      </a:r>
                      <a:r>
                        <a:rPr kumimoji="0" lang="ar-SA" sz="3700" b="0" i="0" u="none" strike="noStrike" cap="none" normalizeH="0" baseline="0" dirty="0">
                          <a:ln>
                            <a:noFill/>
                          </a:ln>
                          <a:solidFill>
                            <a:schemeClr val="tx1"/>
                          </a:solidFill>
                          <a:effectLst/>
                          <a:latin typeface="Arial" charset="0"/>
                          <a:cs typeface="Arial" charset="0"/>
                        </a:rPr>
                        <a:t> رُؤَسَاءِ </a:t>
                      </a:r>
                      <a:r>
                        <a:rPr kumimoji="0" lang="ar-SA" sz="3700" b="0" i="0" u="none" strike="noStrike" cap="none" normalizeH="0" baseline="0" dirty="0" err="1">
                          <a:ln>
                            <a:noFill/>
                          </a:ln>
                          <a:solidFill>
                            <a:schemeClr val="tx1"/>
                          </a:solidFill>
                          <a:effectLst/>
                          <a:latin typeface="Arial" charset="0"/>
                          <a:cs typeface="Arial" charset="0"/>
                        </a:rPr>
                        <a:t>ٱلْأَسَاقِفَةِ</a:t>
                      </a:r>
                      <a:r>
                        <a:rPr kumimoji="0" lang="ar-SA" sz="3700" b="0" i="0" u="none" strike="noStrike" cap="none" normalizeH="0" baseline="0" dirty="0">
                          <a:ln>
                            <a:noFill/>
                          </a:ln>
                          <a:solidFill>
                            <a:schemeClr val="tx1"/>
                          </a:solidFill>
                          <a:effectLst/>
                          <a:latin typeface="Arial" charset="0"/>
                          <a:cs typeface="Arial" charset="0"/>
                        </a:rPr>
                        <a:t>، وَآبَائِنَا </a:t>
                      </a:r>
                      <a:r>
                        <a:rPr kumimoji="0" lang="ar-SA" sz="3700" b="0" i="0" u="none" strike="noStrike" cap="none" normalizeH="0" baseline="0" dirty="0" err="1">
                          <a:ln>
                            <a:noFill/>
                          </a:ln>
                          <a:solidFill>
                            <a:schemeClr val="tx1"/>
                          </a:solidFill>
                          <a:effectLst/>
                          <a:latin typeface="Arial" charset="0"/>
                          <a:cs typeface="Arial" charset="0"/>
                        </a:rPr>
                        <a:t>ٱلْأَسَاقِفَةِ</a:t>
                      </a:r>
                      <a:r>
                        <a:rPr kumimoji="0" lang="ar-SA" sz="3700" b="0" i="0" u="none" strike="noStrike" cap="none" normalizeH="0" baseline="0" dirty="0">
                          <a:ln>
                            <a:noFill/>
                          </a:ln>
                          <a:solidFill>
                            <a:schemeClr val="tx1"/>
                          </a:solidFill>
                          <a:effectLst/>
                          <a:latin typeface="Arial" charset="0"/>
                          <a:cs typeface="Arial" charset="0"/>
                        </a:rPr>
                        <a:t>، آبَائِنَا </a:t>
                      </a:r>
                      <a:r>
                        <a:rPr kumimoji="0" lang="ar-SA" sz="3700" b="0" i="0" u="none" strike="noStrike" cap="none" normalizeH="0" baseline="0" dirty="0" err="1">
                          <a:ln>
                            <a:noFill/>
                          </a:ln>
                          <a:solidFill>
                            <a:schemeClr val="tx1"/>
                          </a:solidFill>
                          <a:effectLst/>
                          <a:latin typeface="Arial" charset="0"/>
                          <a:cs typeface="Arial" charset="0"/>
                        </a:rPr>
                        <a:t>ٱلْقَمَامِصَةِ</a:t>
                      </a:r>
                      <a:r>
                        <a:rPr kumimoji="0" lang="ar-SA" sz="3700" b="0" i="0" u="none" strike="noStrike" cap="none" normalizeH="0" baseline="0" dirty="0">
                          <a:ln>
                            <a:noFill/>
                          </a:ln>
                          <a:solidFill>
                            <a:schemeClr val="tx1"/>
                          </a:solidFill>
                          <a:effectLst/>
                          <a:latin typeface="Arial" charset="0"/>
                          <a:cs typeface="Arial" charset="0"/>
                        </a:rPr>
                        <a:t>، وَآبَائِنَا </a:t>
                      </a:r>
                      <a:r>
                        <a:rPr kumimoji="0" lang="ar-SA" sz="3700" b="0" i="0" u="none" strike="noStrike" cap="none" normalizeH="0" baseline="0" dirty="0" err="1">
                          <a:ln>
                            <a:noFill/>
                          </a:ln>
                          <a:solidFill>
                            <a:schemeClr val="tx1"/>
                          </a:solidFill>
                          <a:effectLst/>
                          <a:latin typeface="Arial" charset="0"/>
                          <a:cs typeface="Arial" charset="0"/>
                        </a:rPr>
                        <a:t>ٱلْقُسُوسِ</a:t>
                      </a:r>
                      <a:r>
                        <a:rPr kumimoji="0" lang="ar-SA" sz="3700" b="0" i="0" u="none" strike="noStrike" cap="none" normalizeH="0" baseline="0" dirty="0">
                          <a:ln>
                            <a:noFill/>
                          </a:ln>
                          <a:solidFill>
                            <a:schemeClr val="tx1"/>
                          </a:solidFill>
                          <a:effectLst/>
                          <a:latin typeface="Arial" charset="0"/>
                          <a:cs typeface="Arial" charset="0"/>
                        </a:rPr>
                        <a:t>، وَإِخْوَتِنَا </a:t>
                      </a:r>
                      <a:r>
                        <a:rPr kumimoji="0" lang="ar-SA" sz="3700" b="0" i="0" u="none" strike="noStrike" cap="none" normalizeH="0" baseline="0" dirty="0" err="1">
                          <a:ln>
                            <a:noFill/>
                          </a:ln>
                          <a:solidFill>
                            <a:schemeClr val="tx1"/>
                          </a:solidFill>
                          <a:effectLst/>
                          <a:latin typeface="Arial" charset="0"/>
                          <a:cs typeface="Arial" charset="0"/>
                        </a:rPr>
                        <a:t>ٱلشَّمَامِسَةِ</a:t>
                      </a:r>
                      <a:r>
                        <a:rPr kumimoji="0" lang="ar-SA" sz="3700" b="0" i="0" u="none" strike="noStrike" cap="none" normalizeH="0" baseline="0" dirty="0">
                          <a:ln>
                            <a:noFill/>
                          </a:ln>
                          <a:solidFill>
                            <a:schemeClr val="tx1"/>
                          </a:solidFill>
                          <a:effectLst/>
                          <a:latin typeface="Arial" charset="0"/>
                          <a:cs typeface="Arial" charset="0"/>
                        </a:rPr>
                        <a:t>،</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505337279"/>
                  </a:ext>
                </a:extLst>
              </a:tr>
            </a:tbl>
          </a:graphicData>
        </a:graphic>
      </p:graphicFrame>
    </p:spTree>
  </p:cSld>
  <p:clrMapOvr>
    <a:masterClrMapping/>
  </p:clrMapOvr>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8549" name="Group 21"/>
          <p:cNvGraphicFramePr>
            <a:graphicFrameLocks noGrp="1"/>
          </p:cNvGraphicFramePr>
          <p:nvPr>
            <p:ph sz="half" idx="1"/>
          </p:nvPr>
        </p:nvGraphicFramePr>
        <p:xfrm>
          <a:off x="0" y="0"/>
          <a:ext cx="12192000" cy="6431280"/>
        </p:xfrm>
        <a:graphic>
          <a:graphicData uri="http://schemas.openxmlformats.org/drawingml/2006/table">
            <a:tbl>
              <a:tblPr/>
              <a:tblGrid>
                <a:gridCol w="4513635">
                  <a:extLst>
                    <a:ext uri="{9D8B030D-6E8A-4147-A177-3AD203B41FA5}">
                      <a16:colId xmlns:a16="http://schemas.microsoft.com/office/drawing/2014/main" val="20000"/>
                    </a:ext>
                  </a:extLst>
                </a:gridCol>
                <a:gridCol w="4219641">
                  <a:extLst>
                    <a:ext uri="{9D8B030D-6E8A-4147-A177-3AD203B41FA5}">
                      <a16:colId xmlns:a16="http://schemas.microsoft.com/office/drawing/2014/main" val="20001"/>
                    </a:ext>
                  </a:extLst>
                </a:gridCol>
                <a:gridCol w="3458724">
                  <a:extLst>
                    <a:ext uri="{9D8B030D-6E8A-4147-A177-3AD203B41FA5}">
                      <a16:colId xmlns:a16="http://schemas.microsoft.com/office/drawing/2014/main" val="20002"/>
                    </a:ext>
                  </a:extLst>
                </a:gridCol>
              </a:tblGrid>
              <a:tr h="64312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nenio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m~mona,oc</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ke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nenio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n~lai~koc</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e~h~r</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e~jen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a~napaucic</a:t>
                      </a:r>
                      <a:r>
                        <a:rPr kumimoji="0" lang="en-US" sz="3200" b="0" i="0" u="none" strike="noStrike" cap="none" normalizeH="0" baseline="0" dirty="0">
                          <a:ln>
                            <a:noFill/>
                          </a:ln>
                          <a:solidFill>
                            <a:schemeClr val="tx1"/>
                          </a:solidFill>
                          <a:effectLst/>
                          <a:latin typeface="Coptic1" pitchFamily="2" charset="0"/>
                          <a:cs typeface="Arial" charset="0"/>
                        </a:rPr>
                        <a:t> t/</a:t>
                      </a:r>
                      <a:r>
                        <a:rPr kumimoji="0" lang="en-US" sz="3200" b="0" i="0" u="none" strike="noStrike" cap="none" normalizeH="0" baseline="0" dirty="0" err="1">
                          <a:ln>
                            <a:noFill/>
                          </a:ln>
                          <a:solidFill>
                            <a:schemeClr val="tx1"/>
                          </a:solidFill>
                          <a:effectLst/>
                          <a:latin typeface="Coptic1" pitchFamily="2" charset="0"/>
                          <a:cs typeface="Arial" charset="0"/>
                        </a:rPr>
                        <a:t>rc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a:t>
                      </a:r>
                      <a:r>
                        <a:rPr kumimoji="0" lang="en-US" sz="3200" b="0" i="0" u="none" strike="noStrike" cap="none" normalizeH="0" baseline="0" dirty="0">
                          <a:ln>
                            <a:noFill/>
                          </a:ln>
                          <a:solidFill>
                            <a:schemeClr val="tx1"/>
                          </a:solidFill>
                          <a:effectLst/>
                          <a:latin typeface="Coptic1" pitchFamily="2" charset="0"/>
                          <a:cs typeface="Arial" charset="0"/>
                        </a:rPr>
                        <a:t>&lt;~</a:t>
                      </a:r>
                      <a:r>
                        <a:rPr kumimoji="0" lang="en-US" sz="3200" b="0" i="0" u="none" strike="noStrike" cap="none" normalizeH="0" baseline="0" dirty="0" err="1">
                          <a:ln>
                            <a:noFill/>
                          </a:ln>
                          <a:solidFill>
                            <a:schemeClr val="tx1"/>
                          </a:solidFill>
                          <a:effectLst/>
                          <a:latin typeface="Coptic1" pitchFamily="2" charset="0"/>
                          <a:cs typeface="Arial" charset="0"/>
                        </a:rPr>
                        <a:t>rictia~noc</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hina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pi&lt;~</a:t>
                      </a:r>
                      <a:r>
                        <a:rPr kumimoji="0" lang="en-US" sz="3200" b="0" i="0" u="none" strike="noStrike" cap="none" normalizeH="0" baseline="0" dirty="0" err="1">
                          <a:ln>
                            <a:noFill/>
                          </a:ln>
                          <a:solidFill>
                            <a:schemeClr val="tx1"/>
                          </a:solidFill>
                          <a:effectLst/>
                          <a:latin typeface="Coptic1" pitchFamily="2" charset="0"/>
                          <a:cs typeface="Arial" charset="0"/>
                        </a:rPr>
                        <a:t>rictoc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m~ton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n~nou</a:t>
                      </a:r>
                      <a:r>
                        <a:rPr kumimoji="0" lang="en-US" sz="3200" b="0" i="0" u="none" strike="noStrike" cap="none" normalizeH="0" baseline="0" dirty="0" err="1">
                          <a:ln>
                            <a:noFill/>
                          </a:ln>
                          <a:solidFill>
                            <a:schemeClr val="tx1"/>
                          </a:solidFill>
                          <a:effectLst/>
                          <a:latin typeface="Coptic1" pitchFamily="2" charset="0"/>
                          <a:cs typeface="Arial" charset="0"/>
                          <a:sym typeface="Symbol" pitchFamily="18" charset="2"/>
                        </a:rPr>
                        <a:t>'</a:t>
                      </a:r>
                      <a:r>
                        <a:rPr kumimoji="0" lang="en-US" sz="3200" b="0" i="0" u="none" strike="noStrike" cap="none" normalizeH="0" baseline="0" dirty="0" err="1">
                          <a:ln>
                            <a:noFill/>
                          </a:ln>
                          <a:solidFill>
                            <a:schemeClr val="tx1"/>
                          </a:solidFill>
                          <a:effectLst/>
                          <a:latin typeface="Coptic1" pitchFamily="2" charset="0"/>
                          <a:cs typeface="Arial" charset="0"/>
                        </a:rPr>
                        <a:t>u</a:t>
                      </a:r>
                      <a:r>
                        <a:rPr kumimoji="0" lang="en-US" sz="3200" b="0" i="0" u="none" strike="noStrike" cap="none" normalizeH="0" baseline="0" dirty="0">
                          <a:ln>
                            <a:noFill/>
                          </a:ln>
                          <a:solidFill>
                            <a:schemeClr val="tx1"/>
                          </a:solidFill>
                          <a:effectLst/>
                          <a:latin typeface="Coptic1" pitchFamily="2" charset="0"/>
                          <a:cs typeface="Arial" charset="0"/>
                        </a:rPr>
                        <a:t>,/ t/</a:t>
                      </a:r>
                      <a:r>
                        <a:rPr kumimoji="0" lang="en-US" sz="3200" b="0" i="0" u="none" strike="noStrike" cap="none" normalizeH="0" baseline="0" dirty="0" err="1">
                          <a:ln>
                            <a:noFill/>
                          </a:ln>
                          <a:solidFill>
                            <a:schemeClr val="tx1"/>
                          </a:solidFill>
                          <a:effectLst/>
                          <a:latin typeface="Coptic1" pitchFamily="2" charset="0"/>
                          <a:cs typeface="Arial" charset="0"/>
                        </a:rPr>
                        <a:t>rou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piparadicoc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p~ounof</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a~non</a:t>
                      </a:r>
                      <a:r>
                        <a:rPr kumimoji="0" lang="en-US" sz="3200" b="0" i="0" u="none" strike="noStrike" cap="none" normalizeH="0" baseline="0" dirty="0">
                          <a:ln>
                            <a:noFill/>
                          </a:ln>
                          <a:solidFill>
                            <a:schemeClr val="tx1"/>
                          </a:solidFill>
                          <a:effectLst/>
                          <a:latin typeface="Coptic1" pitchFamily="2" charset="0"/>
                          <a:cs typeface="Arial" charset="0"/>
                        </a:rPr>
                        <a:t> de </a:t>
                      </a:r>
                      <a:r>
                        <a:rPr kumimoji="0" lang="en-US" sz="3200" b="0" i="0" u="none" strike="noStrike" cap="none" normalizeH="0" baseline="0" dirty="0" err="1">
                          <a:ln>
                            <a:noFill/>
                          </a:ln>
                          <a:solidFill>
                            <a:schemeClr val="tx1"/>
                          </a:solidFill>
                          <a:effectLst/>
                          <a:latin typeface="Coptic1" pitchFamily="2" charset="0"/>
                          <a:cs typeface="Arial" charset="0"/>
                        </a:rPr>
                        <a:t>hwn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n~tefer</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pinai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n~tef,a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nennobi</a:t>
                      </a:r>
                      <a:r>
                        <a:rPr kumimoji="0" lang="en-US" sz="3200" b="0" i="0" u="none" strike="noStrike" cap="none" normalizeH="0" baseline="0" dirty="0">
                          <a:ln>
                            <a:noFill/>
                          </a:ln>
                          <a:solidFill>
                            <a:schemeClr val="tx1"/>
                          </a:solidFill>
                          <a:effectLst/>
                          <a:latin typeface="Coptic1" pitchFamily="2" charset="0"/>
                          <a:cs typeface="Arial" charset="0"/>
                        </a:rPr>
                        <a:t> nan </a:t>
                      </a:r>
                      <a:r>
                        <a:rPr kumimoji="0" lang="en-US" sz="3200" b="0" i="0" u="none" strike="noStrike" cap="none" normalizeH="0" baseline="0" dirty="0" err="1">
                          <a:ln>
                            <a:noFill/>
                          </a:ln>
                          <a:solidFill>
                            <a:schemeClr val="tx1"/>
                          </a:solidFill>
                          <a:effectLst/>
                          <a:latin typeface="Coptic1" pitchFamily="2" charset="0"/>
                          <a:cs typeface="Arial" charset="0"/>
                        </a:rPr>
                        <a:t>e~bol</a:t>
                      </a:r>
                      <a:r>
                        <a:rPr kumimoji="0" lang="en-US" sz="32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nos pères les moines, nos pères les laïcs et pour le repos de tous les Chrétiens, que le Christ notre </a:t>
                      </a:r>
                      <a:r>
                        <a:rPr lang="fr-FR" sz="3200" b="0" i="0" u="none" strike="noStrike" kern="1200" baseline="0" dirty="0">
                          <a:solidFill>
                            <a:schemeClr val="tx1"/>
                          </a:solidFill>
                          <a:latin typeface="+mn-lt"/>
                          <a:ea typeface="+mn-ea"/>
                          <a:cs typeface="+mn-cs"/>
                        </a:rPr>
                        <a:t>Dieu, accorde le repos à leurs âmes au paradis de la joie, nous prenne en pitié et nous pardonne nos péchés.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آبَائِنَا </a:t>
                      </a:r>
                      <a:r>
                        <a:rPr kumimoji="0" lang="ar-SA" sz="3700" b="0" i="0" u="none" strike="noStrike" cap="none" normalizeH="0" baseline="0" dirty="0" err="1">
                          <a:ln>
                            <a:noFill/>
                          </a:ln>
                          <a:solidFill>
                            <a:schemeClr val="tx1"/>
                          </a:solidFill>
                          <a:effectLst/>
                          <a:latin typeface="Arial" charset="0"/>
                          <a:cs typeface="Arial" charset="0"/>
                        </a:rPr>
                        <a:t>ٱلرُّهْبَانِ</a:t>
                      </a:r>
                      <a:r>
                        <a:rPr kumimoji="0" lang="ar-SA" sz="3700" b="0" i="0" u="none" strike="noStrike" cap="none" normalizeH="0" baseline="0" dirty="0">
                          <a:ln>
                            <a:noFill/>
                          </a:ln>
                          <a:solidFill>
                            <a:schemeClr val="tx1"/>
                          </a:solidFill>
                          <a:effectLst/>
                          <a:latin typeface="Arial" charset="0"/>
                          <a:cs typeface="Arial" charset="0"/>
                        </a:rPr>
                        <a:t>، وَآبَائِنَا </a:t>
                      </a:r>
                      <a:r>
                        <a:rPr kumimoji="0" lang="ar-SA" sz="3700" b="0" i="0" u="none" strike="noStrike" cap="none" normalizeH="0" baseline="0" dirty="0" err="1">
                          <a:ln>
                            <a:noFill/>
                          </a:ln>
                          <a:solidFill>
                            <a:schemeClr val="tx1"/>
                          </a:solidFill>
                          <a:effectLst/>
                          <a:latin typeface="Arial" charset="0"/>
                          <a:cs typeface="Arial" charset="0"/>
                        </a:rPr>
                        <a:t>ٱلْعِلْمَانِيِّينَ</a:t>
                      </a:r>
                      <a:r>
                        <a:rPr kumimoji="0" lang="ar-SA" sz="3700" b="0" i="0" u="none" strike="noStrike" cap="none" normalizeH="0" baseline="0" dirty="0">
                          <a:ln>
                            <a:noFill/>
                          </a:ln>
                          <a:solidFill>
                            <a:schemeClr val="tx1"/>
                          </a:solidFill>
                          <a:effectLst/>
                          <a:latin typeface="Arial" charset="0"/>
                          <a:cs typeface="Arial" charset="0"/>
                        </a:rPr>
                        <a:t>، وَعَنْ نِيَاحِ كُلِّ </a:t>
                      </a:r>
                      <a:r>
                        <a:rPr kumimoji="0" lang="ar-SA" sz="3700" b="0" i="0" u="none" strike="noStrike" cap="none" normalizeH="0" baseline="0" dirty="0" err="1">
                          <a:ln>
                            <a:noFill/>
                          </a:ln>
                          <a:solidFill>
                            <a:schemeClr val="tx1"/>
                          </a:solidFill>
                          <a:effectLst/>
                          <a:latin typeface="Arial" charset="0"/>
                          <a:cs typeface="Arial" charset="0"/>
                        </a:rPr>
                        <a:t>ٱلْمَسِيحِيِّينَ</a:t>
                      </a:r>
                      <a:r>
                        <a:rPr kumimoji="0" lang="ar-SA" sz="3700" b="0" i="0" u="none" strike="noStrike" cap="none" normalizeH="0" baseline="0" dirty="0">
                          <a:ln>
                            <a:noFill/>
                          </a:ln>
                          <a:solidFill>
                            <a:schemeClr val="tx1"/>
                          </a:solidFill>
                          <a:effectLst/>
                          <a:latin typeface="Arial" charset="0"/>
                          <a:cs typeface="Arial" charset="0"/>
                        </a:rPr>
                        <a:t>، لِكَيْ </a:t>
                      </a:r>
                      <a:r>
                        <a:rPr kumimoji="0" lang="ar-SA" sz="3700" b="0" i="0" u="none" strike="noStrike" cap="none" normalizeH="0" baseline="0" dirty="0" err="1">
                          <a:ln>
                            <a:noFill/>
                          </a:ln>
                          <a:solidFill>
                            <a:schemeClr val="tx1"/>
                          </a:solidFill>
                          <a:effectLst/>
                          <a:latin typeface="Arial" charset="0"/>
                          <a:cs typeface="Arial" charset="0"/>
                        </a:rPr>
                        <a:t>ٱلْمَسِيحُ</a:t>
                      </a:r>
                      <a:r>
                        <a:rPr kumimoji="0" lang="ar-SA" sz="3700" b="0" i="0" u="none" strike="noStrike" cap="none" normalizeH="0" baseline="0" dirty="0">
                          <a:ln>
                            <a:noFill/>
                          </a:ln>
                          <a:solidFill>
                            <a:schemeClr val="tx1"/>
                          </a:solidFill>
                          <a:effectLst/>
                          <a:latin typeface="Arial" charset="0"/>
                          <a:cs typeface="Arial" charset="0"/>
                        </a:rPr>
                        <a:t> إِلَهُنَا يُنِيحَ نُفُوسَهُمْ أَجْمَعِينَ فِي فِرْدَوْسِ </a:t>
                      </a:r>
                      <a:r>
                        <a:rPr kumimoji="0" lang="ar-SA" sz="3700" b="0" i="0" u="none" strike="noStrike" cap="none" normalizeH="0" baseline="0" dirty="0" err="1">
                          <a:ln>
                            <a:noFill/>
                          </a:ln>
                          <a:solidFill>
                            <a:schemeClr val="tx1"/>
                          </a:solidFill>
                          <a:effectLst/>
                          <a:latin typeface="Arial" charset="0"/>
                          <a:cs typeface="Arial" charset="0"/>
                        </a:rPr>
                        <a:t>ٱلنَّعِيمِ</a:t>
                      </a:r>
                      <a:r>
                        <a:rPr kumimoji="0" lang="ar-SA" sz="3700" b="0" i="0" u="none" strike="noStrike" cap="none" normalizeH="0" baseline="0" dirty="0">
                          <a:ln>
                            <a:noFill/>
                          </a:ln>
                          <a:solidFill>
                            <a:schemeClr val="tx1"/>
                          </a:solidFill>
                          <a:effectLst/>
                          <a:latin typeface="Arial" charset="0"/>
                          <a:cs typeface="Arial" charset="0"/>
                        </a:rPr>
                        <a:t>، وَنَحْنُ أَيْضاً يَصْنَعُ مَعَنَا رَحْمَةً، وَيَغْفِرُ لَنَا خَطَايَانَا.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81103818"/>
      </p:ext>
    </p:extLst>
  </p:cSld>
  <p:clrMapOvr>
    <a:masterClrMapping/>
  </p:clrMapOvr>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2641" name="Group 17"/>
          <p:cNvGraphicFramePr>
            <a:graphicFrameLocks noGrp="1"/>
          </p:cNvGraphicFramePr>
          <p:nvPr>
            <p:ph sz="half" idx="1"/>
          </p:nvPr>
        </p:nvGraphicFramePr>
        <p:xfrm>
          <a:off x="-8468" y="0"/>
          <a:ext cx="12208935" cy="6967728"/>
        </p:xfrm>
        <a:graphic>
          <a:graphicData uri="http://schemas.openxmlformats.org/drawingml/2006/table">
            <a:tbl>
              <a:tblPr/>
              <a:tblGrid>
                <a:gridCol w="4426987">
                  <a:extLst>
                    <a:ext uri="{9D8B030D-6E8A-4147-A177-3AD203B41FA5}">
                      <a16:colId xmlns:a16="http://schemas.microsoft.com/office/drawing/2014/main" val="20000"/>
                    </a:ext>
                  </a:extLst>
                </a:gridCol>
                <a:gridCol w="4415992">
                  <a:extLst>
                    <a:ext uri="{9D8B030D-6E8A-4147-A177-3AD203B41FA5}">
                      <a16:colId xmlns:a16="http://schemas.microsoft.com/office/drawing/2014/main" val="20001"/>
                    </a:ext>
                  </a:extLst>
                </a:gridCol>
                <a:gridCol w="3365956">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Pilaoc</a:t>
                      </a:r>
                      <a:r>
                        <a:rPr kumimoji="0" lang="en-US"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700" b="0" i="0" u="sng" strike="noStrike" kern="1200" cap="none" spc="0" normalizeH="0" baseline="0" noProof="0" dirty="0">
                          <a:ln>
                            <a:noFill/>
                          </a:ln>
                          <a:solidFill>
                            <a:srgbClr val="FF9900"/>
                          </a:solidFill>
                          <a:effectLst/>
                          <a:uLnTx/>
                          <a:uFillTx/>
                          <a:latin typeface="Arial" charset="0"/>
                          <a:ea typeface="+mn-ea"/>
                          <a:cs typeface="Arial" charset="0"/>
                        </a:rPr>
                        <a:t>Le peuple : </a:t>
                      </a:r>
                      <a:endParaRPr kumimoji="0" lang="en-US" sz="2700" b="0" i="0" u="none" strike="noStrike" kern="1200" cap="none" spc="0" normalizeH="0" baseline="0" noProof="0" dirty="0">
                        <a:ln>
                          <a:noFill/>
                        </a:ln>
                        <a:solidFill>
                          <a:srgbClr val="FFFFFF"/>
                        </a:solidFill>
                        <a:effectLst/>
                        <a:uLnTx/>
                        <a:uFillTx/>
                        <a:latin typeface="Arial" charset="0"/>
                        <a:ea typeface="+mn-ea"/>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700" b="0" i="0" u="sng" strike="noStrike" kern="1200" cap="none" spc="0" normalizeH="0" baseline="0" noProof="0" dirty="0">
                          <a:ln>
                            <a:noFill/>
                          </a:ln>
                          <a:solidFill>
                            <a:srgbClr val="FF9900"/>
                          </a:solidFill>
                          <a:effectLst/>
                          <a:uLnTx/>
                          <a:uFillTx/>
                          <a:latin typeface="Arial" charset="0"/>
                          <a:ea typeface="+mn-ea"/>
                          <a:cs typeface="Arial" charset="0"/>
                        </a:rPr>
                        <a:t>الشَّعْبُ : </a:t>
                      </a:r>
                      <a:endParaRPr kumimoji="0" lang="ar-EG" sz="2700" b="0" i="0" u="sng" strike="noStrike" kern="1200" cap="none" spc="0" normalizeH="0" baseline="0" noProof="0" dirty="0">
                        <a:ln>
                          <a:noFill/>
                        </a:ln>
                        <a:solidFill>
                          <a:srgbClr val="FF9900"/>
                        </a:solidFill>
                        <a:effectLst/>
                        <a:uLnTx/>
                        <a:uFillTx/>
                        <a:latin typeface="Arial" charset="0"/>
                        <a:ea typeface="+mn-ea"/>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579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Coptic1" pitchFamily="2" charset="0"/>
                          <a:ea typeface="+mn-ea"/>
                          <a:cs typeface="Arial" charset="0"/>
                        </a:rPr>
                        <a:t>Kurie~ </a:t>
                      </a:r>
                      <a:r>
                        <a:rPr kumimoji="0" lang="en-US" sz="3200" b="0" i="0" u="none" strike="noStrike" kern="1200" cap="none" spc="0" normalizeH="0" baseline="0" noProof="0" dirty="0" err="1">
                          <a:ln>
                            <a:noFill/>
                          </a:ln>
                          <a:solidFill>
                            <a:schemeClr val="tx1"/>
                          </a:solidFill>
                          <a:effectLst/>
                          <a:uLnTx/>
                          <a:uFillTx/>
                          <a:latin typeface="Coptic1" pitchFamily="2" charset="0"/>
                          <a:ea typeface="+mn-ea"/>
                          <a:cs typeface="Arial" charset="0"/>
                        </a:rPr>
                        <a:t>e~le</a:t>
                      </a:r>
                      <a:r>
                        <a:rPr kumimoji="0" lang="en-US" sz="3200" b="0" i="0" u="none" strike="noStrike" kern="1200" cap="none" spc="0" normalizeH="0" baseline="0" noProof="0" dirty="0">
                          <a:ln>
                            <a:noFill/>
                          </a:ln>
                          <a:solidFill>
                            <a:schemeClr val="tx1"/>
                          </a:solidFill>
                          <a:effectLst/>
                          <a:uLnTx/>
                          <a:uFillTx/>
                          <a:latin typeface="Coptic1" pitchFamily="2" charset="0"/>
                          <a:ea typeface="+mn-ea"/>
                          <a:cs typeface="Arial" charset="0"/>
                        </a:rPr>
                        <a:t>/~con.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1200" cap="none" spc="0" normalizeH="0" baseline="0" noProof="0" dirty="0" err="1">
                          <a:ln>
                            <a:noFill/>
                          </a:ln>
                          <a:solidFill>
                            <a:schemeClr val="tx1"/>
                          </a:solidFill>
                          <a:effectLst/>
                          <a:uLnTx/>
                          <a:uFillTx/>
                          <a:latin typeface="Arial" charset="0"/>
                          <a:ea typeface="+mn-ea"/>
                          <a:cs typeface="Arial" charset="0"/>
                        </a:rPr>
                        <a:t>Pitié</a:t>
                      </a:r>
                      <a:r>
                        <a:rPr kumimoji="0" lang="en-US" sz="3200" b="0" i="0" u="none" strike="noStrike" kern="1200" cap="none" spc="0" normalizeH="0" baseline="0" noProof="0" dirty="0">
                          <a:ln>
                            <a:noFill/>
                          </a:ln>
                          <a:solidFill>
                            <a:schemeClr val="tx1"/>
                          </a:solidFill>
                          <a:effectLst/>
                          <a:uLnTx/>
                          <a:uFillTx/>
                          <a:latin typeface="Arial" charset="0"/>
                          <a:ea typeface="+mn-ea"/>
                          <a:cs typeface="Arial" charset="0"/>
                        </a:rPr>
                        <a:t> Seigneur</a:t>
                      </a:r>
                      <a:r>
                        <a:rPr kumimoji="0" lang="en-US" sz="3200" b="0" i="0" u="none" strike="noStrike" kern="1200" cap="none" spc="0" normalizeH="0" baseline="0" noProof="0" dirty="0">
                          <a:ln>
                            <a:noFill/>
                          </a:ln>
                          <a:solidFill>
                            <a:srgbClr val="FFFFFF"/>
                          </a:solidFill>
                          <a:effectLst/>
                          <a:uLnTx/>
                          <a:uFillTx/>
                          <a:latin typeface="Arial" charset="0"/>
                          <a:ea typeface="+mn-ea"/>
                          <a:cs typeface="Arial" charset="0"/>
                        </a:rPr>
                        <a:t>. </a:t>
                      </a:r>
                      <a:endParaRPr kumimoji="0" lang="fr-CA" sz="32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0" i="0" u="none" strike="noStrike" kern="1200" cap="none" spc="0" normalizeH="0" baseline="0" noProof="0" dirty="0">
                          <a:ln>
                            <a:noFill/>
                          </a:ln>
                          <a:solidFill>
                            <a:srgbClr val="FFFFFF"/>
                          </a:solidFill>
                          <a:effectLst/>
                          <a:uLnTx/>
                          <a:uFillTx/>
                          <a:latin typeface="Arial" charset="0"/>
                          <a:ea typeface="+mn-ea"/>
                          <a:cs typeface="Arial" charset="0"/>
                        </a:rPr>
                        <a:t>يَا رَبُّ ارْحَمْ. </a:t>
                      </a:r>
                      <a:endParaRPr kumimoji="0" lang="fr-FR" sz="32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4150928317"/>
                  </a:ext>
                </a:extLst>
              </a:tr>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700" b="0" i="0" u="sng" strike="noStrike" cap="none" normalizeH="0" baseline="0" dirty="0" err="1">
                          <a:ln>
                            <a:noFill/>
                          </a:ln>
                          <a:solidFill>
                            <a:srgbClr val="FF9900"/>
                          </a:solidFill>
                          <a:effectLst/>
                          <a:latin typeface="Coptic1" pitchFamily="2" charset="0"/>
                          <a:cs typeface="Arial" charset="0"/>
                        </a:rPr>
                        <a:t>Piou</a:t>
                      </a:r>
                      <a:r>
                        <a:rPr kumimoji="0" lang="en-US" sz="27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2700" b="0" i="0" u="sng" strike="noStrike" cap="none" normalizeH="0" baseline="0" dirty="0">
                          <a:ln>
                            <a:noFill/>
                          </a:ln>
                          <a:solidFill>
                            <a:srgbClr val="FF9900"/>
                          </a:solidFill>
                          <a:effectLst/>
                          <a:latin typeface="Arial" charset="0"/>
                          <a:cs typeface="Arial" charset="0"/>
                        </a:rPr>
                        <a:t>الْكَاهِنُ :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235486014"/>
                  </a:ext>
                </a:extLst>
              </a:tr>
              <a:tr h="53258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err="1">
                          <a:ln>
                            <a:noFill/>
                          </a:ln>
                          <a:solidFill>
                            <a:schemeClr val="tx1"/>
                          </a:solidFill>
                          <a:effectLst/>
                          <a:latin typeface="Coptic1" pitchFamily="2" charset="0"/>
                          <a:cs typeface="Arial" charset="0"/>
                        </a:rPr>
                        <a:t>A~rikataxioin</a:t>
                      </a:r>
                      <a:r>
                        <a:rPr kumimoji="0" lang="en-US" sz="3100" b="0" i="0" u="none" strike="noStrike" cap="none" normalizeH="0" baseline="0" dirty="0">
                          <a:ln>
                            <a:noFill/>
                          </a:ln>
                          <a:solidFill>
                            <a:schemeClr val="tx1"/>
                          </a:solidFill>
                          <a:effectLst/>
                          <a:latin typeface="Coptic1" pitchFamily="2" charset="0"/>
                          <a:cs typeface="Arial" charset="0"/>
                        </a:rPr>
                        <a:t> p~{</a:t>
                      </a:r>
                      <a:r>
                        <a:rPr kumimoji="0" lang="en-US" sz="3100" b="0" i="0" u="none" strike="noStrike" cap="none" normalizeH="0" baseline="0" dirty="0" err="1">
                          <a:ln>
                            <a:noFill/>
                          </a:ln>
                          <a:solidFill>
                            <a:schemeClr val="tx1"/>
                          </a:solidFill>
                          <a:effectLst/>
                          <a:latin typeface="Coptic1" pitchFamily="2" charset="0"/>
                          <a:cs typeface="Arial" charset="0"/>
                        </a:rPr>
                        <a:t>oic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mam~ton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n~nou</a:t>
                      </a:r>
                      <a:r>
                        <a:rPr kumimoji="0" lang="en-US" sz="3100" b="0" i="0" u="none" strike="noStrike" cap="none" normalizeH="0" baseline="0" dirty="0" err="1">
                          <a:ln>
                            <a:noFill/>
                          </a:ln>
                          <a:solidFill>
                            <a:schemeClr val="tx1"/>
                          </a:solidFill>
                          <a:effectLst/>
                          <a:latin typeface="Coptic1" pitchFamily="2" charset="0"/>
                          <a:cs typeface="Arial" charset="0"/>
                          <a:sym typeface="Symbol" pitchFamily="18" charset="2"/>
                        </a:rPr>
                        <a:t>'</a:t>
                      </a:r>
                      <a:r>
                        <a:rPr kumimoji="0" lang="en-US" sz="3100" b="0" i="0" u="none" strike="noStrike" cap="none" normalizeH="0" baseline="0" dirty="0" err="1">
                          <a:ln>
                            <a:noFill/>
                          </a:ln>
                          <a:solidFill>
                            <a:schemeClr val="tx1"/>
                          </a:solidFill>
                          <a:effectLst/>
                          <a:latin typeface="Coptic1" pitchFamily="2" charset="0"/>
                          <a:cs typeface="Arial" charset="0"/>
                        </a:rPr>
                        <a:t>u</a:t>
                      </a:r>
                      <a:r>
                        <a:rPr kumimoji="0" lang="en-US" sz="3100" b="0" i="0" u="none" strike="noStrike" cap="none" normalizeH="0" baseline="0" dirty="0">
                          <a:ln>
                            <a:noFill/>
                          </a:ln>
                          <a:solidFill>
                            <a:schemeClr val="tx1"/>
                          </a:solidFill>
                          <a:effectLst/>
                          <a:latin typeface="Coptic1" pitchFamily="2" charset="0"/>
                          <a:cs typeface="Arial" charset="0"/>
                        </a:rPr>
                        <a:t>,/ t/</a:t>
                      </a:r>
                      <a:r>
                        <a:rPr kumimoji="0" lang="en-US" sz="3100" b="0" i="0" u="none" strike="noStrike" cap="none" normalizeH="0" baseline="0" dirty="0" err="1">
                          <a:ln>
                            <a:noFill/>
                          </a:ln>
                          <a:solidFill>
                            <a:schemeClr val="tx1"/>
                          </a:solidFill>
                          <a:effectLst/>
                          <a:latin typeface="Coptic1" pitchFamily="2" charset="0"/>
                          <a:cs typeface="Arial" charset="0"/>
                        </a:rPr>
                        <a:t>rou</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kenf</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n~nenio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e~youab</a:t>
                      </a:r>
                      <a:r>
                        <a:rPr kumimoji="0" lang="en-US" sz="3100" b="0" i="0" u="none" strike="noStrike" cap="none" normalizeH="0" baseline="0" dirty="0">
                          <a:ln>
                            <a:noFill/>
                          </a:ln>
                          <a:solidFill>
                            <a:schemeClr val="tx1"/>
                          </a:solidFill>
                          <a:effectLst/>
                          <a:latin typeface="Coptic1" pitchFamily="2" charset="0"/>
                          <a:cs typeface="Arial" charset="0"/>
                        </a:rPr>
                        <a:t> Abraam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I~caak</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Iakwb</a:t>
                      </a:r>
                      <a:r>
                        <a:rPr kumimoji="0" lang="en-US" sz="31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err="1">
                          <a:ln>
                            <a:noFill/>
                          </a:ln>
                          <a:solidFill>
                            <a:schemeClr val="tx1"/>
                          </a:solidFill>
                          <a:effectLst/>
                          <a:latin typeface="Coptic1" pitchFamily="2" charset="0"/>
                          <a:cs typeface="Arial" charset="0"/>
                        </a:rPr>
                        <a:t>Sanousou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ouma</a:t>
                      </a:r>
                      <a:r>
                        <a:rPr kumimoji="0" lang="en-US" sz="3100" b="0" i="0" u="none" strike="noStrike" cap="none" normalizeH="0" baseline="0" dirty="0">
                          <a:ln>
                            <a:noFill/>
                          </a:ln>
                          <a:solidFill>
                            <a:schemeClr val="tx1"/>
                          </a:solidFill>
                          <a:effectLst/>
                          <a:latin typeface="Coptic1" pitchFamily="2" charset="0"/>
                          <a:cs typeface="Arial" charset="0"/>
                        </a:rPr>
                        <a:t> n~,~lo/~ : </a:t>
                      </a:r>
                      <a:r>
                        <a:rPr kumimoji="0" lang="en-US" sz="3100" b="0" i="0" u="none" strike="noStrike" cap="none" normalizeH="0" baseline="0" dirty="0" err="1">
                          <a:ln>
                            <a:noFill/>
                          </a:ln>
                          <a:solidFill>
                            <a:schemeClr val="tx1"/>
                          </a:solidFill>
                          <a:effectLst/>
                          <a:latin typeface="Coptic1" pitchFamily="2" charset="0"/>
                          <a:cs typeface="Arial" charset="0"/>
                        </a:rPr>
                        <a:t>hijen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v~mwou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p~emton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piparadicoc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p~ounof</a:t>
                      </a:r>
                      <a:r>
                        <a:rPr kumimoji="0" lang="en-US" sz="31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Daigne Seigneur accorder le repos à leurs âmes dans le sein de nos Saints pères Abraham, Isaac et Jacob.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err="1">
                          <a:ln>
                            <a:noFill/>
                          </a:ln>
                          <a:solidFill>
                            <a:schemeClr val="tx1"/>
                          </a:solidFill>
                          <a:effectLst/>
                          <a:latin typeface="Arial" charset="0"/>
                          <a:cs typeface="Arial" charset="0"/>
                        </a:rPr>
                        <a:t>Garde-les</a:t>
                      </a:r>
                      <a:r>
                        <a:rPr kumimoji="0" lang="fr-CA" sz="3200" b="0" i="0" u="none" strike="noStrike" cap="none" normalizeH="0" baseline="0" dirty="0">
                          <a:ln>
                            <a:noFill/>
                          </a:ln>
                          <a:solidFill>
                            <a:schemeClr val="tx1"/>
                          </a:solidFill>
                          <a:effectLst/>
                          <a:latin typeface="Arial" charset="0"/>
                          <a:cs typeface="Arial" charset="0"/>
                        </a:rPr>
                        <a:t> sur les prés </a:t>
                      </a:r>
                      <a:r>
                        <a:rPr kumimoji="0" lang="fr-FR" sz="3200" b="0" i="0" u="none" strike="noStrike" cap="none" normalizeH="0" baseline="0" dirty="0">
                          <a:ln>
                            <a:noFill/>
                          </a:ln>
                          <a:solidFill>
                            <a:schemeClr val="tx1"/>
                          </a:solidFill>
                          <a:effectLst/>
                          <a:latin typeface="Arial" charset="0"/>
                          <a:cs typeface="Arial" charset="0"/>
                        </a:rPr>
                        <a:t>d’herbe fraîche, près des eaux du repos, au paradis de la joie. </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تَفَضَّلْ يَا رَبُّ نِيِّحْ نُفُوسَهُمْ جَمِيعاً، فِي أَحْضَانِ آبَائِنَا </a:t>
                      </a:r>
                      <a:r>
                        <a:rPr kumimoji="0" lang="ar-SA" sz="3700" b="0" i="0" u="none" strike="noStrike" cap="none" normalizeH="0" baseline="0" dirty="0" err="1">
                          <a:ln>
                            <a:noFill/>
                          </a:ln>
                          <a:solidFill>
                            <a:schemeClr val="tx1"/>
                          </a:solidFill>
                          <a:effectLst/>
                          <a:latin typeface="Arial" charset="0"/>
                          <a:cs typeface="Arial" charset="0"/>
                        </a:rPr>
                        <a:t>ٱلْقِدِّيسِينَ</a:t>
                      </a:r>
                      <a:r>
                        <a:rPr kumimoji="0" lang="ar-SA" sz="3700" b="0" i="0" u="none" strike="noStrike" cap="none" normalizeH="0" baseline="0" dirty="0">
                          <a:ln>
                            <a:noFill/>
                          </a:ln>
                          <a:solidFill>
                            <a:schemeClr val="tx1"/>
                          </a:solidFill>
                          <a:effectLst/>
                          <a:latin typeface="Arial" charset="0"/>
                          <a:cs typeface="Arial" charset="0"/>
                        </a:rPr>
                        <a:t> إِبْرَاهِيمَ وَإِسْحَاقَ وَيَعْقُوبَ.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عُلْهُمْ فِي مَوْضِعِ خُضْرَةٍ، عَلَى مَاءِ </a:t>
                      </a:r>
                      <a:r>
                        <a:rPr kumimoji="0" lang="ar-SA" sz="3700" b="0" i="0" u="none" strike="noStrike" cap="none" normalizeH="0" baseline="0" dirty="0" err="1">
                          <a:ln>
                            <a:noFill/>
                          </a:ln>
                          <a:solidFill>
                            <a:schemeClr val="tx1"/>
                          </a:solidFill>
                          <a:effectLst/>
                          <a:latin typeface="Arial" charset="0"/>
                          <a:cs typeface="Arial" charset="0"/>
                        </a:rPr>
                        <a:t>ٱلرَّاحَةِ</a:t>
                      </a:r>
                      <a:r>
                        <a:rPr kumimoji="0" lang="ar-SA" sz="3700" b="0" i="0" u="none" strike="noStrike" cap="none" normalizeH="0" baseline="0" dirty="0">
                          <a:ln>
                            <a:noFill/>
                          </a:ln>
                          <a:solidFill>
                            <a:schemeClr val="tx1"/>
                          </a:solidFill>
                          <a:effectLst/>
                          <a:latin typeface="Arial" charset="0"/>
                          <a:cs typeface="Arial" charset="0"/>
                        </a:rPr>
                        <a:t>، فِي فِرْدَوْسِ </a:t>
                      </a:r>
                      <a:r>
                        <a:rPr kumimoji="0" lang="ar-SA" sz="3700" b="0" i="0" u="none" strike="noStrike" cap="none" normalizeH="0" baseline="0" dirty="0" err="1">
                          <a:ln>
                            <a:noFill/>
                          </a:ln>
                          <a:solidFill>
                            <a:schemeClr val="tx1"/>
                          </a:solidFill>
                          <a:effectLst/>
                          <a:latin typeface="Arial" charset="0"/>
                          <a:cs typeface="Arial" charset="0"/>
                        </a:rPr>
                        <a:t>ٱلنَّعِيمِ</a:t>
                      </a:r>
                      <a:r>
                        <a:rPr kumimoji="0" lang="ar-SA" sz="3700" b="0" i="0" u="none" strike="noStrike" cap="none" normalizeH="0" baseline="0" dirty="0">
                          <a:ln>
                            <a:noFill/>
                          </a:ln>
                          <a:solidFill>
                            <a:schemeClr val="tx1"/>
                          </a:solidFill>
                          <a:effectLst/>
                          <a:latin typeface="Arial" charset="0"/>
                          <a:cs typeface="Arial" charset="0"/>
                        </a:rPr>
                        <a:t>.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3459367264"/>
                  </a:ext>
                </a:extLst>
              </a:tr>
            </a:tbl>
          </a:graphicData>
        </a:graphic>
      </p:graphicFrame>
    </p:spTree>
  </p:cSld>
  <p:clrMapOvr>
    <a:masterClrMapping/>
  </p:clrMapOvr>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78841" name="Group 25"/>
          <p:cNvGraphicFramePr>
            <a:graphicFrameLocks noGrp="1"/>
          </p:cNvGraphicFramePr>
          <p:nvPr>
            <p:ph sz="half" idx="1"/>
          </p:nvPr>
        </p:nvGraphicFramePr>
        <p:xfrm>
          <a:off x="0" y="110067"/>
          <a:ext cx="12192000" cy="6163733"/>
        </p:xfrm>
        <a:graphic>
          <a:graphicData uri="http://schemas.openxmlformats.org/drawingml/2006/table">
            <a:tbl>
              <a:tblPr/>
              <a:tblGrid>
                <a:gridCol w="4470400">
                  <a:extLst>
                    <a:ext uri="{9D8B030D-6E8A-4147-A177-3AD203B41FA5}">
                      <a16:colId xmlns:a16="http://schemas.microsoft.com/office/drawing/2014/main" val="20000"/>
                    </a:ext>
                  </a:extLst>
                </a:gridCol>
                <a:gridCol w="4337957">
                  <a:extLst>
                    <a:ext uri="{9D8B030D-6E8A-4147-A177-3AD203B41FA5}">
                      <a16:colId xmlns:a16="http://schemas.microsoft.com/office/drawing/2014/main" val="20001"/>
                    </a:ext>
                  </a:extLst>
                </a:gridCol>
                <a:gridCol w="3383643">
                  <a:extLst>
                    <a:ext uri="{9D8B030D-6E8A-4147-A177-3AD203B41FA5}">
                      <a16:colId xmlns:a16="http://schemas.microsoft.com/office/drawing/2014/main" val="20002"/>
                    </a:ext>
                  </a:extLst>
                </a:gridCol>
              </a:tblGrid>
              <a:tr h="616373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Pima </a:t>
                      </a:r>
                      <a:r>
                        <a:rPr kumimoji="0" lang="en-US" sz="3200" b="0" i="0" u="none" strike="noStrike" cap="none" normalizeH="0" baseline="0" dirty="0" err="1">
                          <a:ln>
                            <a:noFill/>
                          </a:ln>
                          <a:solidFill>
                            <a:schemeClr val="tx1"/>
                          </a:solidFill>
                          <a:effectLst/>
                          <a:latin typeface="Coptic1" pitchFamily="2" charset="0"/>
                          <a:cs typeface="Arial" charset="0"/>
                        </a:rPr>
                        <a:t>e~tafvwt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e~boln~q</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tf</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n~je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pim~kah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n~h</a:t>
                      </a:r>
                      <a:r>
                        <a:rPr kumimoji="0" lang="en-US" sz="3200" b="0" i="0" u="none" strike="noStrike" cap="none" normalizeH="0" baseline="0" dirty="0">
                          <a:ln>
                            <a:noFill/>
                          </a:ln>
                          <a:solidFill>
                            <a:schemeClr val="tx1"/>
                          </a:solidFill>
                          <a:effectLst/>
                          <a:latin typeface="Coptic1" pitchFamily="2" charset="0"/>
                          <a:cs typeface="Arial" charset="0"/>
                        </a:rPr>
                        <a:t>/t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lup</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pifia~hom</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v~ouwini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e~youab</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n~tak</a:t>
                      </a:r>
                      <a:r>
                        <a:rPr kumimoji="0" lang="en-US" sz="32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Eke~tounoc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n~toukecarx</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pie~hoou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e~takyasf</a:t>
                      </a:r>
                      <a:r>
                        <a:rPr kumimoji="0" lang="en-US" sz="3200" b="0" i="0" u="none" strike="noStrike" cap="none" normalizeH="0" baseline="0" dirty="0">
                          <a:ln>
                            <a:noFill/>
                          </a:ln>
                          <a:solidFill>
                            <a:schemeClr val="tx1"/>
                          </a:solidFill>
                          <a:effectLst/>
                          <a:latin typeface="Coptic1" pitchFamily="2" charset="0"/>
                          <a:cs typeface="Arial" charset="0"/>
                        </a:rPr>
                        <a:t> : kata </a:t>
                      </a:r>
                      <a:r>
                        <a:rPr kumimoji="0" lang="en-US" sz="3200" b="0" i="0" u="none" strike="noStrike" cap="none" normalizeH="0" baseline="0" dirty="0" err="1">
                          <a:ln>
                            <a:noFill/>
                          </a:ln>
                          <a:solidFill>
                            <a:schemeClr val="tx1"/>
                          </a:solidFill>
                          <a:effectLst/>
                          <a:latin typeface="Coptic1" pitchFamily="2" charset="0"/>
                          <a:cs typeface="Arial" charset="0"/>
                        </a:rPr>
                        <a:t>neke~paggelia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m~m</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n~atmeynouj</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Le lieu qu’ont quitté toute tristesse, toute affliction et toute plainte dans la lumière de Tes Saints. </a:t>
                      </a:r>
                      <a:endParaRPr kumimoji="0" lang="fr-FR" sz="3200" b="0" i="0" u="none" strike="noStrike" kern="1200" cap="none" normalizeH="0" baseline="0" dirty="0">
                        <a:ln>
                          <a:noFill/>
                        </a:ln>
                        <a:solidFill>
                          <a:schemeClr val="tx1"/>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3200" kern="1200" dirty="0">
                          <a:solidFill>
                            <a:schemeClr val="tx1"/>
                          </a:solidFill>
                          <a:effectLst/>
                          <a:latin typeface="+mn-lt"/>
                          <a:ea typeface="+mn-ea"/>
                          <a:cs typeface="+mn-cs"/>
                        </a:rPr>
                        <a:t>Ressuscite leurs corps au jour que Tu as fixé selon Tes promesses vraies et honnêtes. </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err="1">
                          <a:ln>
                            <a:noFill/>
                          </a:ln>
                          <a:solidFill>
                            <a:schemeClr val="tx1"/>
                          </a:solidFill>
                          <a:effectLst/>
                          <a:latin typeface="Arial" charset="0"/>
                          <a:cs typeface="Arial" charset="0"/>
                        </a:rPr>
                        <a:t>ٱلْمَوْضِعُ</a:t>
                      </a:r>
                      <a:r>
                        <a:rPr kumimoji="0" lang="ar-SA"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err="1">
                          <a:ln>
                            <a:noFill/>
                          </a:ln>
                          <a:solidFill>
                            <a:schemeClr val="tx1"/>
                          </a:solidFill>
                          <a:effectLst/>
                          <a:latin typeface="Arial" charset="0"/>
                          <a:cs typeface="Arial" charset="0"/>
                        </a:rPr>
                        <a:t>ٱلَّذِي</a:t>
                      </a:r>
                      <a:r>
                        <a:rPr kumimoji="0" lang="ar-SA" sz="3700" b="0" i="0" u="none" strike="noStrike" cap="none" normalizeH="0" baseline="0" dirty="0">
                          <a:ln>
                            <a:noFill/>
                          </a:ln>
                          <a:solidFill>
                            <a:schemeClr val="tx1"/>
                          </a:solidFill>
                          <a:effectLst/>
                          <a:latin typeface="Arial" charset="0"/>
                          <a:cs typeface="Arial" charset="0"/>
                        </a:rPr>
                        <a:t> هَرَبَ مِنْهُ </a:t>
                      </a:r>
                      <a:r>
                        <a:rPr kumimoji="0" lang="ar-SA" sz="3700" b="0" i="0" u="none" strike="noStrike" cap="none" normalizeH="0" baseline="0" dirty="0" err="1">
                          <a:ln>
                            <a:noFill/>
                          </a:ln>
                          <a:solidFill>
                            <a:schemeClr val="tx1"/>
                          </a:solidFill>
                          <a:effectLst/>
                          <a:latin typeface="Arial" charset="0"/>
                          <a:cs typeface="Arial" charset="0"/>
                        </a:rPr>
                        <a:t>ٱلْحُزْنُ</a:t>
                      </a:r>
                      <a:r>
                        <a:rPr kumimoji="0" lang="ar-SA"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err="1">
                          <a:ln>
                            <a:noFill/>
                          </a:ln>
                          <a:solidFill>
                            <a:schemeClr val="tx1"/>
                          </a:solidFill>
                          <a:effectLst/>
                          <a:latin typeface="Arial" charset="0"/>
                          <a:cs typeface="Arial" charset="0"/>
                        </a:rPr>
                        <a:t>وَٱلْكَآبَةُ</a:t>
                      </a:r>
                      <a:r>
                        <a:rPr kumimoji="0" lang="ar-SA"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err="1">
                          <a:ln>
                            <a:noFill/>
                          </a:ln>
                          <a:solidFill>
                            <a:schemeClr val="tx1"/>
                          </a:solidFill>
                          <a:effectLst/>
                          <a:latin typeface="Arial" charset="0"/>
                          <a:cs typeface="Arial" charset="0"/>
                        </a:rPr>
                        <a:t>وَٱلتَّنَهُّدُ</a:t>
                      </a:r>
                      <a:r>
                        <a:rPr kumimoji="0" lang="ar-SA" sz="3700" b="0" i="0" u="none" strike="noStrike" cap="none" normalizeH="0" baseline="0" dirty="0">
                          <a:ln>
                            <a:noFill/>
                          </a:ln>
                          <a:solidFill>
                            <a:schemeClr val="tx1"/>
                          </a:solidFill>
                          <a:effectLst/>
                          <a:latin typeface="Arial" charset="0"/>
                          <a:cs typeface="Arial" charset="0"/>
                        </a:rPr>
                        <a:t>، فِي نُورِ </a:t>
                      </a:r>
                      <a:r>
                        <a:rPr kumimoji="0" lang="ar-SA" sz="3700" b="0" i="0" u="none" strike="noStrike" cap="none" normalizeH="0" baseline="0" dirty="0" err="1">
                          <a:ln>
                            <a:noFill/>
                          </a:ln>
                          <a:solidFill>
                            <a:schemeClr val="tx1"/>
                          </a:solidFill>
                          <a:effectLst/>
                          <a:latin typeface="Arial" charset="0"/>
                          <a:cs typeface="Arial" charset="0"/>
                        </a:rPr>
                        <a:t>قِدِّيسِيكَ</a:t>
                      </a:r>
                      <a:r>
                        <a:rPr kumimoji="0" lang="ar-SA" sz="3700" b="0" i="0" u="none" strike="noStrike" cap="none" normalizeH="0" baseline="0" dirty="0">
                          <a:ln>
                            <a:noFill/>
                          </a:ln>
                          <a:solidFill>
                            <a:schemeClr val="tx1"/>
                          </a:solidFill>
                          <a:effectLst/>
                          <a:latin typeface="Arial" charset="0"/>
                          <a:cs typeface="Arial" charset="0"/>
                        </a:rPr>
                        <a:t>.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أَقِمْ أَجْسَادَهُمْ فِي </a:t>
                      </a:r>
                      <a:r>
                        <a:rPr kumimoji="0" lang="ar-SA" sz="3700" b="0" i="0" u="none" strike="noStrike" cap="none" normalizeH="0" baseline="0" dirty="0" err="1">
                          <a:ln>
                            <a:noFill/>
                          </a:ln>
                          <a:solidFill>
                            <a:schemeClr val="tx1"/>
                          </a:solidFill>
                          <a:effectLst/>
                          <a:latin typeface="Arial" charset="0"/>
                          <a:cs typeface="Arial" charset="0"/>
                        </a:rPr>
                        <a:t>ٱلْيَوْمِ</a:t>
                      </a:r>
                      <a:r>
                        <a:rPr kumimoji="0" lang="ar-SA"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err="1">
                          <a:ln>
                            <a:noFill/>
                          </a:ln>
                          <a:solidFill>
                            <a:schemeClr val="tx1"/>
                          </a:solidFill>
                          <a:effectLst/>
                          <a:latin typeface="Arial" charset="0"/>
                          <a:cs typeface="Arial" charset="0"/>
                        </a:rPr>
                        <a:t>ٱلَّذِي</a:t>
                      </a:r>
                      <a:r>
                        <a:rPr kumimoji="0" lang="ar-SA" sz="3700" b="0" i="0" u="none" strike="noStrike" cap="none" normalizeH="0" baseline="0" dirty="0">
                          <a:ln>
                            <a:noFill/>
                          </a:ln>
                          <a:solidFill>
                            <a:schemeClr val="tx1"/>
                          </a:solidFill>
                          <a:effectLst/>
                          <a:latin typeface="Arial" charset="0"/>
                          <a:cs typeface="Arial" charset="0"/>
                        </a:rPr>
                        <a:t> رَسَمْتَهُ، كَمَوَاعِيدِكَ </a:t>
                      </a:r>
                      <a:r>
                        <a:rPr kumimoji="0" lang="ar-SA" sz="3700" b="0" i="0" u="none" strike="noStrike" cap="none" normalizeH="0" baseline="0" dirty="0" err="1">
                          <a:ln>
                            <a:noFill/>
                          </a:ln>
                          <a:solidFill>
                            <a:schemeClr val="tx1"/>
                          </a:solidFill>
                          <a:effectLst/>
                          <a:latin typeface="Arial" charset="0"/>
                          <a:cs typeface="Arial" charset="0"/>
                        </a:rPr>
                        <a:t>ٱلْحَقِيقِيَّةِ</a:t>
                      </a:r>
                      <a:r>
                        <a:rPr kumimoji="0" lang="ar-SA" sz="3700" b="0" i="0" u="none" strike="noStrike" cap="none" normalizeH="0" baseline="0" dirty="0">
                          <a:ln>
                            <a:noFill/>
                          </a:ln>
                          <a:solidFill>
                            <a:schemeClr val="tx1"/>
                          </a:solidFill>
                          <a:effectLst/>
                          <a:latin typeface="Arial" charset="0"/>
                          <a:cs typeface="Arial" charset="0"/>
                        </a:rPr>
                        <a:t> غَيْرِ </a:t>
                      </a:r>
                      <a:r>
                        <a:rPr kumimoji="0" lang="ar-SA" sz="3700" b="0" i="0" u="none" strike="noStrike" cap="none" normalizeH="0" baseline="0" dirty="0" err="1">
                          <a:ln>
                            <a:noFill/>
                          </a:ln>
                          <a:solidFill>
                            <a:schemeClr val="tx1"/>
                          </a:solidFill>
                          <a:effectLst/>
                          <a:latin typeface="Arial" charset="0"/>
                          <a:cs typeface="Arial" charset="0"/>
                        </a:rPr>
                        <a:t>ٱلْكَاذِبَةِ</a:t>
                      </a:r>
                      <a:r>
                        <a:rPr kumimoji="0" lang="ar-SA" sz="3700" b="0" i="0" u="none" strike="noStrike" cap="none" normalizeH="0" baseline="0" dirty="0">
                          <a:ln>
                            <a:noFill/>
                          </a:ln>
                          <a:solidFill>
                            <a:schemeClr val="tx1"/>
                          </a:solidFill>
                          <a:effectLst/>
                          <a:latin typeface="Arial" charset="0"/>
                          <a:cs typeface="Arial" charset="0"/>
                        </a:rPr>
                        <a:t>.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4697" name="Group 25"/>
          <p:cNvGraphicFramePr>
            <a:graphicFrameLocks noGrp="1"/>
          </p:cNvGraphicFramePr>
          <p:nvPr>
            <p:ph sz="half" idx="1"/>
          </p:nvPr>
        </p:nvGraphicFramePr>
        <p:xfrm>
          <a:off x="0" y="-4185"/>
          <a:ext cx="12192000" cy="6372352"/>
        </p:xfrm>
        <a:graphic>
          <a:graphicData uri="http://schemas.openxmlformats.org/drawingml/2006/table">
            <a:tbl>
              <a:tblPr/>
              <a:tblGrid>
                <a:gridCol w="4586068">
                  <a:extLst>
                    <a:ext uri="{9D8B030D-6E8A-4147-A177-3AD203B41FA5}">
                      <a16:colId xmlns:a16="http://schemas.microsoft.com/office/drawing/2014/main" val="20000"/>
                    </a:ext>
                  </a:extLst>
                </a:gridCol>
                <a:gridCol w="4092265">
                  <a:extLst>
                    <a:ext uri="{9D8B030D-6E8A-4147-A177-3AD203B41FA5}">
                      <a16:colId xmlns:a16="http://schemas.microsoft.com/office/drawing/2014/main" val="20001"/>
                    </a:ext>
                  </a:extLst>
                </a:gridCol>
                <a:gridCol w="3513667">
                  <a:extLst>
                    <a:ext uri="{9D8B030D-6E8A-4147-A177-3AD203B41FA5}">
                      <a16:colId xmlns:a16="http://schemas.microsoft.com/office/drawing/2014/main" val="20002"/>
                    </a:ext>
                  </a:extLst>
                </a:gridCol>
              </a:tblGrid>
              <a:tr h="637235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Eke~er,arizecye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nwou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n~nia~gayon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neke~paggelia</a:t>
                      </a:r>
                      <a:r>
                        <a:rPr kumimoji="0" lang="en-US" sz="3700" b="0" i="0" u="none" strike="noStrike" cap="none" normalizeH="0" baseline="0" dirty="0">
                          <a:ln>
                            <a:noFill/>
                          </a:ln>
                          <a:solidFill>
                            <a:schemeClr val="tx1"/>
                          </a:solidFill>
                          <a:effectLst/>
                          <a:latin typeface="Coptic1" pitchFamily="2" charset="0"/>
                          <a:cs typeface="Arial" charset="0"/>
                        </a:rPr>
                        <a:t>~ : n/</a:t>
                      </a:r>
                      <a:r>
                        <a:rPr kumimoji="0" lang="en-US" sz="3700" b="0" i="0" u="none" strike="noStrike" cap="none" normalizeH="0" baseline="0" dirty="0" err="1">
                          <a:ln>
                            <a:noFill/>
                          </a:ln>
                          <a:solidFill>
                            <a:schemeClr val="tx1"/>
                          </a:solidFill>
                          <a:effectLst/>
                          <a:latin typeface="Coptic1" pitchFamily="2" charset="0"/>
                          <a:cs typeface="Arial" charset="0"/>
                        </a:rPr>
                        <a:t>e~te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m~pebal</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nau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e~rwou</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oude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m~pemasj</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coymou</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oude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m~poui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e~h~r</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e~jen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p~h</a:t>
                      </a:r>
                      <a:r>
                        <a:rPr kumimoji="0" lang="en-US" sz="3700" b="0" i="0" u="none" strike="noStrike" cap="none" normalizeH="0" baseline="0" dirty="0">
                          <a:ln>
                            <a:noFill/>
                          </a:ln>
                          <a:solidFill>
                            <a:schemeClr val="tx1"/>
                          </a:solidFill>
                          <a:effectLst/>
                          <a:latin typeface="Coptic1" pitchFamily="2" charset="0"/>
                          <a:cs typeface="Arial" charset="0"/>
                        </a:rPr>
                        <a:t>/t </a:t>
                      </a:r>
                      <a:r>
                        <a:rPr kumimoji="0" lang="en-US" sz="3700" b="0" i="0" u="none" strike="noStrike" cap="none" normalizeH="0" baseline="0" dirty="0" err="1">
                          <a:ln>
                            <a:noFill/>
                          </a:ln>
                          <a:solidFill>
                            <a:schemeClr val="tx1"/>
                          </a:solidFill>
                          <a:effectLst/>
                          <a:latin typeface="Coptic1" pitchFamily="2" charset="0"/>
                          <a:cs typeface="Arial" charset="0"/>
                        </a:rPr>
                        <a:t>n~rwmi</a:t>
                      </a:r>
                      <a:r>
                        <a:rPr kumimoji="0" lang="en-US" sz="37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N/</a:t>
                      </a:r>
                      <a:r>
                        <a:rPr kumimoji="0" lang="en-US" sz="3700" b="0" i="0" u="none" strike="noStrike" cap="none" normalizeH="0" baseline="0" dirty="0" err="1">
                          <a:ln>
                            <a:noFill/>
                          </a:ln>
                          <a:solidFill>
                            <a:schemeClr val="tx1"/>
                          </a:solidFill>
                          <a:effectLst/>
                          <a:latin typeface="Coptic1" pitchFamily="2" charset="0"/>
                          <a:cs typeface="Arial" charset="0"/>
                        </a:rPr>
                        <a:t>e~takcebtwtou</a:t>
                      </a:r>
                      <a:r>
                        <a:rPr kumimoji="0" lang="en-US" sz="3700" b="0" i="0" u="none" strike="noStrike" cap="none" normalizeH="0" baseline="0" dirty="0">
                          <a:ln>
                            <a:noFill/>
                          </a:ln>
                          <a:solidFill>
                            <a:schemeClr val="tx1"/>
                          </a:solidFill>
                          <a:effectLst/>
                          <a:latin typeface="Coptic1" pitchFamily="2" charset="0"/>
                          <a:cs typeface="Arial" charset="0"/>
                        </a:rPr>
                        <a:t> V~} </a:t>
                      </a:r>
                      <a:r>
                        <a:rPr kumimoji="0" lang="en-US" sz="3700" b="0" i="0" u="none" strike="noStrike" cap="none" normalizeH="0" baseline="0" dirty="0" err="1">
                          <a:ln>
                            <a:noFill/>
                          </a:ln>
                          <a:solidFill>
                            <a:schemeClr val="tx1"/>
                          </a:solidFill>
                          <a:effectLst/>
                          <a:latin typeface="Coptic1" pitchFamily="2" charset="0"/>
                          <a:cs typeface="Arial" charset="0"/>
                        </a:rPr>
                        <a:t>n~n</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eymei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m~PekRan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E~youab</a:t>
                      </a:r>
                      <a:r>
                        <a:rPr kumimoji="0" lang="en-US" sz="3700" b="0" i="0" u="none" strike="noStrike" cap="none" normalizeH="0" baseline="0" dirty="0">
                          <a:ln>
                            <a:noFill/>
                          </a:ln>
                          <a:solidFill>
                            <a:schemeClr val="tx1"/>
                          </a:solidFill>
                          <a:effectLst/>
                          <a:latin typeface="Coptic1" pitchFamily="2" charset="0"/>
                          <a:cs typeface="Arial" charset="0"/>
                        </a:rPr>
                        <a:t>. </a:t>
                      </a: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Accorde-leur les biens que Tu as promis : ce que l’œil n’a jamais vu, que l’oreille n’a jamais entendu, que le cœur de l’homme n’a jamais conçu.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kern="1200" cap="none" normalizeH="0" baseline="0" dirty="0">
                          <a:ln>
                            <a:noFill/>
                          </a:ln>
                          <a:solidFill>
                            <a:schemeClr val="tx1"/>
                          </a:solidFill>
                          <a:effectLst/>
                          <a:latin typeface="+mn-lt"/>
                          <a:ea typeface="+mn-ea"/>
                          <a:cs typeface="+mn-cs"/>
                        </a:rPr>
                        <a:t>E</a:t>
                      </a:r>
                      <a:r>
                        <a:rPr lang="fr-FR" sz="3200" kern="1200" dirty="0">
                          <a:solidFill>
                            <a:schemeClr val="tx1"/>
                          </a:solidFill>
                          <a:effectLst/>
                          <a:latin typeface="+mn-lt"/>
                          <a:ea typeface="+mn-ea"/>
                          <a:cs typeface="+mn-cs"/>
                        </a:rPr>
                        <a:t>t que Tu as préparés, ô Dieu, pour ceux qui aiment Ton Saint Nom. </a:t>
                      </a:r>
                      <a:endParaRPr kumimoji="0" lang="fr-CA" sz="3200" b="0" i="0" u="none" strike="noStrike" cap="none" normalizeH="0" baseline="0" dirty="0">
                        <a:ln>
                          <a:noFill/>
                        </a:ln>
                        <a:solidFill>
                          <a:schemeClr val="tx1"/>
                        </a:solidFill>
                        <a:effectLst/>
                        <a:latin typeface="Arial" charset="0"/>
                        <a:cs typeface="Arial" charset="0"/>
                      </a:endParaRP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هَبْ لَهُمْ خَيْرَاتِ مَوَاعِيدِكَ،</a:t>
                      </a:r>
                      <a:r>
                        <a:rPr kumimoji="0" lang="fr-FR"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a:ln>
                            <a:noFill/>
                          </a:ln>
                          <a:solidFill>
                            <a:schemeClr val="tx1"/>
                          </a:solidFill>
                          <a:effectLst/>
                          <a:latin typeface="Arial" charset="0"/>
                          <a:cs typeface="Arial" charset="0"/>
                        </a:rPr>
                        <a:t>مَا لَمْ تَرَهُ عَيْنٌ، وَلَمْ تَسْمَعْ بِهِ أُذُنٌ،</a:t>
                      </a:r>
                      <a:r>
                        <a:rPr kumimoji="0" lang="fr-FR"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a:ln>
                            <a:noFill/>
                          </a:ln>
                          <a:solidFill>
                            <a:schemeClr val="tx1"/>
                          </a:solidFill>
                          <a:effectLst/>
                          <a:latin typeface="Arial" charset="0"/>
                          <a:cs typeface="Arial" charset="0"/>
                        </a:rPr>
                        <a:t>وَلَمْ يَخْطُرْ عَلَى قَلْبِ بَشَرٍ</a:t>
                      </a:r>
                      <a:r>
                        <a:rPr kumimoji="0" lang="fr-FR" sz="4300" b="0" i="0" u="none" strike="noStrike" cap="none" normalizeH="0" baseline="0" dirty="0">
                          <a:ln>
                            <a:noFill/>
                          </a:ln>
                          <a:solidFill>
                            <a:schemeClr val="tx1"/>
                          </a:solidFill>
                          <a:effectLst/>
                          <a:latin typeface="Arial" charset="0"/>
                          <a:cs typeface="Arial"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مَا أَعْدَدْتَهُ يَا </a:t>
                      </a:r>
                      <a:r>
                        <a:rPr kumimoji="0" lang="ar-SA" sz="4300" b="0" i="0" u="none" strike="noStrike" cap="none" normalizeH="0" baseline="0" dirty="0" err="1">
                          <a:ln>
                            <a:noFill/>
                          </a:ln>
                          <a:solidFill>
                            <a:schemeClr val="tx1"/>
                          </a:solidFill>
                          <a:effectLst/>
                          <a:latin typeface="Arial" charset="0"/>
                          <a:cs typeface="Arial" charset="0"/>
                        </a:rPr>
                        <a:t>ٱللّٰهُ</a:t>
                      </a:r>
                      <a:r>
                        <a:rPr kumimoji="0" lang="ar-SA" sz="4300" b="0" i="0" u="none" strike="noStrike" cap="none" normalizeH="0" baseline="0" dirty="0">
                          <a:ln>
                            <a:noFill/>
                          </a:ln>
                          <a:solidFill>
                            <a:schemeClr val="tx1"/>
                          </a:solidFill>
                          <a:effectLst/>
                          <a:latin typeface="Arial" charset="0"/>
                          <a:cs typeface="Arial" charset="0"/>
                        </a:rPr>
                        <a:t> لِمُحِبِّي </a:t>
                      </a:r>
                      <a:r>
                        <a:rPr kumimoji="0" lang="ar-SA" sz="4300" b="0" i="0" u="none" strike="noStrike" cap="none" normalizeH="0" baseline="0" dirty="0" err="1">
                          <a:ln>
                            <a:noFill/>
                          </a:ln>
                          <a:solidFill>
                            <a:schemeClr val="tx1"/>
                          </a:solidFill>
                          <a:effectLst/>
                          <a:latin typeface="Arial" charset="0"/>
                          <a:cs typeface="Arial" charset="0"/>
                        </a:rPr>
                        <a:t>ٱسْمِكَ</a:t>
                      </a:r>
                      <a:r>
                        <a:rPr kumimoji="0" lang="ar-SA"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err="1">
                          <a:ln>
                            <a:noFill/>
                          </a:ln>
                          <a:solidFill>
                            <a:schemeClr val="tx1"/>
                          </a:solidFill>
                          <a:effectLst/>
                          <a:latin typeface="Arial" charset="0"/>
                          <a:cs typeface="Arial" charset="0"/>
                        </a:rPr>
                        <a:t>ٱلْقُدُّوسِ</a:t>
                      </a:r>
                      <a:r>
                        <a:rPr kumimoji="0" lang="ar-SA" sz="4300" b="0" i="0" u="none" strike="noStrike" cap="none" normalizeH="0" baseline="0" dirty="0">
                          <a:ln>
                            <a:noFill/>
                          </a:ln>
                          <a:solidFill>
                            <a:schemeClr val="tx1"/>
                          </a:solidFill>
                          <a:effectLst/>
                          <a:latin typeface="Arial" charset="0"/>
                          <a:cs typeface="Arial" charset="0"/>
                        </a:rPr>
                        <a:t>. </a:t>
                      </a:r>
                      <a:endParaRPr kumimoji="0" lang="en-CA" sz="4300" b="0" i="0" u="none" strike="noStrike" cap="none" normalizeH="0" baseline="0" dirty="0">
                        <a:ln>
                          <a:noFill/>
                        </a:ln>
                        <a:solidFill>
                          <a:schemeClr val="tx1"/>
                        </a:solidFill>
                        <a:effectLst/>
                        <a:latin typeface="Arial" charset="0"/>
                        <a:cs typeface="Arial" charset="0"/>
                      </a:endParaRPr>
                    </a:p>
                  </a:txBody>
                  <a:tcPr marL="120000" marR="120000"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6743" name="Group 23"/>
          <p:cNvGraphicFramePr>
            <a:graphicFrameLocks noGrp="1"/>
          </p:cNvGraphicFramePr>
          <p:nvPr>
            <p:ph sz="half" idx="1"/>
          </p:nvPr>
        </p:nvGraphicFramePr>
        <p:xfrm>
          <a:off x="0" y="0"/>
          <a:ext cx="12192000" cy="6392333"/>
        </p:xfrm>
        <a:graphic>
          <a:graphicData uri="http://schemas.openxmlformats.org/drawingml/2006/table">
            <a:tbl>
              <a:tblPr/>
              <a:tblGrid>
                <a:gridCol w="4470400">
                  <a:extLst>
                    <a:ext uri="{9D8B030D-6E8A-4147-A177-3AD203B41FA5}">
                      <a16:colId xmlns:a16="http://schemas.microsoft.com/office/drawing/2014/main" val="20000"/>
                    </a:ext>
                  </a:extLst>
                </a:gridCol>
                <a:gridCol w="44450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639233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Coptic1" pitchFamily="2" charset="0"/>
                          <a:cs typeface="Arial" charset="0"/>
                        </a:rPr>
                        <a:t>Je </a:t>
                      </a:r>
                      <a:r>
                        <a:rPr kumimoji="0" lang="en-US" sz="3600" b="0" i="0" u="none" strike="noStrike" cap="none" normalizeH="0" baseline="0" dirty="0" err="1">
                          <a:ln>
                            <a:noFill/>
                          </a:ln>
                          <a:solidFill>
                            <a:schemeClr val="tx1"/>
                          </a:solidFill>
                          <a:effectLst/>
                          <a:latin typeface="Coptic1" pitchFamily="2" charset="0"/>
                          <a:cs typeface="Arial" charset="0"/>
                        </a:rPr>
                        <a:t>m~mon</a:t>
                      </a:r>
                      <a:r>
                        <a:rPr kumimoji="0" lang="en-US" sz="3600" b="0" i="0" u="none" strike="noStrike" cap="none" normalizeH="0" baseline="0" dirty="0">
                          <a:ln>
                            <a:noFill/>
                          </a:ln>
                          <a:solidFill>
                            <a:schemeClr val="tx1"/>
                          </a:solidFill>
                          <a:effectLst/>
                          <a:latin typeface="Coptic1" pitchFamily="2" charset="0"/>
                          <a:cs typeface="Arial" charset="0"/>
                        </a:rPr>
                        <a:t> mou sop </a:t>
                      </a:r>
                      <a:r>
                        <a:rPr kumimoji="0" lang="en-US" sz="3600" b="0" i="0" u="none" strike="noStrike" cap="none" normalizeH="0" baseline="0" dirty="0" err="1">
                          <a:ln>
                            <a:noFill/>
                          </a:ln>
                          <a:solidFill>
                            <a:schemeClr val="tx1"/>
                          </a:solidFill>
                          <a:effectLst/>
                          <a:latin typeface="Coptic1" pitchFamily="2" charset="0"/>
                          <a:cs typeface="Arial" charset="0"/>
                        </a:rPr>
                        <a:t>n~neke~biaik</a:t>
                      </a:r>
                      <a:r>
                        <a:rPr kumimoji="0" lang="en-US" sz="3600" b="0" i="0" u="none" strike="noStrike" cap="none" normalizeH="0" baseline="0" dirty="0">
                          <a:ln>
                            <a:noFill/>
                          </a:ln>
                          <a:solidFill>
                            <a:schemeClr val="tx1"/>
                          </a:solidFill>
                          <a:effectLst/>
                          <a:latin typeface="Coptic1" pitchFamily="2" charset="0"/>
                          <a:cs typeface="Arial" charset="0"/>
                        </a:rPr>
                        <a:t> alla </a:t>
                      </a:r>
                      <a:r>
                        <a:rPr kumimoji="0" lang="en-US" sz="3600" b="0" i="0" u="none" strike="noStrike" cap="none" normalizeH="0" baseline="0" dirty="0" err="1">
                          <a:ln>
                            <a:noFill/>
                          </a:ln>
                          <a:solidFill>
                            <a:schemeClr val="tx1"/>
                          </a:solidFill>
                          <a:effectLst/>
                          <a:latin typeface="Coptic1" pitchFamily="2" charset="0"/>
                          <a:cs typeface="Arial" charset="0"/>
                        </a:rPr>
                        <a:t>ououw~teb</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e~bol</a:t>
                      </a:r>
                      <a:r>
                        <a:rPr kumimoji="0" lang="en-US" sz="3600" b="0" i="0" u="none" strike="noStrike" cap="none" normalizeH="0" baseline="0" dirty="0">
                          <a:ln>
                            <a:noFill/>
                          </a:ln>
                          <a:solidFill>
                            <a:schemeClr val="tx1"/>
                          </a:solidFill>
                          <a:effectLst/>
                          <a:latin typeface="Coptic1" pitchFamily="2" charset="0"/>
                          <a:cs typeface="Arial" charset="0"/>
                        </a:rPr>
                        <a:t> pe.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chemeClr val="tx1"/>
                          </a:solidFill>
                          <a:effectLst/>
                          <a:latin typeface="Coptic1" pitchFamily="2" charset="0"/>
                          <a:cs typeface="Arial" charset="0"/>
                        </a:rPr>
                        <a:t>Icje</a:t>
                      </a:r>
                      <a:r>
                        <a:rPr kumimoji="0" lang="en-US" sz="3600" b="0" i="0" u="none" strike="noStrike" cap="none" normalizeH="0" baseline="0" dirty="0">
                          <a:ln>
                            <a:noFill/>
                          </a:ln>
                          <a:solidFill>
                            <a:schemeClr val="tx1"/>
                          </a:solidFill>
                          <a:effectLst/>
                          <a:latin typeface="Coptic1" pitchFamily="2" charset="0"/>
                          <a:cs typeface="Arial" charset="0"/>
                        </a:rPr>
                        <a:t> de </a:t>
                      </a:r>
                      <a:r>
                        <a:rPr kumimoji="0" lang="en-US" sz="3600" b="0" i="0" u="none" strike="noStrike" cap="none" normalizeH="0" baseline="0" dirty="0" err="1">
                          <a:ln>
                            <a:noFill/>
                          </a:ln>
                          <a:solidFill>
                            <a:schemeClr val="tx1"/>
                          </a:solidFill>
                          <a:effectLst/>
                          <a:latin typeface="Coptic1" pitchFamily="2" charset="0"/>
                          <a:cs typeface="Arial" charset="0"/>
                        </a:rPr>
                        <a:t>ouon</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oumeta~mel</a:t>
                      </a:r>
                      <a:r>
                        <a:rPr kumimoji="0" lang="en-US" sz="3600" b="0" i="0" u="none" strike="noStrike" cap="none" normalizeH="0" baseline="0" dirty="0">
                          <a:ln>
                            <a:noFill/>
                          </a:ln>
                          <a:solidFill>
                            <a:schemeClr val="tx1"/>
                          </a:solidFill>
                          <a:effectLst/>
                          <a:latin typeface="Coptic1" pitchFamily="2" charset="0"/>
                          <a:cs typeface="Arial" charset="0"/>
                        </a:rPr>
                        <a:t>/c [</a:t>
                      </a:r>
                      <a:r>
                        <a:rPr kumimoji="0" lang="en-US" sz="3600" b="0" i="0" u="none" strike="noStrike" cap="none" normalizeH="0" baseline="0" dirty="0" err="1">
                          <a:ln>
                            <a:noFill/>
                          </a:ln>
                          <a:solidFill>
                            <a:schemeClr val="tx1"/>
                          </a:solidFill>
                          <a:effectLst/>
                          <a:latin typeface="Coptic1" pitchFamily="2" charset="0"/>
                          <a:cs typeface="Arial" charset="0"/>
                        </a:rPr>
                        <a:t>i</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e~rwou</a:t>
                      </a:r>
                      <a:r>
                        <a:rPr kumimoji="0" lang="en-US" sz="3600" b="0" i="0" u="none" strike="noStrike" cap="none" normalizeH="0" baseline="0" dirty="0">
                          <a:ln>
                            <a:noFill/>
                          </a:ln>
                          <a:solidFill>
                            <a:schemeClr val="tx1"/>
                          </a:solidFill>
                          <a:effectLst/>
                          <a:latin typeface="Coptic1" pitchFamily="2" charset="0"/>
                          <a:cs typeface="Arial" charset="0"/>
                        </a:rPr>
                        <a:t> : </a:t>
                      </a:r>
                      <a:r>
                        <a:rPr kumimoji="0" lang="en-US" sz="3600" b="0" i="0" u="none" strike="noStrike" cap="none" normalizeH="0" baseline="0" dirty="0" err="1">
                          <a:ln>
                            <a:noFill/>
                          </a:ln>
                          <a:solidFill>
                            <a:schemeClr val="tx1"/>
                          </a:solidFill>
                          <a:effectLst/>
                          <a:latin typeface="Coptic1" pitchFamily="2" charset="0"/>
                          <a:cs typeface="Arial" charset="0"/>
                        </a:rPr>
                        <a:t>ie</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oumetat</a:t>
                      </a:r>
                      <a:r>
                        <a:rPr kumimoji="0" lang="en-US" sz="3600" b="0" i="0" u="none" strike="noStrike" cap="none" normalizeH="0" baseline="0" dirty="0">
                          <a:ln>
                            <a:noFill/>
                          </a:ln>
                          <a:solidFill>
                            <a:schemeClr val="tx1"/>
                          </a:solidFill>
                          <a:effectLst/>
                          <a:latin typeface="Coptic1" pitchFamily="2" charset="0"/>
                          <a:cs typeface="Arial" charset="0"/>
                        </a:rPr>
                        <a:t>]</a:t>
                      </a:r>
                      <a:r>
                        <a:rPr kumimoji="0" lang="en-US" sz="3600" b="0" i="0" u="none" strike="noStrike" cap="none" normalizeH="0" baseline="0" dirty="0" err="1">
                          <a:ln>
                            <a:noFill/>
                          </a:ln>
                          <a:solidFill>
                            <a:schemeClr val="tx1"/>
                          </a:solidFill>
                          <a:effectLst/>
                          <a:latin typeface="Coptic1" pitchFamily="2" charset="0"/>
                          <a:cs typeface="Arial" charset="0"/>
                        </a:rPr>
                        <a:t>h~y</a:t>
                      </a:r>
                      <a:r>
                        <a:rPr kumimoji="0" lang="en-US" sz="3600" b="0" i="0" u="none" strike="noStrike" cap="none" normalizeH="0" baseline="0" dirty="0">
                          <a:ln>
                            <a:noFill/>
                          </a:ln>
                          <a:solidFill>
                            <a:schemeClr val="tx1"/>
                          </a:solidFill>
                          <a:effectLst/>
                          <a:latin typeface="Coptic1" pitchFamily="2" charset="0"/>
                          <a:cs typeface="Arial" charset="0"/>
                        </a:rPr>
                        <a:t>/f </a:t>
                      </a:r>
                      <a:r>
                        <a:rPr kumimoji="0" lang="en-US" sz="3600" b="0" i="0" u="none" strike="noStrike" cap="none" normalizeH="0" baseline="0" dirty="0" err="1">
                          <a:ln>
                            <a:noFill/>
                          </a:ln>
                          <a:solidFill>
                            <a:schemeClr val="tx1"/>
                          </a:solidFill>
                          <a:effectLst/>
                          <a:latin typeface="Coptic1" pitchFamily="2" charset="0"/>
                          <a:cs typeface="Arial" charset="0"/>
                        </a:rPr>
                        <a:t>hwc</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rwmi</a:t>
                      </a:r>
                      <a:r>
                        <a:rPr kumimoji="0" lang="en-US" sz="3600" b="0" i="0" u="none" strike="noStrike" cap="none" normalizeH="0" baseline="0" dirty="0">
                          <a:ln>
                            <a:noFill/>
                          </a:ln>
                          <a:solidFill>
                            <a:schemeClr val="tx1"/>
                          </a:solidFill>
                          <a:effectLst/>
                          <a:latin typeface="Coptic1" pitchFamily="2" charset="0"/>
                          <a:cs typeface="Arial" charset="0"/>
                        </a:rPr>
                        <a:t> : </a:t>
                      </a:r>
                      <a:r>
                        <a:rPr kumimoji="0" lang="en-US" sz="3600" b="0" i="0" u="none" strike="noStrike" cap="none" normalizeH="0" baseline="0" dirty="0" err="1">
                          <a:ln>
                            <a:noFill/>
                          </a:ln>
                          <a:solidFill>
                            <a:schemeClr val="tx1"/>
                          </a:solidFill>
                          <a:effectLst/>
                          <a:latin typeface="Coptic1" pitchFamily="2" charset="0"/>
                          <a:cs typeface="Arial" charset="0"/>
                        </a:rPr>
                        <a:t>e~auervorin</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n~oucarx</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ouoh</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auswpi</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qen</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paikocmoc</a:t>
                      </a:r>
                      <a:r>
                        <a:rPr kumimoji="0" lang="en-US" sz="36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Car pour Tes serviteurs il n’est point de mort mais un </a:t>
                      </a:r>
                      <a:r>
                        <a:rPr lang="fr-FR" sz="3200" kern="1200" dirty="0">
                          <a:solidFill>
                            <a:schemeClr val="tx1"/>
                          </a:solidFill>
                          <a:effectLst/>
                          <a:latin typeface="+mn-lt"/>
                          <a:ea typeface="+mn-ea"/>
                          <a:cs typeface="+mn-cs"/>
                        </a:rPr>
                        <a:t>passage. </a:t>
                      </a:r>
                    </a:p>
                    <a:p>
                      <a:pPr marL="0" marR="0" lvl="0" indent="0" algn="just" defTabSz="914400" rtl="0" eaLnBrk="1" fontAlgn="base" latinLnBrk="0" hangingPunct="1">
                        <a:lnSpc>
                          <a:spcPct val="100000"/>
                        </a:lnSpc>
                        <a:spcBef>
                          <a:spcPct val="20000"/>
                        </a:spcBef>
                        <a:spcAft>
                          <a:spcPct val="0"/>
                        </a:spcAft>
                        <a:buClrTx/>
                        <a:buSzTx/>
                        <a:buFontTx/>
                        <a:buNone/>
                        <a:tabLst/>
                      </a:pPr>
                      <a:r>
                        <a:rPr lang="fr-FR" sz="3200" kern="1200" dirty="0">
                          <a:solidFill>
                            <a:schemeClr val="tx1"/>
                          </a:solidFill>
                          <a:effectLst/>
                          <a:latin typeface="+mn-lt"/>
                          <a:ea typeface="+mn-ea"/>
                          <a:cs typeface="+mn-cs"/>
                        </a:rPr>
                        <a:t>S’ils se sont rendus humainement coupables de négligences ou de gaspillages alors qu’ils étaient revêtus d’un corps et habitaient ce monde. </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لِأَنَّهُ لَا يَكُونُ مَوْتٌ لِعَبِيدِكَ، بَلْ هُوَ </a:t>
                      </a:r>
                      <a:r>
                        <a:rPr kumimoji="0" lang="ar-SA" sz="4300" b="0" i="0" u="none" strike="noStrike" cap="none" normalizeH="0" baseline="0" dirty="0" err="1">
                          <a:ln>
                            <a:noFill/>
                          </a:ln>
                          <a:solidFill>
                            <a:schemeClr val="tx1"/>
                          </a:solidFill>
                          <a:effectLst/>
                          <a:latin typeface="Arial" charset="0"/>
                          <a:cs typeface="Arial" charset="0"/>
                        </a:rPr>
                        <a:t>ٱنْتِقَالٌ</a:t>
                      </a:r>
                      <a:r>
                        <a:rPr kumimoji="0" lang="ar-SA" sz="4300" b="0" i="0" u="none" strike="noStrike" cap="none" normalizeH="0" baseline="0" dirty="0">
                          <a:ln>
                            <a:noFill/>
                          </a:ln>
                          <a:solidFill>
                            <a:schemeClr val="tx1"/>
                          </a:solidFill>
                          <a:effectLst/>
                          <a:latin typeface="Arial" charset="0"/>
                          <a:cs typeface="Arial" charset="0"/>
                        </a:rPr>
                        <a:t>.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وَإِنْ كَانَ لَحِقَهُمْ تَوَانٍ أَوْ تَفْرِيطٌ كَبَشَرٍ،</a:t>
                      </a:r>
                      <a:r>
                        <a:rPr kumimoji="0" lang="fr-FR"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a:ln>
                            <a:noFill/>
                          </a:ln>
                          <a:solidFill>
                            <a:schemeClr val="tx1"/>
                          </a:solidFill>
                          <a:effectLst/>
                          <a:latin typeface="Arial" charset="0"/>
                          <a:cs typeface="Arial" charset="0"/>
                        </a:rPr>
                        <a:t>وَقَدْ </a:t>
                      </a:r>
                      <a:r>
                        <a:rPr kumimoji="0" lang="ar-SA" sz="4300" b="0" i="0" u="none" strike="noStrike" cap="none" normalizeH="0" baseline="0">
                          <a:ln>
                            <a:noFill/>
                          </a:ln>
                          <a:solidFill>
                            <a:schemeClr val="tx1"/>
                          </a:solidFill>
                          <a:effectLst/>
                          <a:latin typeface="Arial" charset="0"/>
                          <a:cs typeface="Arial" charset="0"/>
                        </a:rPr>
                        <a:t>لَبِسُوا جَسَداً، </a:t>
                      </a:r>
                      <a:r>
                        <a:rPr kumimoji="0" lang="ar-SA" sz="4300" b="0" i="0" u="none" strike="noStrike" cap="none" normalizeH="0" baseline="0" dirty="0">
                          <a:ln>
                            <a:noFill/>
                          </a:ln>
                          <a:solidFill>
                            <a:schemeClr val="tx1"/>
                          </a:solidFill>
                          <a:effectLst/>
                          <a:latin typeface="Arial" charset="0"/>
                          <a:cs typeface="Arial" charset="0"/>
                        </a:rPr>
                        <a:t>وَسَكَنُوا فِي هَذَا </a:t>
                      </a:r>
                      <a:r>
                        <a:rPr kumimoji="0" lang="ar-SA" sz="4300" b="0" i="0" u="none" strike="noStrike" cap="none" normalizeH="0" baseline="0" dirty="0" err="1">
                          <a:ln>
                            <a:noFill/>
                          </a:ln>
                          <a:solidFill>
                            <a:schemeClr val="tx1"/>
                          </a:solidFill>
                          <a:effectLst/>
                          <a:latin typeface="Arial" charset="0"/>
                          <a:cs typeface="Arial" charset="0"/>
                        </a:rPr>
                        <a:t>ٱلْعَالَمِ</a:t>
                      </a:r>
                      <a:r>
                        <a:rPr kumimoji="0" lang="ar-SA" sz="4300" b="0" i="0" u="none" strike="noStrike" cap="none" normalizeH="0" baseline="0" dirty="0">
                          <a:ln>
                            <a:noFill/>
                          </a:ln>
                          <a:solidFill>
                            <a:schemeClr val="tx1"/>
                          </a:solidFill>
                          <a:effectLst/>
                          <a:latin typeface="Arial" charset="0"/>
                          <a:cs typeface="Arial" charset="0"/>
                        </a:rPr>
                        <a:t>. </a:t>
                      </a: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80885" name="Group 21"/>
          <p:cNvGraphicFramePr>
            <a:graphicFrameLocks noGrp="1"/>
          </p:cNvGraphicFramePr>
          <p:nvPr>
            <p:ph sz="half" idx="1"/>
            <p:extLst>
              <p:ext uri="{D42A27DB-BD31-4B8C-83A1-F6EECF244321}">
                <p14:modId xmlns:p14="http://schemas.microsoft.com/office/powerpoint/2010/main" val="2521010183"/>
              </p:ext>
            </p:extLst>
          </p:nvPr>
        </p:nvGraphicFramePr>
        <p:xfrm>
          <a:off x="0" y="0"/>
          <a:ext cx="12192000" cy="6776720"/>
        </p:xfrm>
        <a:graphic>
          <a:graphicData uri="http://schemas.openxmlformats.org/drawingml/2006/table">
            <a:tbl>
              <a:tblPr/>
              <a:tblGrid>
                <a:gridCol w="4402667">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gridCol w="3445933">
                  <a:extLst>
                    <a:ext uri="{9D8B030D-6E8A-4147-A177-3AD203B41FA5}">
                      <a16:colId xmlns:a16="http://schemas.microsoft.com/office/drawing/2014/main" val="20002"/>
                    </a:ext>
                  </a:extLst>
                </a:gridCol>
              </a:tblGrid>
              <a:tr h="67767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N~yok</a:t>
                      </a:r>
                      <a:r>
                        <a:rPr kumimoji="0" lang="en-US" sz="2800" b="0" i="0" u="none" strike="noStrike" cap="none" normalizeH="0" baseline="0" dirty="0">
                          <a:ln>
                            <a:noFill/>
                          </a:ln>
                          <a:solidFill>
                            <a:schemeClr val="tx1"/>
                          </a:solidFill>
                          <a:effectLst/>
                          <a:latin typeface="Coptic1" pitchFamily="2" charset="0"/>
                          <a:cs typeface="Arial" charset="0"/>
                        </a:rPr>
                        <a:t> de </a:t>
                      </a:r>
                      <a:r>
                        <a:rPr kumimoji="0" lang="en-US" sz="2800" b="0" i="0" u="none" strike="noStrike" cap="none" normalizeH="0" baseline="0" dirty="0" err="1">
                          <a:ln>
                            <a:noFill/>
                          </a:ln>
                          <a:solidFill>
                            <a:schemeClr val="tx1"/>
                          </a:solidFill>
                          <a:effectLst/>
                          <a:latin typeface="Coptic1" pitchFamily="2" charset="0"/>
                          <a:cs typeface="Arial" charset="0"/>
                        </a:rPr>
                        <a:t>hwc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a~gayoc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ouoh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m~Mairwmi</a:t>
                      </a:r>
                      <a:r>
                        <a:rPr kumimoji="0" lang="en-US" sz="2800" b="0" i="0" u="none" strike="noStrike" cap="none" normalizeH="0" baseline="0" dirty="0">
                          <a:ln>
                            <a:noFill/>
                          </a:ln>
                          <a:solidFill>
                            <a:schemeClr val="tx1"/>
                          </a:solidFill>
                          <a:effectLst/>
                          <a:latin typeface="Coptic1" pitchFamily="2" charset="0"/>
                          <a:cs typeface="Arial" charset="0"/>
                        </a:rPr>
                        <a:t> V~} </a:t>
                      </a:r>
                      <a:r>
                        <a:rPr kumimoji="0" lang="en-US" sz="2800" b="0" i="0" u="none" strike="noStrike" cap="none" normalizeH="0" baseline="0" dirty="0" err="1">
                          <a:ln>
                            <a:noFill/>
                          </a:ln>
                          <a:solidFill>
                            <a:schemeClr val="tx1"/>
                          </a:solidFill>
                          <a:effectLst/>
                          <a:latin typeface="Coptic1" pitchFamily="2" charset="0"/>
                          <a:cs typeface="Arial" charset="0"/>
                        </a:rPr>
                        <a:t>a~rikataxioin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neke~biaik</a:t>
                      </a:r>
                      <a:r>
                        <a:rPr kumimoji="0" lang="en-US" sz="2800" b="0" i="0" u="none" strike="noStrike" cap="none" normalizeH="0" baseline="0" dirty="0">
                          <a:ln>
                            <a:noFill/>
                          </a:ln>
                          <a:solidFill>
                            <a:schemeClr val="tx1"/>
                          </a:solidFill>
                          <a:effectLst/>
                          <a:latin typeface="Coptic1" pitchFamily="2" charset="0"/>
                          <a:cs typeface="Arial" charset="0"/>
                        </a:rPr>
                        <a:t> n~&lt;~</a:t>
                      </a:r>
                      <a:r>
                        <a:rPr kumimoji="0" lang="en-US" sz="2800" b="0" i="0" u="none" strike="noStrike" cap="none" normalizeH="0" baseline="0" dirty="0" err="1">
                          <a:ln>
                            <a:noFill/>
                          </a:ln>
                          <a:solidFill>
                            <a:schemeClr val="tx1"/>
                          </a:solidFill>
                          <a:effectLst/>
                          <a:latin typeface="Coptic1" pitchFamily="2" charset="0"/>
                          <a:cs typeface="Arial" charset="0"/>
                        </a:rPr>
                        <a:t>rictia~noc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n~oryodoxoc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etqen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oikoumen</a:t>
                      </a:r>
                      <a:r>
                        <a:rPr kumimoji="0" lang="en-US" sz="2800" b="0" i="0" u="none" strike="noStrike" cap="none" normalizeH="0" baseline="0" dirty="0">
                          <a:ln>
                            <a:noFill/>
                          </a:ln>
                          <a:solidFill>
                            <a:schemeClr val="tx1"/>
                          </a:solidFill>
                          <a:effectLst/>
                          <a:latin typeface="Coptic1" pitchFamily="2" charset="0"/>
                          <a:cs typeface="Arial" charset="0"/>
                        </a:rPr>
                        <a:t>/ t/</a:t>
                      </a:r>
                      <a:r>
                        <a:rPr kumimoji="0" lang="en-US" sz="2800" b="0" i="0" u="none" strike="noStrike" cap="none" normalizeH="0" baseline="0" dirty="0" err="1">
                          <a:ln>
                            <a:noFill/>
                          </a:ln>
                          <a:solidFill>
                            <a:schemeClr val="tx1"/>
                          </a:solidFill>
                          <a:effectLst/>
                          <a:latin typeface="Coptic1" pitchFamily="2" charset="0"/>
                          <a:cs typeface="Arial" charset="0"/>
                        </a:rPr>
                        <a:t>rc</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icjen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niman~sai</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n~te</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v~r</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sa</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nefman~hwtp</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nem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icjen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pemhit</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sa</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v~r</a:t>
                      </a:r>
                      <a:r>
                        <a:rPr kumimoji="0" lang="en-US" sz="2800" b="0" i="0" u="none" strike="noStrike" cap="none" normalizeH="0" baseline="0" dirty="0">
                          <a:ln>
                            <a:noFill/>
                          </a:ln>
                          <a:solidFill>
                            <a:schemeClr val="tx1"/>
                          </a:solidFill>
                          <a:effectLst/>
                          <a:latin typeface="Coptic1" pitchFamily="2" charset="0"/>
                          <a:cs typeface="Arial" charset="0"/>
                        </a:rPr>
                        <a:t>/c : </a:t>
                      </a:r>
                      <a:r>
                        <a:rPr kumimoji="0" lang="en-US" sz="2800" b="0" i="0" u="none" strike="noStrike" cap="none" normalizeH="0" baseline="0" dirty="0" err="1">
                          <a:ln>
                            <a:noFill/>
                          </a:ln>
                          <a:solidFill>
                            <a:schemeClr val="tx1"/>
                          </a:solidFill>
                          <a:effectLst/>
                          <a:latin typeface="Coptic1" pitchFamily="2" charset="0"/>
                          <a:cs typeface="Arial" charset="0"/>
                        </a:rPr>
                        <a:t>piouai</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piouai</a:t>
                      </a:r>
                      <a:r>
                        <a:rPr kumimoji="0" lang="en-US" sz="2800" b="0" i="0" u="none" strike="noStrike" cap="none" normalizeH="0" baseline="0" dirty="0">
                          <a:ln>
                            <a:noFill/>
                          </a:ln>
                          <a:solidFill>
                            <a:schemeClr val="tx1"/>
                          </a:solidFill>
                          <a:effectLst/>
                          <a:latin typeface="Coptic1" pitchFamily="2" charset="0"/>
                          <a:cs typeface="Arial" charset="0"/>
                        </a:rPr>
                        <a:t> kata </a:t>
                      </a:r>
                      <a:r>
                        <a:rPr kumimoji="0" lang="en-US" sz="2800" b="0" i="0" u="none" strike="noStrike" cap="none" normalizeH="0" baseline="0" dirty="0" err="1">
                          <a:ln>
                            <a:noFill/>
                          </a:ln>
                          <a:solidFill>
                            <a:schemeClr val="tx1"/>
                          </a:solidFill>
                          <a:effectLst/>
                          <a:latin typeface="Coptic1" pitchFamily="2" charset="0"/>
                          <a:cs typeface="Arial" charset="0"/>
                        </a:rPr>
                        <a:t>pefran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oui</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oui</a:t>
                      </a:r>
                      <a:r>
                        <a:rPr kumimoji="0" lang="en-US" sz="2800" b="0" i="0" u="none" strike="noStrike" cap="none" normalizeH="0" baseline="0" dirty="0">
                          <a:ln>
                            <a:noFill/>
                          </a:ln>
                          <a:solidFill>
                            <a:schemeClr val="tx1"/>
                          </a:solidFill>
                          <a:effectLst/>
                          <a:latin typeface="Coptic1" pitchFamily="2" charset="0"/>
                          <a:cs typeface="Arial" charset="0"/>
                        </a:rPr>
                        <a:t>~ kata </a:t>
                      </a:r>
                      <a:r>
                        <a:rPr kumimoji="0" lang="en-US" sz="2800" b="0" i="0" u="none" strike="noStrike" cap="none" normalizeH="0" baseline="0" dirty="0" err="1">
                          <a:ln>
                            <a:noFill/>
                          </a:ln>
                          <a:solidFill>
                            <a:schemeClr val="tx1"/>
                          </a:solidFill>
                          <a:effectLst/>
                          <a:latin typeface="Coptic1" pitchFamily="2" charset="0"/>
                          <a:cs typeface="Arial" charset="0"/>
                        </a:rPr>
                        <a:t>pecran</a:t>
                      </a:r>
                      <a:r>
                        <a:rPr kumimoji="0" lang="en-US" sz="2800" b="0" i="0" u="none" strike="noStrike" cap="none" normalizeH="0" baseline="0" dirty="0">
                          <a:ln>
                            <a:noFill/>
                          </a:ln>
                          <a:solidFill>
                            <a:schemeClr val="tx1"/>
                          </a:solidFill>
                          <a:effectLst/>
                          <a:latin typeface="Coptic1" pitchFamily="2" charset="0"/>
                          <a:cs typeface="Arial" charset="0"/>
                        </a:rPr>
                        <a:t>. Kurie~ </a:t>
                      </a:r>
                      <a:r>
                        <a:rPr kumimoji="0" lang="en-US" sz="2800" b="0" i="0" u="none" strike="noStrike" cap="none" normalizeH="0" baseline="0" dirty="0" err="1">
                          <a:ln>
                            <a:noFill/>
                          </a:ln>
                          <a:solidFill>
                            <a:schemeClr val="tx1"/>
                          </a:solidFill>
                          <a:effectLst/>
                          <a:latin typeface="Coptic1" pitchFamily="2" charset="0"/>
                          <a:cs typeface="Arial" charset="0"/>
                        </a:rPr>
                        <a:t>mam~ton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nwou</a:t>
                      </a:r>
                      <a:r>
                        <a:rPr kumimoji="0" lang="en-US" sz="2800" b="0" i="0" u="none" strike="noStrike" cap="none" normalizeH="0" baseline="0" dirty="0">
                          <a:ln>
                            <a:noFill/>
                          </a:ln>
                          <a:solidFill>
                            <a:schemeClr val="tx1"/>
                          </a:solidFill>
                          <a:effectLst/>
                          <a:latin typeface="Coptic1" pitchFamily="2" charset="0"/>
                          <a:cs typeface="Arial" charset="0"/>
                        </a:rPr>
                        <a:t> ,w </a:t>
                      </a:r>
                      <a:r>
                        <a:rPr kumimoji="0" lang="en-US" sz="2800" b="0" i="0" u="none" strike="noStrike" cap="none" normalizeH="0" baseline="0" dirty="0" err="1">
                          <a:ln>
                            <a:noFill/>
                          </a:ln>
                          <a:solidFill>
                            <a:schemeClr val="tx1"/>
                          </a:solidFill>
                          <a:effectLst/>
                          <a:latin typeface="Coptic1" pitchFamily="2" charset="0"/>
                          <a:cs typeface="Arial" charset="0"/>
                        </a:rPr>
                        <a:t>nwou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e~bol</a:t>
                      </a:r>
                      <a:r>
                        <a:rPr kumimoji="0" lang="en-US" sz="28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100" kern="1200" dirty="0">
                          <a:solidFill>
                            <a:schemeClr val="tx1"/>
                          </a:solidFill>
                          <a:effectLst/>
                          <a:latin typeface="+mn-lt"/>
                          <a:ea typeface="+mn-ea"/>
                          <a:cs typeface="+mn-cs"/>
                        </a:rPr>
                        <a:t>Par Ta bonté, ô Dieu, Ami du genre humain, daigne Te souvenir de tes serviteurs les Chrétiens orthodoxes qui sont dans ce monde en entier, du lever du soleil à son couchant, et du nord au sud, chacun et chacune par son nom. Seigneur accorde leur le repos et remets leurs péchés. </a:t>
                      </a:r>
                      <a:endParaRPr kumimoji="0" lang="fr-CA" sz="31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lang="ar-SA" sz="3700" kern="1200" dirty="0">
                          <a:solidFill>
                            <a:schemeClr val="tx1"/>
                          </a:solidFill>
                          <a:effectLst/>
                          <a:latin typeface="+mn-lt"/>
                          <a:ea typeface="+mn-ea"/>
                          <a:cs typeface="+mn-cs"/>
                        </a:rPr>
                        <a:t>فَأَنْتَ كَصَالِحٍ وَمُحِبِّ </a:t>
                      </a:r>
                      <a:r>
                        <a:rPr lang="ar-SA" sz="3700" kern="1200" dirty="0" err="1">
                          <a:solidFill>
                            <a:schemeClr val="tx1"/>
                          </a:solidFill>
                          <a:effectLst/>
                          <a:latin typeface="+mn-lt"/>
                          <a:ea typeface="+mn-ea"/>
                          <a:cs typeface="+mn-cs"/>
                        </a:rPr>
                        <a:t>ٱلْبَشَرِ</a:t>
                      </a:r>
                      <a:r>
                        <a:rPr lang="ar-SA" sz="3700" kern="1200" dirty="0">
                          <a:solidFill>
                            <a:schemeClr val="tx1"/>
                          </a:solidFill>
                          <a:effectLst/>
                          <a:latin typeface="+mn-lt"/>
                          <a:ea typeface="+mn-ea"/>
                          <a:cs typeface="+mn-cs"/>
                        </a:rPr>
                        <a:t>، </a:t>
                      </a:r>
                      <a:r>
                        <a:rPr lang="ar-SA" sz="3700" kern="1200" dirty="0" err="1">
                          <a:solidFill>
                            <a:schemeClr val="tx1"/>
                          </a:solidFill>
                          <a:effectLst/>
                          <a:latin typeface="+mn-lt"/>
                          <a:ea typeface="+mn-ea"/>
                          <a:cs typeface="+mn-cs"/>
                        </a:rPr>
                        <a:t>ٱللّٰهُمَّ</a:t>
                      </a:r>
                      <a:r>
                        <a:rPr lang="ar-SA" sz="3700" kern="1200" dirty="0">
                          <a:solidFill>
                            <a:schemeClr val="tx1"/>
                          </a:solidFill>
                          <a:effectLst/>
                          <a:latin typeface="+mn-lt"/>
                          <a:ea typeface="+mn-ea"/>
                          <a:cs typeface="+mn-cs"/>
                        </a:rPr>
                        <a:t> تَفَضَّلْ عَبِيدَكَ </a:t>
                      </a:r>
                      <a:r>
                        <a:rPr lang="ar-SA" sz="3700" kern="1200" dirty="0" err="1">
                          <a:solidFill>
                            <a:schemeClr val="tx1"/>
                          </a:solidFill>
                          <a:effectLst/>
                          <a:latin typeface="+mn-lt"/>
                          <a:ea typeface="+mn-ea"/>
                          <a:cs typeface="+mn-cs"/>
                        </a:rPr>
                        <a:t>ٱلْمَسِيحِيِّينَ</a:t>
                      </a:r>
                      <a:r>
                        <a:rPr lang="ar-SA" sz="3700" kern="1200" dirty="0">
                          <a:solidFill>
                            <a:schemeClr val="tx1"/>
                          </a:solidFill>
                          <a:effectLst/>
                          <a:latin typeface="+mn-lt"/>
                          <a:ea typeface="+mn-ea"/>
                          <a:cs typeface="+mn-cs"/>
                        </a:rPr>
                        <a:t> </a:t>
                      </a:r>
                      <a:r>
                        <a:rPr lang="ar-SA" sz="3700" kern="1200" dirty="0" err="1">
                          <a:solidFill>
                            <a:schemeClr val="tx1"/>
                          </a:solidFill>
                          <a:effectLst/>
                          <a:latin typeface="+mn-lt"/>
                          <a:ea typeface="+mn-ea"/>
                          <a:cs typeface="+mn-cs"/>
                        </a:rPr>
                        <a:t>ٱلْأُرْثُوذُكْسِيِّينَ</a:t>
                      </a:r>
                      <a:r>
                        <a:rPr lang="ar-SA" sz="3700" kern="1200" dirty="0">
                          <a:solidFill>
                            <a:schemeClr val="tx1"/>
                          </a:solidFill>
                          <a:effectLst/>
                          <a:latin typeface="+mn-lt"/>
                          <a:ea typeface="+mn-ea"/>
                          <a:cs typeface="+mn-cs"/>
                        </a:rPr>
                        <a:t> </a:t>
                      </a:r>
                      <a:r>
                        <a:rPr lang="ar-SA" sz="3700" kern="1200" dirty="0" err="1">
                          <a:solidFill>
                            <a:schemeClr val="tx1"/>
                          </a:solidFill>
                          <a:effectLst/>
                          <a:latin typeface="+mn-lt"/>
                          <a:ea typeface="+mn-ea"/>
                          <a:cs typeface="+mn-cs"/>
                        </a:rPr>
                        <a:t>ٱلَّذِينَ</a:t>
                      </a:r>
                      <a:r>
                        <a:rPr lang="ar-SA" sz="3700" kern="1200" dirty="0">
                          <a:solidFill>
                            <a:schemeClr val="tx1"/>
                          </a:solidFill>
                          <a:effectLst/>
                          <a:latin typeface="+mn-lt"/>
                          <a:ea typeface="+mn-ea"/>
                          <a:cs typeface="+mn-cs"/>
                        </a:rPr>
                        <a:t> فِي </a:t>
                      </a:r>
                      <a:r>
                        <a:rPr lang="ar-SA" sz="3700" kern="1200" dirty="0" err="1">
                          <a:solidFill>
                            <a:schemeClr val="tx1"/>
                          </a:solidFill>
                          <a:effectLst/>
                          <a:latin typeface="+mn-lt"/>
                          <a:ea typeface="+mn-ea"/>
                          <a:cs typeface="+mn-cs"/>
                        </a:rPr>
                        <a:t>ٱلْمَسْكُونَةِ</a:t>
                      </a:r>
                      <a:r>
                        <a:rPr lang="ar-SA" sz="3700" kern="1200" dirty="0">
                          <a:solidFill>
                            <a:schemeClr val="tx1"/>
                          </a:solidFill>
                          <a:effectLst/>
                          <a:latin typeface="+mn-lt"/>
                          <a:ea typeface="+mn-ea"/>
                          <a:cs typeface="+mn-cs"/>
                        </a:rPr>
                        <a:t> كُلِّهَا، مِنْ مَشَارِقِ </a:t>
                      </a:r>
                      <a:r>
                        <a:rPr lang="ar-SA" sz="3700" kern="1200" dirty="0" err="1">
                          <a:solidFill>
                            <a:schemeClr val="tx1"/>
                          </a:solidFill>
                          <a:effectLst/>
                          <a:latin typeface="+mn-lt"/>
                          <a:ea typeface="+mn-ea"/>
                          <a:cs typeface="+mn-cs"/>
                        </a:rPr>
                        <a:t>ٱلشَّمْسِ</a:t>
                      </a:r>
                      <a:r>
                        <a:rPr lang="ar-SA" sz="3700" kern="1200" dirty="0">
                          <a:solidFill>
                            <a:schemeClr val="tx1"/>
                          </a:solidFill>
                          <a:effectLst/>
                          <a:latin typeface="+mn-lt"/>
                          <a:ea typeface="+mn-ea"/>
                          <a:cs typeface="+mn-cs"/>
                        </a:rPr>
                        <a:t> إِلَى مَغَارِبِهَا، وَمِنَ </a:t>
                      </a:r>
                      <a:r>
                        <a:rPr lang="ar-SA" sz="3700" kern="1200" dirty="0" err="1">
                          <a:solidFill>
                            <a:schemeClr val="tx1"/>
                          </a:solidFill>
                          <a:effectLst/>
                          <a:latin typeface="+mn-lt"/>
                          <a:ea typeface="+mn-ea"/>
                          <a:cs typeface="+mn-cs"/>
                        </a:rPr>
                        <a:t>ٱلشِّمَالِ</a:t>
                      </a:r>
                      <a:r>
                        <a:rPr lang="ar-SA" sz="3700" kern="1200" dirty="0">
                          <a:solidFill>
                            <a:schemeClr val="tx1"/>
                          </a:solidFill>
                          <a:effectLst/>
                          <a:latin typeface="+mn-lt"/>
                          <a:ea typeface="+mn-ea"/>
                          <a:cs typeface="+mn-cs"/>
                        </a:rPr>
                        <a:t> إِلَى </a:t>
                      </a:r>
                      <a:r>
                        <a:rPr lang="ar-SA" sz="3700" kern="1200" dirty="0" err="1">
                          <a:solidFill>
                            <a:schemeClr val="tx1"/>
                          </a:solidFill>
                          <a:effectLst/>
                          <a:latin typeface="+mn-lt"/>
                          <a:ea typeface="+mn-ea"/>
                          <a:cs typeface="+mn-cs"/>
                        </a:rPr>
                        <a:t>ٱلْجَنُوبِ</a:t>
                      </a:r>
                      <a:r>
                        <a:rPr lang="ar-SA" sz="3700" kern="1200" dirty="0">
                          <a:solidFill>
                            <a:schemeClr val="tx1"/>
                          </a:solidFill>
                          <a:effectLst/>
                          <a:latin typeface="+mn-lt"/>
                          <a:ea typeface="+mn-ea"/>
                          <a:cs typeface="+mn-cs"/>
                        </a:rPr>
                        <a:t>، كُلَّ وَاحِدٍ </a:t>
                      </a:r>
                      <a:r>
                        <a:rPr lang="ar-SA" sz="3700" kern="1200" dirty="0" err="1">
                          <a:solidFill>
                            <a:schemeClr val="tx1"/>
                          </a:solidFill>
                          <a:effectLst/>
                          <a:latin typeface="+mn-lt"/>
                          <a:ea typeface="+mn-ea"/>
                          <a:cs typeface="+mn-cs"/>
                        </a:rPr>
                        <a:t>بِٱسْمِهِ</a:t>
                      </a:r>
                      <a:r>
                        <a:rPr lang="ar-SA" sz="3700" kern="1200" dirty="0">
                          <a:solidFill>
                            <a:schemeClr val="tx1"/>
                          </a:solidFill>
                          <a:effectLst/>
                          <a:latin typeface="+mn-lt"/>
                          <a:ea typeface="+mn-ea"/>
                          <a:cs typeface="+mn-cs"/>
                        </a:rPr>
                        <a:t> وَكُلَّ وَاحِدَةٍ </a:t>
                      </a:r>
                      <a:r>
                        <a:rPr lang="ar-SA" sz="3700" kern="1200" dirty="0" err="1">
                          <a:solidFill>
                            <a:schemeClr val="tx1"/>
                          </a:solidFill>
                          <a:effectLst/>
                          <a:latin typeface="+mn-lt"/>
                          <a:ea typeface="+mn-ea"/>
                          <a:cs typeface="+mn-cs"/>
                        </a:rPr>
                        <a:t>بِٱسْمِهَا</a:t>
                      </a:r>
                      <a:r>
                        <a:rPr lang="ar-SA" sz="3700" kern="1200" dirty="0">
                          <a:solidFill>
                            <a:schemeClr val="tx1"/>
                          </a:solidFill>
                          <a:effectLst/>
                          <a:latin typeface="+mn-lt"/>
                          <a:ea typeface="+mn-ea"/>
                          <a:cs typeface="+mn-cs"/>
                        </a:rPr>
                        <a:t>. يَا رَبُّ نِيحْهُمْ </a:t>
                      </a:r>
                      <a:r>
                        <a:rPr lang="ar-SA" sz="3700" kern="1200" dirty="0" err="1">
                          <a:solidFill>
                            <a:schemeClr val="tx1"/>
                          </a:solidFill>
                          <a:effectLst/>
                          <a:latin typeface="+mn-lt"/>
                          <a:ea typeface="+mn-ea"/>
                          <a:cs typeface="+mn-cs"/>
                        </a:rPr>
                        <a:t>وَٱغْفِرْ</a:t>
                      </a:r>
                      <a:r>
                        <a:rPr lang="ar-SA" sz="3700" kern="1200" dirty="0">
                          <a:solidFill>
                            <a:schemeClr val="tx1"/>
                          </a:solidFill>
                          <a:effectLst/>
                          <a:latin typeface="+mn-lt"/>
                          <a:ea typeface="+mn-ea"/>
                          <a:cs typeface="+mn-cs"/>
                        </a:rPr>
                        <a:t> لَهُمْ. </a:t>
                      </a:r>
                      <a:endParaRPr kumimoji="0" lang="en-CA" sz="5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6743" name="Group 23"/>
          <p:cNvGraphicFramePr>
            <a:graphicFrameLocks noGrp="1"/>
          </p:cNvGraphicFramePr>
          <p:nvPr>
            <p:ph sz="half" idx="1"/>
          </p:nvPr>
        </p:nvGraphicFramePr>
        <p:xfrm>
          <a:off x="0" y="0"/>
          <a:ext cx="12192000" cy="6918960"/>
        </p:xfrm>
        <a:graphic>
          <a:graphicData uri="http://schemas.openxmlformats.org/drawingml/2006/table">
            <a:tbl>
              <a:tblPr/>
              <a:tblGrid>
                <a:gridCol w="4461933">
                  <a:extLst>
                    <a:ext uri="{9D8B030D-6E8A-4147-A177-3AD203B41FA5}">
                      <a16:colId xmlns:a16="http://schemas.microsoft.com/office/drawing/2014/main" val="20000"/>
                    </a:ext>
                  </a:extLst>
                </a:gridCol>
                <a:gridCol w="4301067">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69189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Coptic1" pitchFamily="2" charset="0"/>
                          <a:cs typeface="Arial" charset="0"/>
                        </a:rPr>
                        <a:t>Je </a:t>
                      </a:r>
                      <a:r>
                        <a:rPr kumimoji="0" lang="en-US" sz="3600" b="0" i="0" u="none" strike="noStrike" cap="none" normalizeH="0" baseline="0" dirty="0" err="1">
                          <a:ln>
                            <a:noFill/>
                          </a:ln>
                          <a:solidFill>
                            <a:schemeClr val="tx1"/>
                          </a:solidFill>
                          <a:effectLst/>
                          <a:latin typeface="Coptic1" pitchFamily="2" charset="0"/>
                          <a:cs typeface="Arial" charset="0"/>
                        </a:rPr>
                        <a:t>m~mon</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h~li</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e~fouab</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e~ywleb</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oude</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kan</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oue~hoou</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n~ouwt</a:t>
                      </a:r>
                      <a:r>
                        <a:rPr kumimoji="0" lang="en-US" sz="3600" b="0" i="0" u="none" strike="noStrike" cap="none" normalizeH="0" baseline="0" dirty="0">
                          <a:ln>
                            <a:noFill/>
                          </a:ln>
                          <a:solidFill>
                            <a:schemeClr val="tx1"/>
                          </a:solidFill>
                          <a:effectLst/>
                          <a:latin typeface="Coptic1" pitchFamily="2" charset="0"/>
                          <a:cs typeface="Arial" charset="0"/>
                        </a:rPr>
                        <a:t> pe </a:t>
                      </a:r>
                      <a:r>
                        <a:rPr kumimoji="0" lang="en-US" sz="3600" b="0" i="0" u="none" strike="noStrike" cap="none" normalizeH="0" baseline="0" dirty="0" err="1">
                          <a:ln>
                            <a:noFill/>
                          </a:ln>
                          <a:solidFill>
                            <a:schemeClr val="tx1"/>
                          </a:solidFill>
                          <a:effectLst/>
                          <a:latin typeface="Coptic1" pitchFamily="2" charset="0"/>
                          <a:cs typeface="Arial" charset="0"/>
                        </a:rPr>
                        <a:t>pefwnq</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hijen</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pikahi</a:t>
                      </a:r>
                      <a:r>
                        <a:rPr kumimoji="0" lang="en-US" sz="36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chemeClr val="tx1"/>
                          </a:solidFill>
                          <a:effectLst/>
                          <a:latin typeface="Coptic1" pitchFamily="2" charset="0"/>
                          <a:cs typeface="Arial" charset="0"/>
                        </a:rPr>
                        <a:t>N~ywou</a:t>
                      </a:r>
                      <a:r>
                        <a:rPr kumimoji="0" lang="en-US" sz="3600" b="0" i="0" u="none" strike="noStrike" cap="none" normalizeH="0" baseline="0" dirty="0">
                          <a:ln>
                            <a:noFill/>
                          </a:ln>
                          <a:solidFill>
                            <a:schemeClr val="tx1"/>
                          </a:solidFill>
                          <a:effectLst/>
                          <a:latin typeface="Coptic1" pitchFamily="2" charset="0"/>
                          <a:cs typeface="Arial" charset="0"/>
                        </a:rPr>
                        <a:t> men ham n/ </a:t>
                      </a:r>
                      <a:r>
                        <a:rPr kumimoji="0" lang="en-US" sz="3600" b="0" i="0" u="none" strike="noStrike" cap="none" normalizeH="0" baseline="0" dirty="0" err="1">
                          <a:ln>
                            <a:noFill/>
                          </a:ln>
                          <a:solidFill>
                            <a:schemeClr val="tx1"/>
                          </a:solidFill>
                          <a:effectLst/>
                          <a:latin typeface="Coptic1" pitchFamily="2" charset="0"/>
                          <a:cs typeface="Arial" charset="0"/>
                        </a:rPr>
                        <a:t>P~o#c</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e~ak</a:t>
                      </a:r>
                      <a:r>
                        <a:rPr kumimoji="0" lang="en-US" sz="3600" b="0" i="0" u="none" strike="noStrike" cap="none" normalizeH="0" baseline="0" dirty="0">
                          <a:ln>
                            <a:noFill/>
                          </a:ln>
                          <a:solidFill>
                            <a:schemeClr val="tx1"/>
                          </a:solidFill>
                          <a:effectLst/>
                          <a:latin typeface="Coptic1" pitchFamily="2" charset="0"/>
                          <a:cs typeface="Arial" charset="0"/>
                        </a:rPr>
                        <a:t>[</a:t>
                      </a:r>
                      <a:r>
                        <a:rPr kumimoji="0" lang="en-US" sz="3600" b="0" i="0" u="none" strike="noStrike" cap="none" normalizeH="0" baseline="0" dirty="0" err="1">
                          <a:ln>
                            <a:noFill/>
                          </a:ln>
                          <a:solidFill>
                            <a:schemeClr val="tx1"/>
                          </a:solidFill>
                          <a:effectLst/>
                          <a:latin typeface="Coptic1" pitchFamily="2" charset="0"/>
                          <a:cs typeface="Arial" charset="0"/>
                        </a:rPr>
                        <a:t>i</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n~nou'u</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mam~ton</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nwou</a:t>
                      </a:r>
                      <a:r>
                        <a:rPr kumimoji="0" lang="en-US" sz="3600" b="0" i="0" u="none" strike="noStrike" cap="none" normalizeH="0" baseline="0" dirty="0">
                          <a:ln>
                            <a:noFill/>
                          </a:ln>
                          <a:solidFill>
                            <a:schemeClr val="tx1"/>
                          </a:solidFill>
                          <a:effectLst/>
                          <a:latin typeface="Coptic1" pitchFamily="2" charset="0"/>
                          <a:cs typeface="Arial" charset="0"/>
                        </a:rPr>
                        <a:t> : </a:t>
                      </a:r>
                      <a:r>
                        <a:rPr kumimoji="0" lang="en-US" sz="3600" b="0" i="0" u="none" strike="noStrike" cap="none" normalizeH="0" baseline="0" dirty="0" err="1">
                          <a:ln>
                            <a:noFill/>
                          </a:ln>
                          <a:solidFill>
                            <a:schemeClr val="tx1"/>
                          </a:solidFill>
                          <a:effectLst/>
                          <a:latin typeface="Coptic1" pitchFamily="2" charset="0"/>
                          <a:cs typeface="Arial" charset="0"/>
                        </a:rPr>
                        <a:t>ouoh</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marouerp~emp~sa</a:t>
                      </a:r>
                      <a:r>
                        <a:rPr kumimoji="0" lang="en-US" sz="3600" b="0" i="0" u="none" strike="noStrike" cap="none" normalizeH="0" baseline="0" dirty="0">
                          <a:ln>
                            <a:noFill/>
                          </a:ln>
                          <a:solidFill>
                            <a:schemeClr val="tx1"/>
                          </a:solidFill>
                          <a:effectLst/>
                          <a:latin typeface="Coptic1" pitchFamily="2" charset="0"/>
                          <a:cs typeface="Arial" charset="0"/>
                        </a:rPr>
                        <a:t> n~]</a:t>
                      </a:r>
                      <a:r>
                        <a:rPr kumimoji="0" lang="en-US" sz="3600" b="0" i="0" u="none" strike="noStrike" cap="none" normalizeH="0" baseline="0" dirty="0" err="1">
                          <a:ln>
                            <a:noFill/>
                          </a:ln>
                          <a:solidFill>
                            <a:schemeClr val="tx1"/>
                          </a:solidFill>
                          <a:effectLst/>
                          <a:latin typeface="Coptic1" pitchFamily="2" charset="0"/>
                          <a:cs typeface="Arial" charset="0"/>
                        </a:rPr>
                        <a:t>metouro</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n~te</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niv</a:t>
                      </a:r>
                      <a:r>
                        <a:rPr kumimoji="0" lang="en-US" sz="3600" b="0" i="0" u="none" strike="noStrike" cap="none" normalizeH="0" baseline="0" dirty="0">
                          <a:ln>
                            <a:noFill/>
                          </a:ln>
                          <a:solidFill>
                            <a:schemeClr val="tx1"/>
                          </a:solidFill>
                          <a:effectLst/>
                          <a:latin typeface="Coptic1" pitchFamily="2" charset="0"/>
                          <a:cs typeface="Arial" charset="0"/>
                        </a:rPr>
                        <a:t>/</a:t>
                      </a:r>
                      <a:r>
                        <a:rPr kumimoji="0" lang="en-US" sz="3600" b="0" i="0" u="none" strike="noStrike" cap="none" normalizeH="0" baseline="0" dirty="0" err="1">
                          <a:ln>
                            <a:noFill/>
                          </a:ln>
                          <a:solidFill>
                            <a:schemeClr val="tx1"/>
                          </a:solidFill>
                          <a:effectLst/>
                          <a:latin typeface="Coptic1" pitchFamily="2" charset="0"/>
                          <a:cs typeface="Arial" charset="0"/>
                        </a:rPr>
                        <a:t>oui</a:t>
                      </a:r>
                      <a:r>
                        <a:rPr kumimoji="0" lang="en-US" sz="36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Car nul n’est exempt de péché même si sa vie sur cette terre n’a duré qu’un seul jour. À ceux dont Tu as rappelés les âmes, Seigneur, donne leur le repos et fais qu’ils soient dignes du Royaume des cieux. </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فَإِنَّهُ لَيْسَ أَحَدٌ طَاهِراً مِنْ دَنَسٍ، وَلَوْ كَانَتْ حَيَاتُهُ يَوْماً وَاحِداً عَلَى </a:t>
                      </a:r>
                      <a:r>
                        <a:rPr kumimoji="0" lang="ar-EG" sz="4300" b="0" i="0" u="none" strike="noStrike" cap="none" normalizeH="0" baseline="0" dirty="0" err="1">
                          <a:ln>
                            <a:noFill/>
                          </a:ln>
                          <a:solidFill>
                            <a:schemeClr val="tx1"/>
                          </a:solidFill>
                          <a:effectLst/>
                          <a:latin typeface="Arial" charset="0"/>
                          <a:cs typeface="Arial" charset="0"/>
                        </a:rPr>
                        <a:t>ٱلْأَرْضِ</a:t>
                      </a:r>
                      <a:r>
                        <a:rPr kumimoji="0" lang="ar-EG" sz="4300" b="0" i="0" u="none" strike="noStrike" cap="none" normalizeH="0" baseline="0" dirty="0">
                          <a:ln>
                            <a:noFill/>
                          </a:ln>
                          <a:solidFill>
                            <a:schemeClr val="tx1"/>
                          </a:solidFill>
                          <a:effectLst/>
                          <a:latin typeface="Arial" charset="0"/>
                          <a:cs typeface="Arial" charset="0"/>
                        </a:rPr>
                        <a:t>.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أَمَّا هُمْ يَا رَبُّ </a:t>
                      </a:r>
                      <a:r>
                        <a:rPr kumimoji="0" lang="ar-EG" sz="4300" b="0" i="0" u="none" strike="noStrike" cap="none" normalizeH="0" baseline="0" dirty="0" err="1">
                          <a:ln>
                            <a:noFill/>
                          </a:ln>
                          <a:solidFill>
                            <a:schemeClr val="tx1"/>
                          </a:solidFill>
                          <a:effectLst/>
                          <a:latin typeface="Arial" charset="0"/>
                          <a:cs typeface="Arial" charset="0"/>
                        </a:rPr>
                        <a:t>ٱلَّذِينَ</a:t>
                      </a:r>
                      <a:r>
                        <a:rPr kumimoji="0" lang="ar-EG" sz="4300" b="0" i="0" u="none" strike="noStrike" cap="none" normalizeH="0" baseline="0" dirty="0">
                          <a:ln>
                            <a:noFill/>
                          </a:ln>
                          <a:solidFill>
                            <a:schemeClr val="tx1"/>
                          </a:solidFill>
                          <a:effectLst/>
                          <a:latin typeface="Arial" charset="0"/>
                          <a:cs typeface="Arial" charset="0"/>
                        </a:rPr>
                        <a:t> أَخَذْتَ نُفُوسَهُمْ فَنِيحْهُمْ، وَلِيَسْتَحِقُّوا مَلَكُوتَ </a:t>
                      </a:r>
                      <a:r>
                        <a:rPr kumimoji="0" lang="ar-EG" sz="4300" b="0" i="0" u="none" strike="noStrike" cap="none" normalizeH="0" baseline="0" dirty="0" err="1">
                          <a:ln>
                            <a:noFill/>
                          </a:ln>
                          <a:solidFill>
                            <a:schemeClr val="tx1"/>
                          </a:solidFill>
                          <a:effectLst/>
                          <a:latin typeface="Arial" charset="0"/>
                          <a:cs typeface="Arial" charset="0"/>
                        </a:rPr>
                        <a:t>ٱلسَّمَاوَاتِ</a:t>
                      </a:r>
                      <a:r>
                        <a:rPr kumimoji="0" lang="ar-EG" sz="4300" b="0" i="0" u="none" strike="noStrike" cap="none" normalizeH="0" baseline="0" dirty="0">
                          <a:ln>
                            <a:noFill/>
                          </a:ln>
                          <a:solidFill>
                            <a:schemeClr val="tx1"/>
                          </a:solidFill>
                          <a:effectLst/>
                          <a:latin typeface="Arial" charset="0"/>
                          <a:cs typeface="Arial" charset="0"/>
                        </a:rPr>
                        <a:t>. </a:t>
                      </a: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7080784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3703834"/>
          </a:xfrm>
          <a:prstGeom prst="rect">
            <a:avLst/>
          </a:prstGeom>
        </p:spPr>
        <p:txBody>
          <a:bodyPr wrap="square">
            <a:spAutoFit/>
          </a:bodyPr>
          <a:lstStyle/>
          <a:p>
            <a:pPr algn="just" defTabSz="1219170" rtl="1"/>
            <a:r>
              <a:rPr lang="ar-EG" sz="5867" dirty="0">
                <a:solidFill>
                  <a:prstClr val="white"/>
                </a:solidFill>
                <a:latin typeface="Arial" panose="020B0604020202020204" pitchFamily="34" charset="0"/>
                <a:cs typeface="Arial"/>
              </a:rPr>
              <a:t>في أخر الأيام </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أسكب من روحي </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على كل جسد</a:t>
            </a:r>
            <a:r>
              <a:rPr lang="fr-FR" sz="5867" dirty="0">
                <a:solidFill>
                  <a:prstClr val="white"/>
                </a:solidFill>
                <a:latin typeface="Arial" panose="020B0604020202020204" pitchFamily="34" charset="0"/>
                <a:cs typeface="Arial"/>
              </a:rPr>
              <a:t> </a:t>
            </a:r>
            <a:r>
              <a:rPr lang="ar-EG" sz="5867" dirty="0">
                <a:solidFill>
                  <a:prstClr val="white"/>
                </a:solidFill>
                <a:latin typeface="Arial" panose="020B0604020202020204" pitchFamily="34" charset="0"/>
                <a:cs typeface="Arial"/>
              </a:rPr>
              <a:t>خلقته</a:t>
            </a:r>
            <a:r>
              <a:rPr lang="fr-FR" sz="5867" dirty="0">
                <a:solidFill>
                  <a:prstClr val="white"/>
                </a:solidFill>
                <a:latin typeface="Arial" panose="020B0604020202020204" pitchFamily="34" charset="0"/>
                <a:cs typeface="Arial"/>
              </a:rPr>
              <a:t> </a:t>
            </a:r>
          </a:p>
          <a:p>
            <a:pPr algn="just" defTabSz="1219170" rtl="1"/>
            <a:r>
              <a:rPr lang="ar-EG" sz="5867" dirty="0">
                <a:solidFill>
                  <a:prstClr val="white"/>
                </a:solidFill>
                <a:latin typeface="Arial" panose="020B0604020202020204" pitchFamily="34" charset="0"/>
                <a:cs typeface="Arial"/>
              </a:rPr>
              <a:t>الروح ...</a:t>
            </a:r>
            <a:endParaRPr lang="fr-FR" sz="5867" dirty="0">
              <a:solidFill>
                <a:prstClr val="white"/>
              </a:solidFill>
              <a:latin typeface="Arial" panose="020B0604020202020204" pitchFamily="34" charset="0"/>
              <a:cs typeface="Arial"/>
            </a:endParaRPr>
          </a:p>
        </p:txBody>
      </p:sp>
      <p:sp>
        <p:nvSpPr>
          <p:cNvPr id="6" name="Rectangle 5"/>
          <p:cNvSpPr/>
          <p:nvPr/>
        </p:nvSpPr>
        <p:spPr>
          <a:xfrm>
            <a:off x="431371" y="332658"/>
            <a:ext cx="6240693" cy="3518592"/>
          </a:xfrm>
          <a:prstGeom prst="rect">
            <a:avLst/>
          </a:prstGeom>
        </p:spPr>
        <p:txBody>
          <a:bodyPr wrap="square">
            <a:spAutoFit/>
          </a:bodyPr>
          <a:lstStyle/>
          <a:p>
            <a:pPr algn="just" defTabSz="1219170"/>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Tqa`e</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nte</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ni`ehoou</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najws</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ebolqen</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pa`pneuma</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ejen</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carx</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niben</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etai;amiwou</a:t>
            </a:r>
            <a:r>
              <a:rPr lang="fr-FR" sz="4533" dirty="0">
                <a:solidFill>
                  <a:prstClr val="white"/>
                </a:solidFill>
                <a:latin typeface="CS Avva Shenouda" pitchFamily="34" charset="0"/>
                <a:cs typeface="Arial"/>
              </a:rPr>
              <a:t> @ </a:t>
            </a:r>
            <a:r>
              <a:rPr lang="fr-FR" sz="4133" dirty="0" err="1">
                <a:solidFill>
                  <a:prstClr val="white"/>
                </a:solidFill>
                <a:latin typeface="CS Avva Shenouda" pitchFamily="34" charset="0"/>
                <a:cs typeface="Arial"/>
              </a:rPr>
              <a:t>pi`Pneuma</a:t>
            </a:r>
            <a:r>
              <a:rPr lang="fr-FR" sz="4133" dirty="0">
                <a:solidFill>
                  <a:prstClr val="white"/>
                </a:solidFill>
                <a:latin typeface="CS Avva Shenouda" pitchFamily="34" charset="0"/>
                <a:cs typeface="Arial"/>
              </a:rPr>
              <a:t> `</a:t>
            </a:r>
            <a:r>
              <a:rPr lang="fr-FR" sz="4133" dirty="0" err="1">
                <a:solidFill>
                  <a:prstClr val="white"/>
                </a:solidFill>
                <a:latin typeface="CS Avva Shenouda" pitchFamily="34" charset="0"/>
                <a:cs typeface="Arial"/>
              </a:rPr>
              <a:t>mParaklyton</a:t>
            </a:r>
            <a:r>
              <a:rPr lang="fr-FR" sz="4133" dirty="0">
                <a:solidFill>
                  <a:prstClr val="white"/>
                </a:solidFill>
                <a:latin typeface="CS Avva Shenouda" pitchFamily="34" charset="0"/>
                <a:cs typeface="Arial"/>
              </a:rPr>
              <a:t>. </a:t>
            </a:r>
          </a:p>
        </p:txBody>
      </p:sp>
      <p:sp>
        <p:nvSpPr>
          <p:cNvPr id="7" name="Rectangle 6"/>
          <p:cNvSpPr/>
          <p:nvPr/>
        </p:nvSpPr>
        <p:spPr>
          <a:xfrm>
            <a:off x="623392" y="3717033"/>
            <a:ext cx="10561173"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"A la fin des temps, </a:t>
            </a:r>
          </a:p>
          <a:p>
            <a:pPr algn="ctr" defTabSz="1219170"/>
            <a:r>
              <a:rPr lang="fr-FR" sz="4267" b="1" dirty="0">
                <a:solidFill>
                  <a:prstClr val="white"/>
                </a:solidFill>
                <a:latin typeface="Book Antiqua" pitchFamily="18" charset="0"/>
                <a:cs typeface="Arial"/>
              </a:rPr>
              <a:t>j’enverrai mon esprit </a:t>
            </a:r>
          </a:p>
          <a:p>
            <a:pPr algn="ctr" defTabSz="1219170"/>
            <a:r>
              <a:rPr lang="fr-FR" sz="4267" b="1" dirty="0">
                <a:solidFill>
                  <a:prstClr val="white"/>
                </a:solidFill>
                <a:latin typeface="Book Antiqua" pitchFamily="18" charset="0"/>
                <a:cs typeface="Arial"/>
              </a:rPr>
              <a:t>sur tout corps," </a:t>
            </a:r>
          </a:p>
          <a:p>
            <a:pPr algn="ctr" defTabSz="1219170"/>
            <a:r>
              <a:rPr lang="fr-FR" sz="4267" b="1" dirty="0">
                <a:solidFill>
                  <a:prstClr val="white"/>
                </a:solidFill>
                <a:latin typeface="Book Antiqua" pitchFamily="18" charset="0"/>
                <a:cs typeface="Arial"/>
              </a:rPr>
              <a:t>l’Esprit Consolateur.  </a:t>
            </a:r>
          </a:p>
        </p:txBody>
      </p:sp>
    </p:spTree>
    <p:extLst>
      <p:ext uri="{BB962C8B-B14F-4D97-AF65-F5344CB8AC3E}">
        <p14:creationId xmlns:p14="http://schemas.microsoft.com/office/powerpoint/2010/main" val="2847710465"/>
      </p:ext>
    </p:extLst>
  </p:cSld>
  <p:clrMapOvr>
    <a:masterClrMapping/>
  </p:clrMapOvr>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50862" name="Group 46"/>
          <p:cNvGraphicFramePr>
            <a:graphicFrameLocks noGrp="1"/>
          </p:cNvGraphicFramePr>
          <p:nvPr>
            <p:ph sz="half" idx="1"/>
          </p:nvPr>
        </p:nvGraphicFramePr>
        <p:xfrm>
          <a:off x="0" y="0"/>
          <a:ext cx="12192000" cy="6044184"/>
        </p:xfrm>
        <a:graphic>
          <a:graphicData uri="http://schemas.openxmlformats.org/drawingml/2006/table">
            <a:tbl>
              <a:tblPr/>
              <a:tblGrid>
                <a:gridCol w="43688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496214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err="1">
                          <a:ln>
                            <a:noFill/>
                          </a:ln>
                          <a:solidFill>
                            <a:schemeClr val="tx1"/>
                          </a:solidFill>
                          <a:effectLst/>
                          <a:latin typeface="Coptic1" pitchFamily="2" charset="0"/>
                          <a:cs typeface="Arial" charset="0"/>
                        </a:rPr>
                        <a:t>A~non</a:t>
                      </a:r>
                      <a:r>
                        <a:rPr kumimoji="0" lang="en-US" sz="3100" b="0" i="0" u="none" strike="noStrike" cap="none" normalizeH="0" baseline="0" dirty="0">
                          <a:ln>
                            <a:noFill/>
                          </a:ln>
                          <a:solidFill>
                            <a:schemeClr val="tx1"/>
                          </a:solidFill>
                          <a:effectLst/>
                          <a:latin typeface="Coptic1" pitchFamily="2" charset="0"/>
                          <a:cs typeface="Arial" charset="0"/>
                        </a:rPr>
                        <a:t> de t/ren </a:t>
                      </a:r>
                      <a:r>
                        <a:rPr kumimoji="0" lang="en-US" sz="3100" b="0" i="0" u="none" strike="noStrike" cap="none" normalizeH="0" baseline="0" dirty="0" err="1">
                          <a:ln>
                            <a:noFill/>
                          </a:ln>
                          <a:solidFill>
                            <a:schemeClr val="tx1"/>
                          </a:solidFill>
                          <a:effectLst/>
                          <a:latin typeface="Coptic1" pitchFamily="2" charset="0"/>
                          <a:cs typeface="Arial" charset="0"/>
                        </a:rPr>
                        <a:t>a~ri,arizecye</a:t>
                      </a:r>
                      <a:r>
                        <a:rPr kumimoji="0" lang="en-US" sz="3100" b="0" i="0" u="none" strike="noStrike" cap="none" normalizeH="0" baseline="0" dirty="0">
                          <a:ln>
                            <a:noFill/>
                          </a:ln>
                          <a:solidFill>
                            <a:schemeClr val="tx1"/>
                          </a:solidFill>
                          <a:effectLst/>
                          <a:latin typeface="Coptic1" pitchFamily="2" charset="0"/>
                          <a:cs typeface="Arial" charset="0"/>
                        </a:rPr>
                        <a:t> nan </a:t>
                      </a:r>
                      <a:r>
                        <a:rPr kumimoji="0" lang="en-US" sz="3100" b="0" i="0" u="none" strike="noStrike" cap="none" normalizeH="0" baseline="0" dirty="0" err="1">
                          <a:ln>
                            <a:noFill/>
                          </a:ln>
                          <a:solidFill>
                            <a:schemeClr val="tx1"/>
                          </a:solidFill>
                          <a:effectLst/>
                          <a:latin typeface="Coptic1" pitchFamily="2" charset="0"/>
                          <a:cs typeface="Arial" charset="0"/>
                        </a:rPr>
                        <a:t>m~penjwk</a:t>
                      </a:r>
                      <a:r>
                        <a:rPr kumimoji="0" lang="en-US" sz="3100" b="0" i="0" u="none" strike="noStrike" cap="none" normalizeH="0" baseline="0" dirty="0">
                          <a:ln>
                            <a:noFill/>
                          </a:ln>
                          <a:solidFill>
                            <a:schemeClr val="tx1"/>
                          </a:solidFill>
                          <a:effectLst/>
                          <a:latin typeface="Coptic1" pitchFamily="2" charset="0"/>
                          <a:cs typeface="Arial" charset="0"/>
                        </a:rPr>
                        <a:t> n~&lt;~</a:t>
                      </a:r>
                      <a:r>
                        <a:rPr kumimoji="0" lang="en-US" sz="3100" b="0" i="0" u="none" strike="noStrike" cap="none" normalizeH="0" baseline="0" dirty="0" err="1">
                          <a:ln>
                            <a:noFill/>
                          </a:ln>
                          <a:solidFill>
                            <a:schemeClr val="tx1"/>
                          </a:solidFill>
                          <a:effectLst/>
                          <a:latin typeface="Coptic1" pitchFamily="2" charset="0"/>
                          <a:cs typeface="Arial" charset="0"/>
                        </a:rPr>
                        <a:t>rictia~noc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efranak</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m~pekm~yo</a:t>
                      </a:r>
                      <a:r>
                        <a:rPr kumimoji="0" lang="en-US" sz="31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err="1">
                          <a:ln>
                            <a:noFill/>
                          </a:ln>
                          <a:solidFill>
                            <a:schemeClr val="tx1"/>
                          </a:solidFill>
                          <a:effectLst/>
                          <a:latin typeface="Coptic1" pitchFamily="2" charset="0"/>
                          <a:cs typeface="Arial" charset="0"/>
                        </a:rPr>
                        <a:t>Ouoh</a:t>
                      </a:r>
                      <a:r>
                        <a:rPr kumimoji="0" lang="en-US" sz="3100" b="0" i="0" u="none" strike="noStrike" cap="none" normalizeH="0" baseline="0" dirty="0">
                          <a:ln>
                            <a:noFill/>
                          </a:ln>
                          <a:solidFill>
                            <a:schemeClr val="tx1"/>
                          </a:solidFill>
                          <a:effectLst/>
                          <a:latin typeface="Coptic1" pitchFamily="2" charset="0"/>
                          <a:cs typeface="Arial" charset="0"/>
                        </a:rPr>
                        <a:t> moi </a:t>
                      </a:r>
                      <a:r>
                        <a:rPr kumimoji="0" lang="en-US" sz="3100" b="0" i="0" u="none" strike="noStrike" cap="none" normalizeH="0" baseline="0" dirty="0" err="1">
                          <a:ln>
                            <a:noFill/>
                          </a:ln>
                          <a:solidFill>
                            <a:schemeClr val="tx1"/>
                          </a:solidFill>
                          <a:effectLst/>
                          <a:latin typeface="Coptic1" pitchFamily="2" charset="0"/>
                          <a:cs typeface="Arial" charset="0"/>
                        </a:rPr>
                        <a:t>nwou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neman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n~oumeroc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ouk~l</a:t>
                      </a:r>
                      <a:r>
                        <a:rPr kumimoji="0" lang="en-US" sz="3100" b="0" i="0" u="none" strike="noStrike" cap="none" normalizeH="0" baseline="0" dirty="0">
                          <a:ln>
                            <a:noFill/>
                          </a:ln>
                          <a:solidFill>
                            <a:schemeClr val="tx1"/>
                          </a:solidFill>
                          <a:effectLst/>
                          <a:latin typeface="Coptic1" pitchFamily="2" charset="0"/>
                          <a:cs typeface="Arial" charset="0"/>
                        </a:rPr>
                        <a:t>/roc :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e~youab</a:t>
                      </a:r>
                      <a:r>
                        <a:rPr kumimoji="0" lang="en-US" sz="3100" b="0" i="0" u="none" strike="noStrike" cap="none" normalizeH="0" baseline="0" dirty="0">
                          <a:ln>
                            <a:noFill/>
                          </a:ln>
                          <a:solidFill>
                            <a:schemeClr val="tx1"/>
                          </a:solidFill>
                          <a:effectLst/>
                          <a:latin typeface="Coptic1" pitchFamily="2" charset="0"/>
                          <a:cs typeface="Arial" charset="0"/>
                        </a:rPr>
                        <a:t> t/</a:t>
                      </a:r>
                      <a:r>
                        <a:rPr kumimoji="0" lang="en-US" sz="3100" b="0" i="0" u="none" strike="noStrike" cap="none" normalizeH="0" baseline="0" dirty="0" err="1">
                          <a:ln>
                            <a:noFill/>
                          </a:ln>
                          <a:solidFill>
                            <a:schemeClr val="tx1"/>
                          </a:solidFill>
                          <a:effectLst/>
                          <a:latin typeface="Coptic1" pitchFamily="2" charset="0"/>
                          <a:cs typeface="Arial" charset="0"/>
                        </a:rPr>
                        <a:t>rou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n~tak</a:t>
                      </a:r>
                      <a:r>
                        <a:rPr kumimoji="0" lang="en-US" sz="3100" b="0" i="0" u="none" strike="noStrike" cap="none" normalizeH="0" baseline="0" dirty="0">
                          <a:ln>
                            <a:noFill/>
                          </a:ln>
                          <a:solidFill>
                            <a:schemeClr val="tx1"/>
                          </a:solidFill>
                          <a:effectLst/>
                          <a:latin typeface="Coptic1" pitchFamily="2" charset="0"/>
                          <a:cs typeface="Arial" charset="0"/>
                        </a:rPr>
                        <a:t>. </a:t>
                      </a:r>
                      <a:endParaRPr kumimoji="0" lang="en-US" sz="31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À nous tous, accorde la perfection chrétienne qui te plaît.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Donne-leur et donne-nous de participer à l’héritage de Tes Saints.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cs typeface="Arial" charset="0"/>
                        </a:rPr>
                        <a:t>وَأَمَّا نَحْنُ كُلُّنَا فَهَبْ لَنَا كَمَالاً مَسِيحِيّاً يُرْضِيكَ أَمَامَكَ. </a:t>
                      </a:r>
                      <a:endParaRPr kumimoji="0" lang="fr-FR" sz="40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cs typeface="Arial" charset="0"/>
                        </a:rPr>
                        <a:t>وَأَعْطِهِمْ وَإِيَّانَا نَصِيباً وَمِيرَاثاً، مَعَ كَافَّةِ </a:t>
                      </a:r>
                      <a:r>
                        <a:rPr kumimoji="0" lang="ar-SA" sz="4000" b="0" i="0" u="none" strike="noStrike" cap="none" normalizeH="0" baseline="0" dirty="0" err="1">
                          <a:ln>
                            <a:noFill/>
                          </a:ln>
                          <a:solidFill>
                            <a:schemeClr val="tx1"/>
                          </a:solidFill>
                          <a:effectLst/>
                          <a:latin typeface="Arial" charset="0"/>
                          <a:cs typeface="Arial" charset="0"/>
                        </a:rPr>
                        <a:t>قِدِّيسِيكَ</a:t>
                      </a:r>
                      <a:r>
                        <a:rPr kumimoji="0" lang="ar-SA" sz="4000" b="0" i="0" u="none" strike="noStrike" cap="none" normalizeH="0" baseline="0" dirty="0">
                          <a:ln>
                            <a:noFill/>
                          </a:ln>
                          <a:solidFill>
                            <a:schemeClr val="tx1"/>
                          </a:solidFill>
                          <a:effectLst/>
                          <a:latin typeface="Arial" charset="0"/>
                          <a:cs typeface="Arial" charset="0"/>
                        </a:rPr>
                        <a:t>. </a:t>
                      </a:r>
                      <a:endParaRPr kumimoji="0" lang="fr-FR" sz="40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700" b="0" i="0" u="sng" strike="noStrike" cap="none" normalizeH="0" baseline="0" dirty="0" err="1">
                          <a:ln>
                            <a:noFill/>
                          </a:ln>
                          <a:solidFill>
                            <a:srgbClr val="FF9900"/>
                          </a:solidFill>
                          <a:effectLst/>
                          <a:latin typeface="Coptic1" pitchFamily="2" charset="0"/>
                          <a:cs typeface="Arial" charset="0"/>
                        </a:rPr>
                        <a:t>Pilaoc</a:t>
                      </a:r>
                      <a:r>
                        <a:rPr kumimoji="0" lang="en-US"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700" b="0" i="0" u="sng" strike="noStrike" cap="none" normalizeH="0" baseline="0" dirty="0">
                          <a:ln>
                            <a:noFill/>
                          </a:ln>
                          <a:solidFill>
                            <a:srgbClr val="FF9900"/>
                          </a:solidFill>
                          <a:effectLst/>
                          <a:latin typeface="Arial" charset="0"/>
                          <a:cs typeface="Arial" charset="0"/>
                        </a:rPr>
                        <a:t>Le peuple :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700" b="0" i="0" u="sng" strike="noStrike" cap="none" normalizeH="0" baseline="0" dirty="0">
                          <a:ln>
                            <a:noFill/>
                          </a:ln>
                          <a:solidFill>
                            <a:srgbClr val="FF9900"/>
                          </a:solidFill>
                          <a:effectLst/>
                          <a:latin typeface="Arial" charset="0"/>
                          <a:cs typeface="Arial" charset="0"/>
                        </a:rPr>
                        <a:t>الشَّعْبُ : </a:t>
                      </a:r>
                      <a:endParaRPr kumimoji="0" lang="ar-EG"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612572296"/>
                  </a:ext>
                </a:extLst>
              </a:tr>
              <a:tr h="579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cap="none" normalizeH="0" baseline="0" dirty="0">
                          <a:ln>
                            <a:noFill/>
                          </a:ln>
                          <a:solidFill>
                            <a:schemeClr val="tx1"/>
                          </a:solidFill>
                          <a:effectLst/>
                          <a:latin typeface="Coptic1" pitchFamily="2" charset="0"/>
                          <a:cs typeface="Arial" charset="0"/>
                        </a:rPr>
                        <a:t>Kurie~ </a:t>
                      </a:r>
                      <a:r>
                        <a:rPr kumimoji="0" lang="en-US" sz="3200" b="0" i="0" u="none" strike="noStrike" cap="none" normalizeH="0" baseline="0" dirty="0" err="1">
                          <a:ln>
                            <a:noFill/>
                          </a:ln>
                          <a:solidFill>
                            <a:schemeClr val="tx1"/>
                          </a:solidFill>
                          <a:effectLst/>
                          <a:latin typeface="Coptic1" pitchFamily="2" charset="0"/>
                          <a:cs typeface="Arial" charset="0"/>
                        </a:rPr>
                        <a:t>e~le</a:t>
                      </a:r>
                      <a:r>
                        <a:rPr kumimoji="0" lang="en-US" sz="3200" b="0" i="0" u="none" strike="noStrike" cap="none" normalizeH="0" baseline="0" dirty="0">
                          <a:ln>
                            <a:noFill/>
                          </a:ln>
                          <a:solidFill>
                            <a:schemeClr val="tx1"/>
                          </a:solidFill>
                          <a:effectLst/>
                          <a:latin typeface="Coptic1" pitchFamily="2" charset="0"/>
                          <a:cs typeface="Arial" charset="0"/>
                        </a:rPr>
                        <a:t>/~con.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cap="none" normalizeH="0" baseline="0" dirty="0" err="1">
                          <a:ln>
                            <a:noFill/>
                          </a:ln>
                          <a:solidFill>
                            <a:schemeClr val="tx1"/>
                          </a:solidFill>
                          <a:effectLst/>
                          <a:latin typeface="Arial" charset="0"/>
                          <a:cs typeface="Arial" charset="0"/>
                        </a:rPr>
                        <a:t>Pitié</a:t>
                      </a:r>
                      <a:r>
                        <a:rPr kumimoji="0" lang="en-US" sz="3200" b="0" i="0" u="none" strike="noStrike" cap="none" normalizeH="0" baseline="0" dirty="0">
                          <a:ln>
                            <a:noFill/>
                          </a:ln>
                          <a:solidFill>
                            <a:schemeClr val="tx1"/>
                          </a:solidFill>
                          <a:effectLst/>
                          <a:latin typeface="Arial" charset="0"/>
                          <a:cs typeface="Arial" charset="0"/>
                        </a:rPr>
                        <a:t> Seigneur. </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يَا رَبُّ ارْحَمْ. </a:t>
                      </a:r>
                      <a:endParaRPr kumimoji="0" lang="en-CA"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486569799"/>
                  </a:ext>
                </a:extLst>
              </a:tr>
            </a:tbl>
          </a:graphicData>
        </a:graphic>
      </p:graphicFrame>
    </p:spTree>
  </p:cSld>
  <p:clrMapOvr>
    <a:masterClrMapping/>
  </p:clrMapOvr>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65895" name="Group 135"/>
          <p:cNvGraphicFramePr>
            <a:graphicFrameLocks noGrp="1"/>
          </p:cNvGraphicFramePr>
          <p:nvPr>
            <p:ph sz="half" idx="1"/>
          </p:nvPr>
        </p:nvGraphicFramePr>
        <p:xfrm>
          <a:off x="0" y="806043"/>
          <a:ext cx="12192000" cy="5876544"/>
        </p:xfrm>
        <a:graphic>
          <a:graphicData uri="http://schemas.openxmlformats.org/drawingml/2006/table">
            <a:tbl>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5829808">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7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 </a:t>
                      </a:r>
                      <a:endParaRPr kumimoji="0" lang="en-US" sz="2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Ten]ho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tentwbh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n~tekmeta~gayoc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piMairwmi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A~riv~meui</a:t>
                      </a:r>
                      <a:r>
                        <a:rPr kumimoji="0" lang="en-US" sz="3200" b="0" i="0" u="none" strike="noStrike" cap="none" normalizeH="0" baseline="0" dirty="0">
                          <a:ln>
                            <a:noFill/>
                          </a:ln>
                          <a:solidFill>
                            <a:schemeClr val="tx1"/>
                          </a:solidFill>
                          <a:effectLst/>
                          <a:latin typeface="Coptic1" pitchFamily="2" charset="0"/>
                          <a:cs typeface="Arial" charset="0"/>
                        </a:rPr>
                        <a:t>~ p~{</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n~niyucia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nip~rocvora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niseph~mot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etau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erp~rocverin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Eoutaio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m~PekRan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e~youab</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Nous invoquons et nous supplions Ta bonté ô Ami du genre humain Souviens-Toi Seigneur, des dons, des offrandes et des actions de grâce de ceux qui les offrent </a:t>
                      </a:r>
                      <a:r>
                        <a:rPr lang="fr-FR" sz="3200" kern="1200" dirty="0">
                          <a:solidFill>
                            <a:schemeClr val="tx1"/>
                          </a:solidFill>
                          <a:effectLst/>
                          <a:latin typeface="+mn-lt"/>
                          <a:ea typeface="+mn-ea"/>
                          <a:cs typeface="+mn-cs"/>
                        </a:rPr>
                        <a:t>en honneur et gloire de Ton Saint Nom.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 </a:t>
                      </a:r>
                      <a:endParaRPr kumimoji="0" lang="ar-EG" sz="2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نسأل ونطلب من صلاحك يَا محب البشر أذكر يَا رب صعائد وقرابين وشكر الذين</a:t>
                      </a:r>
                      <a:r>
                        <a:rPr kumimoji="0" lang="fr-FR"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a:ln>
                            <a:noFill/>
                          </a:ln>
                          <a:solidFill>
                            <a:schemeClr val="tx1"/>
                          </a:solidFill>
                          <a:effectLst/>
                          <a:latin typeface="Arial" charset="0"/>
                          <a:cs typeface="Arial" charset="0"/>
                        </a:rPr>
                        <a:t>يقربون</a:t>
                      </a:r>
                      <a:r>
                        <a:rPr kumimoji="0" lang="fr-FR" sz="4300" b="0" i="0" u="none" strike="noStrike" cap="none" normalizeH="0" baseline="0" dirty="0">
                          <a:ln>
                            <a:noFill/>
                          </a:ln>
                          <a:solidFill>
                            <a:schemeClr val="tx1"/>
                          </a:solidFill>
                          <a:effectLst/>
                          <a:latin typeface="Arial" charset="0"/>
                          <a:cs typeface="Arial" charset="0"/>
                        </a:rPr>
                        <a:t> </a:t>
                      </a:r>
                      <a:r>
                        <a:rPr kumimoji="0" lang="ar-EG" sz="4300" b="0" i="0" u="none" strike="noStrike" cap="none" normalizeH="0" baseline="0" dirty="0">
                          <a:ln>
                            <a:noFill/>
                          </a:ln>
                          <a:solidFill>
                            <a:schemeClr val="tx1"/>
                          </a:solidFill>
                          <a:effectLst/>
                          <a:latin typeface="Arial" charset="0"/>
                          <a:cs typeface="Arial" charset="0"/>
                        </a:rPr>
                        <a:t>كرامة ومجداً </a:t>
                      </a:r>
                      <a:r>
                        <a:rPr kumimoji="0" lang="ar-EG" sz="4300" b="0" i="0" u="none" strike="noStrike" cap="none" normalizeH="0" baseline="0" dirty="0" err="1">
                          <a:ln>
                            <a:noFill/>
                          </a:ln>
                          <a:solidFill>
                            <a:schemeClr val="tx1"/>
                          </a:solidFill>
                          <a:effectLst/>
                          <a:latin typeface="Arial" charset="0"/>
                          <a:cs typeface="Arial" charset="0"/>
                        </a:rPr>
                        <a:t>لإسمك</a:t>
                      </a:r>
                      <a:r>
                        <a:rPr kumimoji="0" lang="ar-EG" sz="4300" b="0" i="0" u="none" strike="noStrike" cap="none" normalizeH="0" baseline="0" dirty="0">
                          <a:ln>
                            <a:noFill/>
                          </a:ln>
                          <a:solidFill>
                            <a:schemeClr val="tx1"/>
                          </a:solidFill>
                          <a:effectLst/>
                          <a:latin typeface="Arial" charset="0"/>
                          <a:cs typeface="Arial" charset="0"/>
                        </a:rPr>
                        <a:t> القدوس</a:t>
                      </a:r>
                      <a:r>
                        <a:rPr kumimoji="0" lang="fr-FR" sz="4300" b="0" i="0" u="none" strike="noStrike" cap="none" normalizeH="0" baseline="0" dirty="0">
                          <a:ln>
                            <a:noFill/>
                          </a:ln>
                          <a:solidFill>
                            <a:schemeClr val="tx1"/>
                          </a:solidFill>
                          <a:effectLst/>
                          <a:latin typeface="Arial" charset="0"/>
                          <a:cs typeface="Arial" charset="0"/>
                        </a:rPr>
                        <a:t>.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 name="Tableau 4">
            <a:extLst>
              <a:ext uri="{FF2B5EF4-FFF2-40B4-BE49-F238E27FC236}">
                <a16:creationId xmlns:a16="http://schemas.microsoft.com/office/drawing/2014/main" id="{CE54D4F7-C331-468B-B004-64A3D2426545}"/>
              </a:ext>
            </a:extLst>
          </p:cNvPr>
          <p:cNvGraphicFramePr>
            <a:graphicFrameLocks noGrp="1"/>
          </p:cNvGraphicFramePr>
          <p:nvPr/>
        </p:nvGraphicFramePr>
        <p:xfrm>
          <a:off x="2032000" y="88317"/>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900537099"/>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err="1">
                          <a:ln>
                            <a:noFill/>
                          </a:ln>
                          <a:solidFill>
                            <a:schemeClr val="tx1"/>
                          </a:solidFill>
                          <a:effectLst/>
                          <a:latin typeface="Arial" charset="0"/>
                          <a:cs typeface="Arial" charset="0"/>
                        </a:rPr>
                        <a:t>Oraison</a:t>
                      </a:r>
                      <a:r>
                        <a:rPr kumimoji="0" lang="en-US" sz="2400" b="0" i="0" u="none" strike="noStrike" cap="none" normalizeH="0" baseline="0" dirty="0">
                          <a:ln>
                            <a:noFill/>
                          </a:ln>
                          <a:solidFill>
                            <a:schemeClr val="tx1"/>
                          </a:solidFill>
                          <a:effectLst/>
                          <a:latin typeface="Arial" charset="0"/>
                          <a:cs typeface="Arial" charset="0"/>
                        </a:rPr>
                        <a:t> des </a:t>
                      </a:r>
                      <a:r>
                        <a:rPr kumimoji="0" lang="en-US" sz="2400" b="0" i="0" u="none" strike="noStrike" cap="none" normalizeH="0" baseline="0" dirty="0" err="1">
                          <a:ln>
                            <a:noFill/>
                          </a:ln>
                          <a:solidFill>
                            <a:schemeClr val="tx1"/>
                          </a:solidFill>
                          <a:effectLst/>
                          <a:latin typeface="Arial" charset="0"/>
                          <a:cs typeface="Arial" charset="0"/>
                        </a:rPr>
                        <a:t>offrandes</a:t>
                      </a:r>
                      <a:r>
                        <a:rPr kumimoji="0" lang="en-US" sz="2400" b="0" i="0" u="none" strike="noStrike" cap="none" normalizeH="0" baseline="0" dirty="0">
                          <a:ln>
                            <a:noFill/>
                          </a:ln>
                          <a:solidFill>
                            <a:schemeClr val="tx1"/>
                          </a:solidFill>
                          <a:effectLst/>
                          <a:latin typeface="Arial" charset="0"/>
                          <a:cs typeface="Arial" charset="0"/>
                        </a:rPr>
                        <a:t> -</a:t>
                      </a:r>
                      <a:r>
                        <a:rPr kumimoji="0" lang="ar-SA" sz="2400" b="0" i="0" u="none" strike="noStrike" cap="none" normalizeH="0" baseline="0" dirty="0" err="1">
                          <a:ln>
                            <a:noFill/>
                          </a:ln>
                          <a:solidFill>
                            <a:schemeClr val="tx1"/>
                          </a:solidFill>
                          <a:effectLst/>
                          <a:latin typeface="Arial" charset="0"/>
                          <a:cs typeface="Arial" charset="0"/>
                        </a:rPr>
                        <a:t>أوشية</a:t>
                      </a:r>
                      <a:r>
                        <a:rPr kumimoji="0" lang="ar-SA" sz="2400" b="0" i="0" u="none" strike="noStrike" cap="none" normalizeH="0" baseline="0" dirty="0">
                          <a:ln>
                            <a:noFill/>
                          </a:ln>
                          <a:solidFill>
                            <a:schemeClr val="tx1"/>
                          </a:solidFill>
                          <a:effectLst/>
                          <a:latin typeface="Arial" charset="0"/>
                          <a:cs typeface="Arial" charset="0"/>
                        </a:rPr>
                        <a:t> القرابين </a:t>
                      </a:r>
                      <a:endParaRPr kumimoji="0" lang="en-CA" sz="2400" b="0" i="0" u="none" strike="noStrike" cap="none" normalizeH="0" baseline="0" dirty="0">
                        <a:ln>
                          <a:noFill/>
                        </a:ln>
                        <a:solidFill>
                          <a:schemeClr val="tx1"/>
                        </a:solidFill>
                        <a:effectLst/>
                        <a:latin typeface="Arial"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3117647"/>
                  </a:ext>
                </a:extLst>
              </a:tr>
            </a:tbl>
          </a:graphicData>
        </a:graphic>
      </p:graphicFrame>
    </p:spTree>
    <p:extLst>
      <p:ext uri="{BB962C8B-B14F-4D97-AF65-F5344CB8AC3E}">
        <p14:creationId xmlns:p14="http://schemas.microsoft.com/office/powerpoint/2010/main" val="2459383225"/>
      </p:ext>
    </p:extLst>
  </p:cSld>
  <p:clrMapOvr>
    <a:masterClrMapping/>
  </p:clrMapOvr>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69913" name="Group 57"/>
          <p:cNvGraphicFramePr>
            <a:graphicFrameLocks noGrp="1"/>
          </p:cNvGraphicFramePr>
          <p:nvPr>
            <p:ph sz="half" idx="1"/>
            <p:extLst>
              <p:ext uri="{D42A27DB-BD31-4B8C-83A1-F6EECF244321}">
                <p14:modId xmlns:p14="http://schemas.microsoft.com/office/powerpoint/2010/main" val="4172218823"/>
              </p:ext>
            </p:extLst>
          </p:nvPr>
        </p:nvGraphicFramePr>
        <p:xfrm>
          <a:off x="20320" y="0"/>
          <a:ext cx="12171680" cy="6965696"/>
        </p:xfrm>
        <a:graphic>
          <a:graphicData uri="http://schemas.openxmlformats.org/drawingml/2006/table">
            <a:tbl>
              <a:tblPr/>
              <a:tblGrid>
                <a:gridCol w="4246880">
                  <a:extLst>
                    <a:ext uri="{9D8B030D-6E8A-4147-A177-3AD203B41FA5}">
                      <a16:colId xmlns:a16="http://schemas.microsoft.com/office/drawing/2014/main" val="20000"/>
                    </a:ext>
                  </a:extLst>
                </a:gridCol>
                <a:gridCol w="4563533">
                  <a:extLst>
                    <a:ext uri="{9D8B030D-6E8A-4147-A177-3AD203B41FA5}">
                      <a16:colId xmlns:a16="http://schemas.microsoft.com/office/drawing/2014/main" val="20001"/>
                    </a:ext>
                  </a:extLst>
                </a:gridCol>
                <a:gridCol w="3361267">
                  <a:extLst>
                    <a:ext uri="{9D8B030D-6E8A-4147-A177-3AD203B41FA5}">
                      <a16:colId xmlns:a16="http://schemas.microsoft.com/office/drawing/2014/main" val="20002"/>
                    </a:ext>
                  </a:extLst>
                </a:gridCol>
              </a:tblGrid>
              <a:tr h="696569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mn-cs"/>
                        </a:rPr>
                        <a:t>Pidia~kwn</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mn-cs"/>
                        </a:rPr>
                        <a:t> : </a:t>
                      </a:r>
                      <a:endParaRPr kumimoji="0" lang="en-US" sz="2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err="1">
                          <a:ln>
                            <a:noFill/>
                          </a:ln>
                          <a:solidFill>
                            <a:schemeClr val="tx1"/>
                          </a:solidFill>
                          <a:effectLst/>
                          <a:latin typeface="Coptic1" pitchFamily="2" charset="0"/>
                          <a:cs typeface="Arial" charset="0"/>
                        </a:rPr>
                        <a:t>Twbh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e~jen</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etfi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m~v~rwous</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n~niyucia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nip~rocvora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nia~par</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nineh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nic~yoinoufi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nic~kepacma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nijwm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n~ws</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nikumillion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piman~erswousi</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hina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penNou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sebiw</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nwou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Ieroucal</a:t>
                      </a:r>
                      <a:r>
                        <a:rPr kumimoji="0" lang="en-US" sz="3100" b="0" i="0" u="none" strike="noStrike" cap="none" normalizeH="0" baseline="0" dirty="0">
                          <a:ln>
                            <a:noFill/>
                          </a:ln>
                          <a:solidFill>
                            <a:schemeClr val="tx1"/>
                          </a:solidFill>
                          <a:effectLst/>
                          <a:latin typeface="Coptic1" pitchFamily="2" charset="0"/>
                          <a:cs typeface="Arial" charset="0"/>
                        </a:rPr>
                        <a:t>/m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t~ve</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n~tef,a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nennobi</a:t>
                      </a:r>
                      <a:r>
                        <a:rPr kumimoji="0" lang="en-US" sz="3100" b="0" i="0" u="none" strike="noStrike" cap="none" normalizeH="0" baseline="0" dirty="0">
                          <a:ln>
                            <a:noFill/>
                          </a:ln>
                          <a:solidFill>
                            <a:schemeClr val="tx1"/>
                          </a:solidFill>
                          <a:effectLst/>
                          <a:latin typeface="Coptic1" pitchFamily="2" charset="0"/>
                          <a:cs typeface="Arial" charset="0"/>
                        </a:rPr>
                        <a:t> nan </a:t>
                      </a:r>
                      <a:r>
                        <a:rPr kumimoji="0" lang="en-US" sz="3100" b="0" i="0" u="none" strike="noStrike" cap="none" normalizeH="0" baseline="0" dirty="0" err="1">
                          <a:ln>
                            <a:noFill/>
                          </a:ln>
                          <a:solidFill>
                            <a:schemeClr val="tx1"/>
                          </a:solidFill>
                          <a:effectLst/>
                          <a:latin typeface="Coptic1" pitchFamily="2" charset="0"/>
                          <a:cs typeface="Arial" charset="0"/>
                        </a:rPr>
                        <a:t>e~bol</a:t>
                      </a:r>
                      <a:r>
                        <a:rPr kumimoji="0" lang="en-US" sz="3100" b="0" i="0" u="none" strike="noStrike" cap="none" normalizeH="0" baseline="0" dirty="0">
                          <a:ln>
                            <a:noFill/>
                          </a:ln>
                          <a:solidFill>
                            <a:schemeClr val="tx1"/>
                          </a:solidFill>
                          <a:effectLst/>
                          <a:latin typeface="Coptic1" pitchFamily="2" charset="0"/>
                          <a:cs typeface="Arial" charset="0"/>
                        </a:rPr>
                        <a:t>. </a:t>
                      </a: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 </a:t>
                      </a:r>
                    </a:p>
                    <a:p>
                      <a:pPr algn="just"/>
                      <a:r>
                        <a:rPr lang="fr-FR" sz="3200" b="0" i="0" u="none" strike="noStrike" kern="1200" baseline="0" dirty="0">
                          <a:solidFill>
                            <a:schemeClr val="tx1"/>
                          </a:solidFill>
                          <a:latin typeface="+mn-lt"/>
                          <a:ea typeface="+mn-ea"/>
                          <a:cs typeface="+mn-cs"/>
                        </a:rPr>
                        <a:t>Implorez pour ceux qui s’occupent des offrandes et des oblations, des prémices, de l’huile, de l’encens, des linges, des livres Saints et des vases sacrés de l’autel. Que le Christ notre Dieu les récompense dans la Jérusalem céleste et nous pardonne nos péchés. </a:t>
                      </a:r>
                      <a:endParaRPr kumimoji="0" lang="en-US" sz="3200" b="0" i="0" u="none" strike="noStrike" cap="none" normalizeH="0" baseline="0" dirty="0">
                        <a:ln>
                          <a:noFill/>
                        </a:ln>
                        <a:solidFill>
                          <a:schemeClr val="tx1"/>
                        </a:solidFill>
                        <a:effectLst/>
                        <a:latin typeface="+mn-lt"/>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الشَّمَّاسُ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اطلبوا عن</a:t>
                      </a:r>
                      <a:r>
                        <a:rPr kumimoji="0" lang="fr-FR"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المهتمين</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بالصعائد</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والقرابين</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والبكور</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والزيت</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والبخور</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والستور</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وكتب</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القراءة</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وأوانى</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المذبح</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لكي</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المسيح</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إلهنا</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يُكافئهم</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في</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أورشليم</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السمائية</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ويَغفر</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لنا</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خطايانا</a:t>
                      </a:r>
                      <a:r>
                        <a:rPr kumimoji="0" lang="ar-EG" sz="3700" b="0" i="0" u="none" strike="noStrike" cap="none" normalizeH="0" baseline="0" dirty="0">
                          <a:ln>
                            <a:noFill/>
                          </a:ln>
                          <a:solidFill>
                            <a:schemeClr val="tx1"/>
                          </a:solidFill>
                          <a:effectLst/>
                          <a:latin typeface="Arial" charset="0"/>
                          <a:cs typeface="Arial" charset="0"/>
                        </a:rPr>
                        <a:t>.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72213260"/>
      </p:ext>
    </p:extLst>
  </p:cSld>
  <p:clrMapOvr>
    <a:masterClrMapping/>
  </p:clrMapOvr>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0358" name="Group 22"/>
          <p:cNvGraphicFramePr>
            <a:graphicFrameLocks noGrp="1"/>
          </p:cNvGraphicFramePr>
          <p:nvPr>
            <p:ph sz="half" idx="1"/>
          </p:nvPr>
        </p:nvGraphicFramePr>
        <p:xfrm>
          <a:off x="1" y="0"/>
          <a:ext cx="12191998" cy="6886448"/>
        </p:xfrm>
        <a:graphic>
          <a:graphicData uri="http://schemas.openxmlformats.org/drawingml/2006/table">
            <a:tbl>
              <a:tblPr/>
              <a:tblGrid>
                <a:gridCol w="4111821">
                  <a:extLst>
                    <a:ext uri="{9D8B030D-6E8A-4147-A177-3AD203B41FA5}">
                      <a16:colId xmlns:a16="http://schemas.microsoft.com/office/drawing/2014/main" val="20000"/>
                    </a:ext>
                  </a:extLst>
                </a:gridCol>
                <a:gridCol w="4477996">
                  <a:extLst>
                    <a:ext uri="{9D8B030D-6E8A-4147-A177-3AD203B41FA5}">
                      <a16:colId xmlns:a16="http://schemas.microsoft.com/office/drawing/2014/main" val="20001"/>
                    </a:ext>
                  </a:extLst>
                </a:gridCol>
                <a:gridCol w="3602181">
                  <a:extLst>
                    <a:ext uri="{9D8B030D-6E8A-4147-A177-3AD203B41FA5}">
                      <a16:colId xmlns:a16="http://schemas.microsoft.com/office/drawing/2014/main" val="20002"/>
                    </a:ext>
                  </a:extLst>
                </a:gridCol>
              </a:tblGrid>
              <a:tr h="6886448">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Arial" charset="0"/>
                        </a:rPr>
                        <a:t> : </a:t>
                      </a:r>
                      <a:endParaRPr kumimoji="0" lang="en-US" sz="2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err="1">
                          <a:ln>
                            <a:noFill/>
                          </a:ln>
                          <a:solidFill>
                            <a:schemeClr val="tx1"/>
                          </a:solidFill>
                          <a:effectLst/>
                          <a:latin typeface="Coptic1" pitchFamily="2" charset="0"/>
                          <a:cs typeface="Arial" charset="0"/>
                        </a:rPr>
                        <a:t>Kurie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e~le</a:t>
                      </a:r>
                      <a:r>
                        <a:rPr kumimoji="0" lang="en-US" sz="2700" b="0" i="0" u="none" strike="noStrike" cap="none" normalizeH="0" baseline="0" dirty="0">
                          <a:ln>
                            <a:noFill/>
                          </a:ln>
                          <a:solidFill>
                            <a:schemeClr val="tx1"/>
                          </a:solidFill>
                          <a:effectLst/>
                          <a:latin typeface="Coptic1" pitchFamily="2" charset="0"/>
                          <a:cs typeface="Arial" charset="0"/>
                        </a:rPr>
                        <a:t>/~con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7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 </a:t>
                      </a:r>
                      <a:endParaRPr kumimoji="0" lang="en-US"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err="1">
                          <a:ln>
                            <a:noFill/>
                          </a:ln>
                          <a:solidFill>
                            <a:schemeClr val="tx1"/>
                          </a:solidFill>
                          <a:effectLst/>
                          <a:latin typeface="Coptic1" pitchFamily="2" charset="0"/>
                          <a:cs typeface="Arial" charset="0"/>
                        </a:rPr>
                        <a:t>Sopou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e~rok</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e~jen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pekyuciact</a:t>
                      </a:r>
                      <a:r>
                        <a:rPr kumimoji="0" lang="en-US" sz="2900" b="0" i="0" u="none" strike="noStrike" cap="none" normalizeH="0" baseline="0" dirty="0">
                          <a:ln>
                            <a:noFill/>
                          </a:ln>
                          <a:solidFill>
                            <a:schemeClr val="tx1"/>
                          </a:solidFill>
                          <a:effectLst/>
                          <a:latin typeface="Coptic1" pitchFamily="2" charset="0"/>
                          <a:cs typeface="Arial" charset="0"/>
                        </a:rPr>
                        <a:t>/</a:t>
                      </a:r>
                      <a:r>
                        <a:rPr kumimoji="0" lang="en-US" sz="2900" b="0" i="0" u="none" strike="noStrike" cap="none" normalizeH="0" baseline="0" dirty="0" err="1">
                          <a:ln>
                            <a:noFill/>
                          </a:ln>
                          <a:solidFill>
                            <a:schemeClr val="tx1"/>
                          </a:solidFill>
                          <a:effectLst/>
                          <a:latin typeface="Coptic1" pitchFamily="2" charset="0"/>
                          <a:cs typeface="Arial" charset="0"/>
                        </a:rPr>
                        <a:t>rion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e~youab</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n~ellogimon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n~te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t~ve</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e~ouc~yoi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n~c~yoinoufi</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e~qoun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e~tekmetnis</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etqen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niv</a:t>
                      </a:r>
                      <a:r>
                        <a:rPr kumimoji="0" lang="en-US" sz="2900" b="0" i="0" u="none" strike="noStrike" cap="none" normalizeH="0" baseline="0" dirty="0">
                          <a:ln>
                            <a:noFill/>
                          </a:ln>
                          <a:solidFill>
                            <a:schemeClr val="tx1"/>
                          </a:solidFill>
                          <a:effectLst/>
                          <a:latin typeface="Coptic1" pitchFamily="2" charset="0"/>
                          <a:cs typeface="Arial" charset="0"/>
                        </a:rPr>
                        <a:t>/</a:t>
                      </a:r>
                      <a:r>
                        <a:rPr kumimoji="0" lang="en-US" sz="2900" b="0" i="0" u="none" strike="noStrike" cap="none" normalizeH="0" baseline="0" dirty="0" err="1">
                          <a:ln>
                            <a:noFill/>
                          </a:ln>
                          <a:solidFill>
                            <a:schemeClr val="tx1"/>
                          </a:solidFill>
                          <a:effectLst/>
                          <a:latin typeface="Coptic1" pitchFamily="2" charset="0"/>
                          <a:cs typeface="Arial" charset="0"/>
                        </a:rPr>
                        <a:t>oui</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e~bolhiten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p~semsi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n~te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nekaggeloc</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nekar</a:t>
                      </a:r>
                      <a:r>
                        <a:rPr kumimoji="0" lang="en-US" sz="2900" b="0" i="0" u="none" strike="noStrike" cap="none" normalizeH="0" baseline="0" dirty="0">
                          <a:ln>
                            <a:noFill/>
                          </a:ln>
                          <a:solidFill>
                            <a:schemeClr val="tx1"/>
                          </a:solidFill>
                          <a:effectLst/>
                          <a:latin typeface="Coptic1" pitchFamily="2" charset="0"/>
                          <a:cs typeface="Arial" charset="0"/>
                        </a:rPr>
                        <a:t>,/</a:t>
                      </a:r>
                      <a:r>
                        <a:rPr kumimoji="0" lang="en-US" sz="2900" b="0" i="0" u="none" strike="noStrike" cap="none" normalizeH="0" baseline="0" dirty="0" err="1">
                          <a:ln>
                            <a:noFill/>
                          </a:ln>
                          <a:solidFill>
                            <a:schemeClr val="tx1"/>
                          </a:solidFill>
                          <a:effectLst/>
                          <a:latin typeface="Coptic1" pitchFamily="2" charset="0"/>
                          <a:cs typeface="Arial" charset="0"/>
                        </a:rPr>
                        <a:t>aggeloc</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e~youab</a:t>
                      </a:r>
                      <a:r>
                        <a:rPr kumimoji="0" lang="en-US" sz="29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 </a:t>
                      </a:r>
                      <a:endParaRPr kumimoji="0" lang="en-US"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Arial" charset="0"/>
                          <a:cs typeface="Arial" charset="0"/>
                        </a:rPr>
                        <a:t>Pitié</a:t>
                      </a:r>
                      <a:r>
                        <a:rPr kumimoji="0" lang="en-US" sz="3200" b="0" i="0" u="none" strike="noStrike" cap="none" normalizeH="0" baseline="0" dirty="0">
                          <a:ln>
                            <a:noFill/>
                          </a:ln>
                          <a:solidFill>
                            <a:schemeClr val="tx1"/>
                          </a:solidFill>
                          <a:effectLst/>
                          <a:latin typeface="Arial" charset="0"/>
                          <a:cs typeface="Arial" charset="0"/>
                        </a:rPr>
                        <a:t> Seigneur.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1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CA"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Reçois-les sur Ton saint Autel céleste en odeur de l’encens qui monte devant Ta grandeur dans les cieux par le ministère de Tes Saints anges et archanges.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en-CA" sz="2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chemeClr val="tx1"/>
                          </a:solidFill>
                          <a:effectLst/>
                          <a:latin typeface="Arial" charset="0"/>
                          <a:cs typeface="Arial" charset="0"/>
                        </a:rPr>
                        <a:t>يَا رَبُّ ارْحَمْ</a:t>
                      </a: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2700" b="0" i="0" u="sng" strike="noStrike" cap="none" normalizeH="0" baseline="0" dirty="0">
                          <a:ln>
                            <a:noFill/>
                          </a:ln>
                          <a:solidFill>
                            <a:srgbClr val="FF9900"/>
                          </a:solidFill>
                          <a:effectLst/>
                          <a:latin typeface="Arial" charset="0"/>
                          <a:cs typeface="Arial" charset="0"/>
                        </a:rPr>
                        <a:t>الْكَاهِنُ :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3700" b="0" i="0" u="none" strike="noStrike" cap="none" normalizeH="0" baseline="0" dirty="0">
                          <a:ln>
                            <a:noFill/>
                          </a:ln>
                          <a:solidFill>
                            <a:schemeClr val="tx1"/>
                          </a:solidFill>
                          <a:effectLst/>
                          <a:latin typeface="Arial" charset="0"/>
                          <a:cs typeface="Arial" charset="0"/>
                        </a:rPr>
                        <a:t>اقبلها</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إليكَ</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على</a:t>
                      </a:r>
                      <a:r>
                        <a:rPr kumimoji="0" lang="ar-EG"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مذبَحِكَ</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المقدس</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الناطق</a:t>
                      </a:r>
                      <a:r>
                        <a:rPr kumimoji="0" lang="ar-EG"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السمائى</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رائحة</a:t>
                      </a:r>
                      <a:r>
                        <a:rPr kumimoji="0" lang="ar-EG"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بخور</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تدخل</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إلى</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عظمتك</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التي</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في</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السَّمَوات</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بواسطة</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خدمة</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ملائكتك</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ورؤساء</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ملائكتك</a:t>
                      </a:r>
                      <a:r>
                        <a:rPr kumimoji="0" lang="en-CA" sz="3700" b="0" i="0" u="none" strike="noStrike" cap="none" normalizeH="0" baseline="0" dirty="0">
                          <a:ln>
                            <a:noFill/>
                          </a:ln>
                          <a:solidFill>
                            <a:schemeClr val="tx1"/>
                          </a:solidFill>
                          <a:effectLst/>
                          <a:latin typeface="Arial" charset="0"/>
                          <a:cs typeface="Arial" charset="0"/>
                        </a:rPr>
                        <a:t> </a:t>
                      </a:r>
                      <a:r>
                        <a:rPr kumimoji="0" lang="ar-AE" sz="3600" b="0" i="0" u="none" strike="noStrike" cap="none" normalizeH="0" baseline="0" dirty="0">
                          <a:ln>
                            <a:noFill/>
                          </a:ln>
                          <a:solidFill>
                            <a:schemeClr val="tx1"/>
                          </a:solidFill>
                          <a:effectLst/>
                          <a:latin typeface="Arial" charset="0"/>
                          <a:cs typeface="Arial" charset="0"/>
                        </a:rPr>
                        <a:t>المُقدسين</a:t>
                      </a:r>
                      <a:r>
                        <a:rPr kumimoji="0" lang="en-CA" sz="36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15978677"/>
      </p:ext>
    </p:extLst>
  </p:cSld>
  <p:clrMapOvr>
    <a:masterClrMapping/>
  </p:clrMapOvr>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2434" name="Group 50"/>
          <p:cNvGraphicFramePr>
            <a:graphicFrameLocks noGrp="1"/>
          </p:cNvGraphicFramePr>
          <p:nvPr>
            <p:ph sz="half" idx="1"/>
          </p:nvPr>
        </p:nvGraphicFramePr>
        <p:xfrm>
          <a:off x="0" y="0"/>
          <a:ext cx="12192000" cy="6614160"/>
        </p:xfrm>
        <a:graphic>
          <a:graphicData uri="http://schemas.openxmlformats.org/drawingml/2006/table">
            <a:tbl>
              <a:tblPr/>
              <a:tblGrid>
                <a:gridCol w="4267200">
                  <a:extLst>
                    <a:ext uri="{9D8B030D-6E8A-4147-A177-3AD203B41FA5}">
                      <a16:colId xmlns:a16="http://schemas.microsoft.com/office/drawing/2014/main" val="20000"/>
                    </a:ext>
                  </a:extLst>
                </a:gridCol>
                <a:gridCol w="4368800">
                  <a:extLst>
                    <a:ext uri="{9D8B030D-6E8A-4147-A177-3AD203B41FA5}">
                      <a16:colId xmlns:a16="http://schemas.microsoft.com/office/drawing/2014/main" val="20001"/>
                    </a:ext>
                  </a:extLst>
                </a:gridCol>
                <a:gridCol w="3556000">
                  <a:extLst>
                    <a:ext uri="{9D8B030D-6E8A-4147-A177-3AD203B41FA5}">
                      <a16:colId xmlns:a16="http://schemas.microsoft.com/office/drawing/2014/main" val="20002"/>
                    </a:ext>
                  </a:extLst>
                </a:gridCol>
              </a:tblGrid>
              <a:tr h="65430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Mv~r</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e~takswp</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e~rok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n~nidwron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niy~m</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i</a:t>
                      </a:r>
                      <a:r>
                        <a:rPr kumimoji="0" lang="en-US" sz="3200" b="0" i="0" u="none" strike="noStrike" cap="none" normalizeH="0" baseline="0" dirty="0">
                          <a:ln>
                            <a:noFill/>
                          </a:ln>
                          <a:solidFill>
                            <a:schemeClr val="tx1"/>
                          </a:solidFill>
                          <a:effectLst/>
                          <a:latin typeface="Coptic1" pitchFamily="2" charset="0"/>
                          <a:cs typeface="Arial" charset="0"/>
                        </a:rPr>
                        <a:t> Abel :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yucia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peniwt</a:t>
                      </a:r>
                      <a:r>
                        <a:rPr kumimoji="0" lang="en-US" sz="3200" b="0" i="0" u="none" strike="noStrike" cap="none" normalizeH="0" baseline="0" dirty="0">
                          <a:ln>
                            <a:noFill/>
                          </a:ln>
                          <a:solidFill>
                            <a:schemeClr val="tx1"/>
                          </a:solidFill>
                          <a:effectLst/>
                          <a:latin typeface="Coptic1" pitchFamily="2" charset="0"/>
                          <a:cs typeface="Arial" charset="0"/>
                        </a:rPr>
                        <a:t> Abraam :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tebi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ra.</a:t>
                      </a:r>
                      <a:r>
                        <a:rPr kumimoji="0" lang="en-US" sz="3200" b="0" i="0" u="none" strike="noStrike" cap="none" normalizeH="0" baseline="0" dirty="0">
                          <a:ln>
                            <a:noFill/>
                          </a:ln>
                          <a:solidFill>
                            <a:schemeClr val="tx1"/>
                          </a:solidFill>
                          <a:effectLst/>
                          <a:latin typeface="Coptic1" pitchFamily="2" charset="0"/>
                          <a:cs typeface="Arial" charset="0"/>
                        </a:rPr>
                        <a:t> Pair/] on </a:t>
                      </a:r>
                      <a:r>
                        <a:rPr kumimoji="0" lang="en-US" sz="3200" b="0" i="0" u="none" strike="noStrike" cap="none" normalizeH="0" baseline="0" dirty="0" err="1">
                          <a:ln>
                            <a:noFill/>
                          </a:ln>
                          <a:solidFill>
                            <a:schemeClr val="tx1"/>
                          </a:solidFill>
                          <a:effectLst/>
                          <a:latin typeface="Coptic1" pitchFamily="2" charset="0"/>
                          <a:cs typeface="Arial" charset="0"/>
                        </a:rPr>
                        <a:t>nikeeu,arict</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rion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neke~biaik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sopou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e~rok</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napihouo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napikouji</a:t>
                      </a:r>
                      <a:r>
                        <a:rPr kumimoji="0" lang="en-US" sz="3200" b="0" i="0" u="none" strike="noStrike" cap="none" normalizeH="0" baseline="0" dirty="0">
                          <a:ln>
                            <a:noFill/>
                          </a:ln>
                          <a:solidFill>
                            <a:schemeClr val="tx1"/>
                          </a:solidFill>
                          <a:effectLst/>
                          <a:latin typeface="Coptic1" pitchFamily="2" charset="0"/>
                          <a:cs typeface="Arial" charset="0"/>
                        </a:rPr>
                        <a:t> : n/eth/p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eyouwnh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e~bol</a:t>
                      </a:r>
                      <a:r>
                        <a:rPr kumimoji="0" lang="en-US" sz="3200" b="0" i="0" u="none" strike="noStrike" cap="none" normalizeH="0" baseline="0" dirty="0">
                          <a:ln>
                            <a:noFill/>
                          </a:ln>
                          <a:solidFill>
                            <a:schemeClr val="tx1"/>
                          </a:solidFill>
                          <a:effectLst/>
                          <a:latin typeface="Coptic1" pitchFamily="2"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100" b="0" i="0" u="none" strike="noStrike" cap="none" normalizeH="0" baseline="0" dirty="0">
                          <a:ln>
                            <a:noFill/>
                          </a:ln>
                          <a:solidFill>
                            <a:schemeClr val="tx1"/>
                          </a:solidFill>
                          <a:effectLst/>
                          <a:latin typeface="Arial" charset="0"/>
                          <a:cs typeface="Arial" charset="0"/>
                        </a:rPr>
                        <a:t>Et comme Tu as accepté les offrandes d’Abel le juste, le sacrifice de notre père Abraham et les deux pièces de la veuve, </a:t>
                      </a:r>
                      <a:r>
                        <a:rPr lang="fr-FR" sz="3100" kern="1200" dirty="0">
                          <a:solidFill>
                            <a:schemeClr val="tx1"/>
                          </a:solidFill>
                          <a:effectLst/>
                          <a:latin typeface="+mn-lt"/>
                          <a:ea typeface="+mn-ea"/>
                          <a:cs typeface="+mn-cs"/>
                        </a:rPr>
                        <a:t>reçois aussi les offrandes d’action de grâce de Tes serviteurs, ceux qui sont dans l’abondance et ceux qui sont dans la peine, les cachées et les manifestées. </a:t>
                      </a:r>
                      <a:endParaRPr kumimoji="0" lang="en-US" sz="3100" b="0" i="0" u="none" strike="noStrike" cap="none" normalizeH="0" baseline="0" dirty="0">
                        <a:ln>
                          <a:noFill/>
                        </a:ln>
                        <a:solidFill>
                          <a:schemeClr val="tx1"/>
                        </a:solidFill>
                        <a:effectLst/>
                        <a:latin typeface="Arial" charset="0"/>
                        <a:cs typeface="Arial" charset="0"/>
                      </a:endParaRP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وكما قبلتَ إليكَ قرابين هابيل الصدّيق وذبيحة أبينا إبراهيم </a:t>
                      </a:r>
                      <a:r>
                        <a:rPr kumimoji="0" lang="ar-SA" sz="3700" b="0" i="0" u="none" strike="noStrike" cap="none" normalizeH="0" baseline="0" dirty="0" err="1">
                          <a:ln>
                            <a:noFill/>
                          </a:ln>
                          <a:solidFill>
                            <a:schemeClr val="tx1"/>
                          </a:solidFill>
                          <a:effectLst/>
                          <a:latin typeface="Arial" charset="0"/>
                          <a:cs typeface="Arial" charset="0"/>
                        </a:rPr>
                        <a:t>وفلسى</a:t>
                      </a:r>
                      <a:r>
                        <a:rPr kumimoji="0" lang="ar-SA" sz="3700" b="0" i="0" u="none" strike="noStrike" cap="none" normalizeH="0" baseline="0" dirty="0">
                          <a:ln>
                            <a:noFill/>
                          </a:ln>
                          <a:solidFill>
                            <a:schemeClr val="tx1"/>
                          </a:solidFill>
                          <a:effectLst/>
                          <a:latin typeface="Arial" charset="0"/>
                          <a:cs typeface="Arial" charset="0"/>
                        </a:rPr>
                        <a:t> الأرملة. هكذا أيضاً نذور عبيدك اقبلها إليك. أصحاب الكثير وأصحاب القليل</a:t>
                      </a:r>
                      <a:r>
                        <a:rPr kumimoji="0" lang="ar-EG"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الخفيات والظاهرات </a:t>
                      </a:r>
                      <a:endParaRPr kumimoji="0" lang="ar-EG" sz="3700" b="0" i="0" u="none" strike="noStrike" cap="none" normalizeH="0" baseline="0" dirty="0">
                        <a:ln>
                          <a:noFill/>
                        </a:ln>
                        <a:solidFill>
                          <a:schemeClr val="tx1"/>
                        </a:solidFill>
                        <a:effectLst/>
                        <a:latin typeface="Arial" charset="0"/>
                        <a:cs typeface="Arial" charset="0"/>
                      </a:endParaRPr>
                    </a:p>
                  </a:txBody>
                  <a:tcPr marL="120000" marR="120000"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80144407"/>
      </p:ext>
    </p:extLst>
  </p:cSld>
  <p:clrMapOvr>
    <a:masterClrMapping/>
  </p:clrMapOvr>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76802" name="Group 34"/>
          <p:cNvGraphicFramePr>
            <a:graphicFrameLocks noGrp="1"/>
          </p:cNvGraphicFramePr>
          <p:nvPr>
            <p:ph sz="half" idx="1"/>
          </p:nvPr>
        </p:nvGraphicFramePr>
        <p:xfrm>
          <a:off x="0" y="0"/>
          <a:ext cx="12192000" cy="6872224"/>
        </p:xfrm>
        <a:graphic>
          <a:graphicData uri="http://schemas.openxmlformats.org/drawingml/2006/table">
            <a:tbl>
              <a:tblPr/>
              <a:tblGrid>
                <a:gridCol w="4258733">
                  <a:extLst>
                    <a:ext uri="{9D8B030D-6E8A-4147-A177-3AD203B41FA5}">
                      <a16:colId xmlns:a16="http://schemas.microsoft.com/office/drawing/2014/main" val="20000"/>
                    </a:ext>
                  </a:extLst>
                </a:gridCol>
                <a:gridCol w="4216400">
                  <a:extLst>
                    <a:ext uri="{9D8B030D-6E8A-4147-A177-3AD203B41FA5}">
                      <a16:colId xmlns:a16="http://schemas.microsoft.com/office/drawing/2014/main" val="20001"/>
                    </a:ext>
                  </a:extLst>
                </a:gridCol>
                <a:gridCol w="3716867">
                  <a:extLst>
                    <a:ext uri="{9D8B030D-6E8A-4147-A177-3AD203B41FA5}">
                      <a16:colId xmlns:a16="http://schemas.microsoft.com/office/drawing/2014/main" val="20002"/>
                    </a:ext>
                  </a:extLst>
                </a:gridCol>
              </a:tblGrid>
              <a:tr h="687222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a:ln>
                            <a:noFill/>
                          </a:ln>
                          <a:solidFill>
                            <a:schemeClr val="tx1"/>
                          </a:solidFill>
                          <a:effectLst/>
                          <a:latin typeface="Coptic1" pitchFamily="2" charset="0"/>
                          <a:cs typeface="Arial" charset="0"/>
                        </a:rPr>
                        <a:t>N/</a:t>
                      </a:r>
                      <a:r>
                        <a:rPr kumimoji="0" lang="en-US" sz="3100" b="0" i="0" u="none" strike="noStrike" cap="none" normalizeH="0" baseline="0" dirty="0" err="1">
                          <a:ln>
                            <a:noFill/>
                          </a:ln>
                          <a:solidFill>
                            <a:schemeClr val="tx1"/>
                          </a:solidFill>
                          <a:effectLst/>
                          <a:latin typeface="Coptic1" pitchFamily="2" charset="0"/>
                          <a:cs typeface="Arial" charset="0"/>
                        </a:rPr>
                        <a:t>eyouws</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e~i~n~i</a:t>
                      </a:r>
                      <a:r>
                        <a:rPr kumimoji="0" lang="en-US" sz="3100" b="0" i="0" u="none" strike="noStrike" cap="none" normalizeH="0" baseline="0" dirty="0">
                          <a:ln>
                            <a:noFill/>
                          </a:ln>
                          <a:solidFill>
                            <a:schemeClr val="tx1"/>
                          </a:solidFill>
                          <a:effectLst/>
                          <a:latin typeface="Coptic1" pitchFamily="2" charset="0"/>
                          <a:cs typeface="Arial" charset="0"/>
                        </a:rPr>
                        <a:t> nak </a:t>
                      </a:r>
                      <a:r>
                        <a:rPr kumimoji="0" lang="en-US" sz="3100" b="0" i="0" u="none" strike="noStrike" cap="none" normalizeH="0" baseline="0" dirty="0" err="1">
                          <a:ln>
                            <a:noFill/>
                          </a:ln>
                          <a:solidFill>
                            <a:schemeClr val="tx1"/>
                          </a:solidFill>
                          <a:effectLst/>
                          <a:latin typeface="Coptic1" pitchFamily="2" charset="0"/>
                          <a:cs typeface="Arial" charset="0"/>
                        </a:rPr>
                        <a:t>e~qoun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ouoh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m~mon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n~twou</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etaui~ni</a:t>
                      </a:r>
                      <a:r>
                        <a:rPr kumimoji="0" lang="en-US" sz="3100" b="0" i="0" u="none" strike="noStrike" cap="none" normalizeH="0" baseline="0" dirty="0">
                          <a:ln>
                            <a:noFill/>
                          </a:ln>
                          <a:solidFill>
                            <a:schemeClr val="tx1"/>
                          </a:solidFill>
                          <a:effectLst/>
                          <a:latin typeface="Coptic1" pitchFamily="2" charset="0"/>
                          <a:cs typeface="Arial" charset="0"/>
                        </a:rPr>
                        <a:t> nak </a:t>
                      </a:r>
                      <a:r>
                        <a:rPr kumimoji="0" lang="en-US" sz="3100" b="0" i="0" u="none" strike="noStrike" cap="none" normalizeH="0" baseline="0" dirty="0" err="1">
                          <a:ln>
                            <a:noFill/>
                          </a:ln>
                          <a:solidFill>
                            <a:schemeClr val="tx1"/>
                          </a:solidFill>
                          <a:effectLst/>
                          <a:latin typeface="Coptic1" pitchFamily="2" charset="0"/>
                          <a:cs typeface="Arial" charset="0"/>
                        </a:rPr>
                        <a:t>e~qoun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paie~hoou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v~oou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n~nai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dwron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nai</a:t>
                      </a:r>
                      <a:r>
                        <a:rPr kumimoji="0" lang="en-US" sz="31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a:ln>
                            <a:noFill/>
                          </a:ln>
                          <a:solidFill>
                            <a:schemeClr val="tx1"/>
                          </a:solidFill>
                          <a:effectLst/>
                          <a:latin typeface="Coptic1" pitchFamily="2" charset="0"/>
                          <a:cs typeface="Arial" charset="0"/>
                        </a:rPr>
                        <a:t>Moi </a:t>
                      </a:r>
                      <a:r>
                        <a:rPr kumimoji="0" lang="en-US" sz="3100" b="0" i="0" u="none" strike="noStrike" cap="none" normalizeH="0" baseline="0" dirty="0" err="1">
                          <a:ln>
                            <a:noFill/>
                          </a:ln>
                          <a:solidFill>
                            <a:schemeClr val="tx1"/>
                          </a:solidFill>
                          <a:effectLst/>
                          <a:latin typeface="Coptic1" pitchFamily="2" charset="0"/>
                          <a:cs typeface="Arial" charset="0"/>
                        </a:rPr>
                        <a:t>nwou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n~nia~ttako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n~t~sebiw</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eynatako</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naniv</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oui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n~t~sebiw</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n~nap~kahi</a:t>
                      </a:r>
                      <a:r>
                        <a:rPr kumimoji="0" lang="en-US" sz="3100" b="0" i="0" u="none" strike="noStrike" cap="none" normalizeH="0" baseline="0" dirty="0">
                          <a:ln>
                            <a:noFill/>
                          </a:ln>
                          <a:solidFill>
                            <a:schemeClr val="tx1"/>
                          </a:solidFill>
                          <a:effectLst/>
                          <a:latin typeface="Coptic1" pitchFamily="2" charset="0"/>
                          <a:cs typeface="Arial" charset="0"/>
                        </a:rPr>
                        <a:t> : Nou/~</a:t>
                      </a:r>
                      <a:r>
                        <a:rPr kumimoji="0" lang="en-US" sz="3100" b="0" i="0" u="none" strike="noStrike" cap="none" normalizeH="0" baseline="0" dirty="0" err="1">
                          <a:ln>
                            <a:noFill/>
                          </a:ln>
                          <a:solidFill>
                            <a:schemeClr val="tx1"/>
                          </a:solidFill>
                          <a:effectLst/>
                          <a:latin typeface="Coptic1" pitchFamily="2" charset="0"/>
                          <a:cs typeface="Arial" charset="0"/>
                        </a:rPr>
                        <a:t>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noutamion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mahou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e~bolqen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a~gayon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niben</a:t>
                      </a:r>
                      <a:r>
                        <a:rPr kumimoji="0" lang="en-US" sz="31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A ceux qui veulent offrir mais ne le peuvent pas, et à ceux qui T’ont offert ces offrandes aujourd’hui, </a:t>
                      </a:r>
                      <a:r>
                        <a:rPr lang="fr-FR" sz="2900" kern="1200" dirty="0">
                          <a:solidFill>
                            <a:schemeClr val="tx1"/>
                          </a:solidFill>
                          <a:effectLst/>
                          <a:latin typeface="+mn-lt"/>
                          <a:ea typeface="+mn-ea"/>
                          <a:cs typeface="+mn-cs"/>
                        </a:rPr>
                        <a:t>accorde-leur des biens incorruptibles au lieu des éphémères, des célestes au lieu des terrestres, des éternels au lieu des temporels. Leurs maisons et leurs greniers, remplis-les de tous les biens</a:t>
                      </a:r>
                      <a:endParaRPr kumimoji="0" lang="en-US"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والذين يُريدون أن يقدّموا لكَ وليس لهم. والذين قدّموا لكَ في هذا اليَوم هذه القرابين، أعطهم الباقيات عِوض الفانيات. السمائيات عِوض الأرضيات. الأبديات عِوض الزمنيات. بيوتهم ومخازنهم املأها من كل الخيرات. </a:t>
                      </a:r>
                      <a:endParaRPr kumimoji="0" lang="ar-EG"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85575772"/>
      </p:ext>
    </p:extLst>
  </p:cSld>
  <p:clrMapOvr>
    <a:masterClrMapping/>
  </p:clrMapOvr>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6505" name="Group 25"/>
          <p:cNvGraphicFramePr>
            <a:graphicFrameLocks noGrp="1"/>
          </p:cNvGraphicFramePr>
          <p:nvPr>
            <p:ph sz="half" idx="1"/>
          </p:nvPr>
        </p:nvGraphicFramePr>
        <p:xfrm>
          <a:off x="0" y="0"/>
          <a:ext cx="12192000" cy="6739128"/>
        </p:xfrm>
        <a:graphic>
          <a:graphicData uri="http://schemas.openxmlformats.org/drawingml/2006/table">
            <a:tbl>
              <a:tblPr/>
              <a:tblGrid>
                <a:gridCol w="4199467">
                  <a:extLst>
                    <a:ext uri="{9D8B030D-6E8A-4147-A177-3AD203B41FA5}">
                      <a16:colId xmlns:a16="http://schemas.microsoft.com/office/drawing/2014/main" val="20000"/>
                    </a:ext>
                  </a:extLst>
                </a:gridCol>
                <a:gridCol w="4385733">
                  <a:extLst>
                    <a:ext uri="{9D8B030D-6E8A-4147-A177-3AD203B41FA5}">
                      <a16:colId xmlns:a16="http://schemas.microsoft.com/office/drawing/2014/main" val="20001"/>
                    </a:ext>
                  </a:extLst>
                </a:gridCol>
                <a:gridCol w="3606800">
                  <a:extLst>
                    <a:ext uri="{9D8B030D-6E8A-4147-A177-3AD203B41FA5}">
                      <a16:colId xmlns:a16="http://schemas.microsoft.com/office/drawing/2014/main" val="20002"/>
                    </a:ext>
                  </a:extLst>
                </a:gridCol>
              </a:tblGrid>
              <a:tr h="67238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err="1">
                          <a:ln>
                            <a:noFill/>
                          </a:ln>
                          <a:solidFill>
                            <a:schemeClr val="tx1"/>
                          </a:solidFill>
                          <a:effectLst/>
                          <a:latin typeface="Coptic1" pitchFamily="2" charset="0"/>
                          <a:cs typeface="Arial" charset="0"/>
                        </a:rPr>
                        <a:t>Matakto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e~rwou</a:t>
                      </a:r>
                      <a:r>
                        <a:rPr kumimoji="0" lang="en-US" sz="3100" b="0" i="0" u="none" strike="noStrike" cap="none" normalizeH="0" baseline="0" dirty="0">
                          <a:ln>
                            <a:noFill/>
                          </a:ln>
                          <a:solidFill>
                            <a:schemeClr val="tx1"/>
                          </a:solidFill>
                          <a:effectLst/>
                          <a:latin typeface="Coptic1" pitchFamily="2" charset="0"/>
                          <a:cs typeface="Arial" charset="0"/>
                        </a:rPr>
                        <a:t> p~{</a:t>
                      </a:r>
                      <a:r>
                        <a:rPr kumimoji="0" lang="en-US" sz="3100" b="0" i="0" u="none" strike="noStrike" cap="none" normalizeH="0" baseline="0" dirty="0" err="1">
                          <a:ln>
                            <a:noFill/>
                          </a:ln>
                          <a:solidFill>
                            <a:schemeClr val="tx1"/>
                          </a:solidFill>
                          <a:effectLst/>
                          <a:latin typeface="Coptic1" pitchFamily="2" charset="0"/>
                          <a:cs typeface="Arial" charset="0"/>
                        </a:rPr>
                        <a:t>oic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n~t~jom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nekaggeloc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nekar</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aggeloc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e~youab</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Mv~r</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e~tauerv~meui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m~PekRan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e~youab</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hijen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pikahi</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a~ripoumeui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hwou</a:t>
                      </a:r>
                      <a:r>
                        <a:rPr kumimoji="0" lang="en-US" sz="3100" b="0" i="0" u="none" strike="noStrike" cap="none" normalizeH="0" baseline="0" dirty="0">
                          <a:ln>
                            <a:noFill/>
                          </a:ln>
                          <a:solidFill>
                            <a:schemeClr val="tx1"/>
                          </a:solidFill>
                          <a:effectLst/>
                          <a:latin typeface="Coptic1" pitchFamily="2" charset="0"/>
                          <a:cs typeface="Arial" charset="0"/>
                        </a:rPr>
                        <a:t> p~{</a:t>
                      </a:r>
                      <a:r>
                        <a:rPr kumimoji="0" lang="en-US" sz="3100" b="0" i="0" u="none" strike="noStrike" cap="none" normalizeH="0" baseline="0" dirty="0" err="1">
                          <a:ln>
                            <a:noFill/>
                          </a:ln>
                          <a:solidFill>
                            <a:schemeClr val="tx1"/>
                          </a:solidFill>
                          <a:effectLst/>
                          <a:latin typeface="Coptic1" pitchFamily="2" charset="0"/>
                          <a:cs typeface="Arial" charset="0"/>
                        </a:rPr>
                        <a:t>oic</a:t>
                      </a:r>
                      <a:r>
                        <a:rPr kumimoji="0" lang="en-US" sz="3100" b="0" i="0" u="none" strike="noStrike" cap="none" normalizeH="0" baseline="0" dirty="0">
                          <a:ln>
                            <a:noFill/>
                          </a:ln>
                          <a:solidFill>
                            <a:schemeClr val="tx1"/>
                          </a:solidFill>
                          <a:effectLst/>
                          <a:latin typeface="Arial"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tekmetouro</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ouoh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paikee~w~n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vai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m~per</a:t>
                      </a:r>
                      <a:r>
                        <a:rPr kumimoji="0" lang="en-US" sz="3100" b="0" i="0" u="none" strike="noStrike" cap="none" normalizeH="0" baseline="0" dirty="0">
                          <a:ln>
                            <a:noFill/>
                          </a:ln>
                          <a:solidFill>
                            <a:schemeClr val="tx1"/>
                          </a:solidFill>
                          <a:effectLst/>
                          <a:latin typeface="Coptic1" pitchFamily="2" charset="0"/>
                          <a:cs typeface="Arial" charset="0"/>
                        </a:rPr>
                        <a:t>, au </a:t>
                      </a:r>
                      <a:r>
                        <a:rPr kumimoji="0" lang="en-US" sz="3100" b="0" i="0" u="none" strike="noStrike" cap="none" normalizeH="0" baseline="0" dirty="0" err="1">
                          <a:ln>
                            <a:noFill/>
                          </a:ln>
                          <a:solidFill>
                            <a:schemeClr val="tx1"/>
                          </a:solidFill>
                          <a:effectLst/>
                          <a:latin typeface="Coptic1" pitchFamily="2" charset="0"/>
                          <a:cs typeface="Arial" charset="0"/>
                        </a:rPr>
                        <a:t>n~cwk</a:t>
                      </a:r>
                      <a:r>
                        <a:rPr kumimoji="0" lang="en-US" sz="3100" b="0" i="0" u="none" strike="noStrike" cap="none" normalizeH="0" baseline="0" dirty="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Arial" charset="0"/>
                        </a:rPr>
                        <a:t> : </a:t>
                      </a:r>
                      <a:endParaRPr kumimoji="0" lang="en-US" sz="21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a:ln>
                            <a:noFill/>
                          </a:ln>
                          <a:solidFill>
                            <a:schemeClr val="tx1"/>
                          </a:solidFill>
                          <a:effectLst/>
                          <a:latin typeface="Coptic1" pitchFamily="2" charset="0"/>
                          <a:cs typeface="Arial" charset="0"/>
                        </a:rPr>
                        <a:t>Kurie~ </a:t>
                      </a:r>
                      <a:r>
                        <a:rPr kumimoji="0" lang="en-US" sz="3100" b="0" i="0" u="none" strike="noStrike" cap="none" normalizeH="0" baseline="0" dirty="0" err="1">
                          <a:ln>
                            <a:noFill/>
                          </a:ln>
                          <a:solidFill>
                            <a:schemeClr val="tx1"/>
                          </a:solidFill>
                          <a:effectLst/>
                          <a:latin typeface="Coptic1" pitchFamily="2" charset="0"/>
                          <a:cs typeface="Arial" charset="0"/>
                        </a:rPr>
                        <a:t>e~le</a:t>
                      </a:r>
                      <a:r>
                        <a:rPr kumimoji="0" lang="en-US" sz="3100" b="0" i="0" u="none" strike="noStrike" cap="none" normalizeH="0" baseline="0" dirty="0">
                          <a:ln>
                            <a:noFill/>
                          </a:ln>
                          <a:solidFill>
                            <a:schemeClr val="tx1"/>
                          </a:solidFill>
                          <a:effectLst/>
                          <a:latin typeface="Coptic1" pitchFamily="2" charset="0"/>
                          <a:cs typeface="Arial" charset="0"/>
                        </a:rPr>
                        <a:t>/~con</a:t>
                      </a:r>
                      <a:r>
                        <a:rPr kumimoji="0" lang="en-US" sz="31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200" kern="1200" dirty="0">
                          <a:solidFill>
                            <a:schemeClr val="tx1"/>
                          </a:solidFill>
                          <a:effectLst/>
                          <a:latin typeface="+mn-lt"/>
                          <a:ea typeface="+mn-ea"/>
                          <a:cs typeface="+mn-cs"/>
                        </a:rPr>
                        <a:t>préserve-les, Seigneur, par la force de Tes anges et de Tes archanges purs. Comme ils ont invoqué Ton saint Nom sur terre, souviens-Toi aussi, Seigneur, d’eux dans Ton Royaume et dans cette vie ne les éloigne pas de Toi.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1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 </a:t>
                      </a:r>
                      <a:endParaRPr kumimoji="0" lang="en-US"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Arial" charset="0"/>
                          <a:cs typeface="Arial" charset="0"/>
                        </a:rPr>
                        <a:t>Pitié</a:t>
                      </a:r>
                      <a:r>
                        <a:rPr kumimoji="0" lang="en-US" sz="3200" b="0" i="0" u="none" strike="noStrike" cap="none" normalizeH="0" baseline="0" dirty="0">
                          <a:ln>
                            <a:noFill/>
                          </a:ln>
                          <a:solidFill>
                            <a:schemeClr val="tx1"/>
                          </a:solidFill>
                          <a:effectLst/>
                          <a:latin typeface="Arial" charset="0"/>
                          <a:cs typeface="Arial" charset="0"/>
                        </a:rPr>
                        <a:t> Seigneur.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500" b="0" i="0" u="none" strike="noStrike" cap="none" normalizeH="0" baseline="0" dirty="0">
                          <a:ln>
                            <a:noFill/>
                          </a:ln>
                          <a:solidFill>
                            <a:schemeClr val="tx1"/>
                          </a:solidFill>
                          <a:effectLst/>
                          <a:latin typeface="Arial" charset="0"/>
                          <a:cs typeface="Arial" charset="0"/>
                        </a:rPr>
                        <a:t>أحطهم يَا رب بقوة ملائكتك ورؤساء ملائكتك الأطهار. وكما ذكروا أسمك القدوس على الأرض أذكرهم هم أيضاً يَا ربُ</a:t>
                      </a:r>
                      <a:r>
                        <a:rPr kumimoji="0" lang="fr-FR" sz="3500" b="0" i="0" u="none" strike="noStrike" cap="none" normalizeH="0" baseline="0" dirty="0">
                          <a:ln>
                            <a:noFill/>
                          </a:ln>
                          <a:solidFill>
                            <a:schemeClr val="tx1"/>
                          </a:solidFill>
                          <a:effectLst/>
                          <a:latin typeface="Arial" charset="0"/>
                          <a:cs typeface="Arial" charset="0"/>
                        </a:rPr>
                        <a:t> </a:t>
                      </a:r>
                      <a:r>
                        <a:rPr kumimoji="0" lang="ar-SA" sz="3500" b="0" i="0" u="none" strike="noStrike" cap="none" normalizeH="0" baseline="0" dirty="0">
                          <a:ln>
                            <a:noFill/>
                          </a:ln>
                          <a:solidFill>
                            <a:schemeClr val="tx1"/>
                          </a:solidFill>
                          <a:effectLst/>
                          <a:latin typeface="Arial" charset="0"/>
                          <a:cs typeface="Arial" charset="0"/>
                        </a:rPr>
                        <a:t>في مَلكوتك. وفى هذا الدهر لا تتركهم عنكَ. </a:t>
                      </a:r>
                      <a:endParaRPr kumimoji="0" lang="fr-FR" sz="35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ar-EG" sz="24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en-CA" sz="2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500" b="0" i="0" u="none" strike="noStrike" cap="none" normalizeH="0" baseline="0" dirty="0">
                          <a:ln>
                            <a:noFill/>
                          </a:ln>
                          <a:solidFill>
                            <a:schemeClr val="tx1"/>
                          </a:solidFill>
                          <a:effectLst/>
                          <a:latin typeface="Arial" charset="0"/>
                          <a:cs typeface="Arial" charset="0"/>
                        </a:rPr>
                        <a:t>يَا رَبُّ ارْحَمْ</a:t>
                      </a:r>
                      <a:r>
                        <a:rPr kumimoji="0" lang="fr-FR" sz="3500" b="0" i="0" u="none" strike="noStrike" cap="none" normalizeH="0" baseline="0" dirty="0">
                          <a:ln>
                            <a:noFill/>
                          </a:ln>
                          <a:solidFill>
                            <a:schemeClr val="tx1"/>
                          </a:solidFill>
                          <a:effectLst/>
                          <a:latin typeface="Arial" charset="0"/>
                          <a:cs typeface="Arial" charset="0"/>
                        </a:rPr>
                        <a:t>. </a:t>
                      </a:r>
                      <a:endParaRPr kumimoji="0" lang="ar-EG" sz="35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72435931"/>
      </p:ext>
    </p:extLst>
  </p:cSld>
  <p:clrMapOvr>
    <a:masterClrMapping/>
  </p:clrMapOvr>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619561062"/>
              </p:ext>
            </p:extLst>
          </p:nvPr>
        </p:nvGraphicFramePr>
        <p:xfrm>
          <a:off x="143341" y="1220755"/>
          <a:ext cx="11905323" cy="3764213"/>
        </p:xfrm>
        <a:graphic>
          <a:graphicData uri="http://schemas.openxmlformats.org/drawingml/2006/table">
            <a:tbl>
              <a:tblPr firstRow="1" bandRow="1">
                <a:tableStyleId>{5C22544A-7EE6-4342-B048-85BDC9FD1C3A}</a:tableStyleId>
              </a:tblPr>
              <a:tblGrid>
                <a:gridCol w="3968441">
                  <a:extLst>
                    <a:ext uri="{9D8B030D-6E8A-4147-A177-3AD203B41FA5}">
                      <a16:colId xmlns:a16="http://schemas.microsoft.com/office/drawing/2014/main" val="4000093288"/>
                    </a:ext>
                  </a:extLst>
                </a:gridCol>
                <a:gridCol w="3968441">
                  <a:extLst>
                    <a:ext uri="{9D8B030D-6E8A-4147-A177-3AD203B41FA5}">
                      <a16:colId xmlns:a16="http://schemas.microsoft.com/office/drawing/2014/main" val="4164998953"/>
                    </a:ext>
                  </a:extLst>
                </a:gridCol>
                <a:gridCol w="3968441">
                  <a:extLst>
                    <a:ext uri="{9D8B030D-6E8A-4147-A177-3AD203B41FA5}">
                      <a16:colId xmlns:a16="http://schemas.microsoft.com/office/drawing/2014/main" val="3034421375"/>
                    </a:ext>
                  </a:extLst>
                </a:gridCol>
              </a:tblGrid>
              <a:tr h="3764213">
                <a:tc>
                  <a:txBody>
                    <a:bodyPr/>
                    <a:lstStyle/>
                    <a:p>
                      <a:pPr algn="just">
                        <a:lnSpc>
                          <a:spcPct val="115000"/>
                        </a:lnSpc>
                        <a:spcAft>
                          <a:spcPts val="1200"/>
                        </a:spcAft>
                      </a:pPr>
                      <a:r>
                        <a:rPr lang="fr-FR" sz="2100" b="0" u="sng" dirty="0">
                          <a:solidFill>
                            <a:srgbClr val="FF9900"/>
                          </a:solidFill>
                          <a:latin typeface="Coptic1" pitchFamily="2" charset="0"/>
                        </a:rPr>
                        <a:t>Piou/b :</a:t>
                      </a:r>
                      <a:endParaRPr lang="sv-SE" sz="2100" b="0" dirty="0">
                        <a:solidFill>
                          <a:srgbClr val="FFFFFF"/>
                        </a:solidFill>
                        <a:effectLst/>
                        <a:latin typeface="Coptic1" pitchFamily="2" charset="0"/>
                        <a:ea typeface="Calibri" panose="020F0502020204030204" pitchFamily="34" charset="0"/>
                        <a:cs typeface="Arial" panose="020B0604020202020204" pitchFamily="34" charset="0"/>
                      </a:endParaRPr>
                    </a:p>
                    <a:p>
                      <a:pPr algn="just">
                        <a:lnSpc>
                          <a:spcPct val="115000"/>
                        </a:lnSpc>
                        <a:spcAft>
                          <a:spcPts val="1200"/>
                        </a:spcAft>
                      </a:pPr>
                      <a:r>
                        <a:rPr lang="sv-SE" sz="3200" b="0" dirty="0">
                          <a:solidFill>
                            <a:srgbClr val="FFFFFF"/>
                          </a:solidFill>
                          <a:effectLst/>
                          <a:latin typeface="Coptic1" pitchFamily="2" charset="0"/>
                          <a:ea typeface="Calibri" panose="020F0502020204030204" pitchFamily="34" charset="0"/>
                          <a:cs typeface="Arial" panose="020B0604020202020204" pitchFamily="34" charset="0"/>
                        </a:rPr>
                        <a:t>A~riv~meui~ P% n~nikat/,oumenoc n~te peklaoc nai nwou.</a:t>
                      </a:r>
                      <a:endParaRPr lang="fr-FR" sz="3200" b="0" kern="1200" dirty="0">
                        <a:solidFill>
                          <a:srgbClr val="FFFFFF"/>
                        </a:solidFill>
                        <a:effectLst/>
                        <a:latin typeface="Coptic1" pitchFamily="2"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lang="fr-FR" sz="2100" b="0" u="sng" dirty="0">
                          <a:solidFill>
                            <a:srgbClr val="FF9900"/>
                          </a:solidFill>
                          <a:latin typeface="Arial" panose="020B0604020202020204" pitchFamily="34" charset="0"/>
                        </a:rPr>
                        <a:t>Le prêtre :</a:t>
                      </a:r>
                      <a:endParaRPr lang="fr-FR" sz="21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200"/>
                        </a:spcAft>
                      </a:pPr>
                      <a:r>
                        <a:rPr lang="fr-FR" sz="32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Souviens-Toi Seigneur des catéchumènes de ton peuple. Aie pitié d'eux.</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auto" latinLnBrk="0" hangingPunct="1">
                        <a:lnSpc>
                          <a:spcPct val="115000"/>
                        </a:lnSpc>
                        <a:spcBef>
                          <a:spcPts val="0"/>
                        </a:spcBef>
                        <a:spcAft>
                          <a:spcPts val="1200"/>
                        </a:spcAft>
                        <a:buClrTx/>
                        <a:buSzTx/>
                        <a:buFontTx/>
                        <a:buNone/>
                        <a:tabLst/>
                        <a:defRPr/>
                      </a:pPr>
                      <a:r>
                        <a:rPr lang="ar-SA" sz="2400" b="0" u="sng" kern="1200" dirty="0">
                          <a:solidFill>
                            <a:srgbClr val="FF9900"/>
                          </a:solidFill>
                          <a:effectLst/>
                          <a:latin typeface="Arial" panose="020B0604020202020204" pitchFamily="34" charset="0"/>
                          <a:ea typeface="+mn-ea"/>
                          <a:cs typeface="+mn-cs"/>
                        </a:rPr>
                        <a:t>الْكَاهِنُ : </a:t>
                      </a:r>
                      <a:endParaRPr lang="fr-FR" sz="24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just" rtl="1">
                        <a:lnSpc>
                          <a:spcPct val="115000"/>
                        </a:lnSpc>
                        <a:spcAft>
                          <a:spcPts val="1200"/>
                        </a:spcAft>
                      </a:pPr>
                      <a:r>
                        <a:rPr lang="ar-EG" sz="44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أذكر </a:t>
                      </a:r>
                      <a:r>
                        <a:rPr lang="ar-EG" sz="4400" b="0" dirty="0" err="1">
                          <a:solidFill>
                            <a:srgbClr val="FFFFFF"/>
                          </a:solidFill>
                          <a:effectLst/>
                          <a:latin typeface="Arial" panose="020B0604020202020204" pitchFamily="34" charset="0"/>
                          <a:ea typeface="Times New Roman" panose="02020603050405020304" pitchFamily="18" charset="0"/>
                          <a:cs typeface="Arial" panose="020B0604020202020204" pitchFamily="34" charset="0"/>
                        </a:rPr>
                        <a:t>يارب</a:t>
                      </a:r>
                      <a:r>
                        <a:rPr lang="ar-EG" sz="44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موعوظي شعبك. ارحمهم.</a:t>
                      </a:r>
                    </a:p>
                    <a:p>
                      <a:pPr algn="just" rtl="1">
                        <a:lnSpc>
                          <a:spcPct val="115000"/>
                        </a:lnSpc>
                        <a:spcAft>
                          <a:spcPts val="1200"/>
                        </a:spcAft>
                      </a:pPr>
                      <a:endParaRPr lang="fr-FR" sz="3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739394776"/>
      </p:ext>
    </p:extLst>
  </p:cSld>
  <p:clrMapOvr>
    <a:masterClrMapping/>
  </p:clrMapOvr>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2971753598"/>
              </p:ext>
            </p:extLst>
          </p:nvPr>
        </p:nvGraphicFramePr>
        <p:xfrm>
          <a:off x="0" y="164639"/>
          <a:ext cx="12192000" cy="5995867"/>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00093288"/>
                    </a:ext>
                  </a:extLst>
                </a:gridCol>
                <a:gridCol w="4064000">
                  <a:extLst>
                    <a:ext uri="{9D8B030D-6E8A-4147-A177-3AD203B41FA5}">
                      <a16:colId xmlns:a16="http://schemas.microsoft.com/office/drawing/2014/main" val="4164998953"/>
                    </a:ext>
                  </a:extLst>
                </a:gridCol>
                <a:gridCol w="4064000">
                  <a:extLst>
                    <a:ext uri="{9D8B030D-6E8A-4147-A177-3AD203B41FA5}">
                      <a16:colId xmlns:a16="http://schemas.microsoft.com/office/drawing/2014/main" val="3812654652"/>
                    </a:ext>
                  </a:extLst>
                </a:gridCol>
              </a:tblGrid>
              <a:tr h="5013960">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fr-FR" sz="2400" b="0" u="sng" kern="1200" dirty="0" err="1">
                          <a:solidFill>
                            <a:srgbClr val="FF9900"/>
                          </a:solidFill>
                          <a:latin typeface="Coptic1" pitchFamily="2" charset="0"/>
                          <a:ea typeface="+mn-ea"/>
                          <a:cs typeface="+mn-cs"/>
                        </a:rPr>
                        <a:t>Pidia~kwn</a:t>
                      </a:r>
                      <a:r>
                        <a:rPr lang="fr-FR" sz="2400" b="0" u="sng" kern="1200" dirty="0">
                          <a:solidFill>
                            <a:srgbClr val="FF9900"/>
                          </a:solidFill>
                          <a:latin typeface="Coptic1" pitchFamily="2" charset="0"/>
                          <a:ea typeface="+mn-ea"/>
                          <a:cs typeface="+mn-cs"/>
                        </a:rPr>
                        <a:t> :</a:t>
                      </a:r>
                      <a:endParaRPr lang="fr-FR" sz="1300" b="0" kern="1200" dirty="0">
                        <a:solidFill>
                          <a:srgbClr val="FFFFFF"/>
                        </a:solidFill>
                        <a:latin typeface="Coptic1" pitchFamily="2" charset="0"/>
                        <a:ea typeface="+mn-ea"/>
                        <a:cs typeface="+mn-cs"/>
                      </a:endParaRPr>
                    </a:p>
                    <a:p>
                      <a:pPr algn="just">
                        <a:lnSpc>
                          <a:spcPct val="115000"/>
                        </a:lnSpc>
                        <a:spcAft>
                          <a:spcPts val="0"/>
                        </a:spcAft>
                      </a:pP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Twbh</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e~jen</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nikat</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oumenoc</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penlaoc</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hina</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P,#c</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Pennou</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c~mou</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e~rwou</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n~teftajrwou</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qen</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pinah</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etcoutwn</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sa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pinifi</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n~qae</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n~tef,a</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nennobi</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nan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e~bol</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a:t>
                      </a:r>
                      <a:endParaRPr kumimoji="0" lang="fr-FR" sz="2900" b="0" i="0" u="none" strike="noStrike" kern="1200" cap="none" spc="0" normalizeH="0" baseline="0" dirty="0">
                        <a:ln>
                          <a:noFill/>
                        </a:ln>
                        <a:solidFill>
                          <a:srgbClr val="FFFFFF"/>
                        </a:solidFill>
                        <a:effectLst/>
                        <a:uLnTx/>
                        <a:uFillTx/>
                        <a:latin typeface="Coptic1" pitchFamily="2"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fr-FR" sz="2000" b="0" u="sng" kern="1200" dirty="0">
                          <a:solidFill>
                            <a:srgbClr val="FF9900"/>
                          </a:solidFill>
                          <a:latin typeface="Arial" panose="020B0604020202020204" pitchFamily="34" charset="0"/>
                          <a:ea typeface="+mn-ea"/>
                          <a:cs typeface="+mn-cs"/>
                        </a:rPr>
                        <a:t>Le diacre :</a:t>
                      </a:r>
                    </a:p>
                    <a:p>
                      <a:pPr algn="just">
                        <a:lnSpc>
                          <a:spcPct val="115000"/>
                        </a:lnSpc>
                        <a:spcAft>
                          <a:spcPts val="1200"/>
                        </a:spcAft>
                      </a:pPr>
                      <a:r>
                        <a:rPr kumimoji="0" lang="fr-FR" sz="2700" b="0" i="0" u="none" strike="noStrike" kern="1200" cap="none" spc="0" normalizeH="0" baseline="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Implorez pour les catéchumènes de notre peuple, que le Christ notre Dieu les bénisse et les raffermisse dans la vraie foi jusqu’au dernier souffle et nous pardonne nos péchés.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r>
                        <a:rPr lang="ar-SA" sz="2400" b="0" u="sng" kern="1200" dirty="0">
                          <a:solidFill>
                            <a:srgbClr val="FF9900"/>
                          </a:solidFill>
                          <a:effectLst/>
                          <a:latin typeface="Arial" panose="020B0604020202020204" pitchFamily="34" charset="0"/>
                          <a:ea typeface="+mn-ea"/>
                          <a:cs typeface="+mn-cs"/>
                        </a:rPr>
                        <a:t>الشَّمَّاسُ : </a:t>
                      </a:r>
                      <a:endParaRPr lang="fr-FR" sz="2400" b="0" u="none" kern="1200" dirty="0">
                        <a:solidFill>
                          <a:srgbClr val="FFFFFF"/>
                        </a:solidFill>
                        <a:effectLst/>
                        <a:latin typeface="Arial" panose="020B0604020202020204" pitchFamily="34" charset="0"/>
                        <a:ea typeface="+mn-ea"/>
                        <a:cs typeface="+mn-cs"/>
                      </a:endParaRPr>
                    </a:p>
                    <a:p>
                      <a:pPr algn="just" rtl="1"/>
                      <a:r>
                        <a:rPr lang="fr-FR" sz="2400" b="0" u="none" kern="1200" dirty="0">
                          <a:solidFill>
                            <a:srgbClr val="FFFFFF"/>
                          </a:solidFill>
                          <a:effectLst/>
                          <a:latin typeface="Arial" panose="020B0604020202020204" pitchFamily="34" charset="0"/>
                          <a:ea typeface="+mn-ea"/>
                          <a:cs typeface="+mn-cs"/>
                        </a:rPr>
                        <a:t> </a:t>
                      </a:r>
                      <a:r>
                        <a:rPr lang="ar-EG" sz="4300" b="0" u="none" kern="1200" dirty="0">
                          <a:solidFill>
                            <a:srgbClr val="FFFFFF"/>
                          </a:solidFill>
                          <a:effectLst/>
                          <a:latin typeface="Arial" panose="020B0604020202020204" pitchFamily="34" charset="0"/>
                          <a:ea typeface="+mn-ea"/>
                          <a:cs typeface="+mn-cs"/>
                        </a:rPr>
                        <a:t>اطلبوا عن موعوظي شعبنا، لكي يباركهم ويثبتهم في الإيمان المستقيم إلي النفس </a:t>
                      </a:r>
                      <a:r>
                        <a:rPr lang="ar-EG" sz="4300" b="0" u="none" kern="1200" dirty="0" err="1">
                          <a:solidFill>
                            <a:srgbClr val="FFFFFF"/>
                          </a:solidFill>
                          <a:effectLst/>
                          <a:latin typeface="Arial" panose="020B0604020202020204" pitchFamily="34" charset="0"/>
                          <a:ea typeface="+mn-ea"/>
                          <a:cs typeface="+mn-cs"/>
                        </a:rPr>
                        <a:t>الآخير</a:t>
                      </a:r>
                      <a:r>
                        <a:rPr lang="ar-EG" sz="4300" b="0" u="none" kern="1200" dirty="0">
                          <a:solidFill>
                            <a:srgbClr val="FFFFFF"/>
                          </a:solidFill>
                          <a:effectLst/>
                          <a:latin typeface="Arial" panose="020B0604020202020204" pitchFamily="34" charset="0"/>
                          <a:ea typeface="+mn-ea"/>
                          <a:cs typeface="+mn-cs"/>
                        </a:rPr>
                        <a:t>، ويغفر لنا خطايانا.</a:t>
                      </a:r>
                    </a:p>
                    <a:p>
                      <a:pPr algn="just" rtl="1"/>
                      <a:endParaRPr lang="fr-FR" sz="3100" b="0" u="sng" kern="1200" dirty="0">
                        <a:solidFill>
                          <a:srgbClr val="FF9900"/>
                        </a:solidFill>
                        <a:effectLst/>
                        <a:latin typeface="Arial" panose="020B0604020202020204"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6940033"/>
                  </a:ext>
                </a:extLst>
              </a:tr>
              <a:tr h="9819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0" u="sng" kern="1200" dirty="0" err="1">
                          <a:solidFill>
                            <a:srgbClr val="FF9900"/>
                          </a:solidFill>
                          <a:latin typeface="Coptic1" pitchFamily="2" charset="0"/>
                          <a:ea typeface="+mn-ea"/>
                          <a:cs typeface="+mn-cs"/>
                        </a:rPr>
                        <a:t>Pilaoc</a:t>
                      </a:r>
                      <a:r>
                        <a:rPr lang="fr-FR" sz="2400" b="0" u="sng" kern="1200" dirty="0">
                          <a:solidFill>
                            <a:srgbClr val="FF9900"/>
                          </a:solidFill>
                          <a:latin typeface="Coptic1" pitchFamily="2" charset="0"/>
                          <a:ea typeface="+mn-ea"/>
                          <a:cs typeface="+mn-cs"/>
                        </a:rPr>
                        <a:t> :</a:t>
                      </a:r>
                      <a:endParaRPr lang="fr-FR" sz="3700" b="0" u="sng" kern="1200" dirty="0">
                        <a:solidFill>
                          <a:srgbClr val="FF9900"/>
                        </a:solidFill>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just" defTabSz="914400" rtl="0" eaLnBrk="1" latinLnBrk="0" hangingPunct="1"/>
                      <a:r>
                        <a:rPr lang="fr-FR" sz="2000" b="0" u="sng" kern="1200" dirty="0">
                          <a:solidFill>
                            <a:srgbClr val="FF9900"/>
                          </a:solidFill>
                          <a:latin typeface="Arial" panose="020B0604020202020204" pitchFamily="34" charset="0"/>
                          <a:ea typeface="+mn-ea"/>
                          <a:cs typeface="+mn-cs"/>
                        </a:rPr>
                        <a:t>Le peuple : </a:t>
                      </a:r>
                      <a:endParaRPr lang="fr-FR" sz="2800" b="0" u="sng" kern="1200" dirty="0">
                        <a:solidFill>
                          <a:srgbClr val="FF9900"/>
                        </a:solidFill>
                        <a:latin typeface="Arial" panose="020B0604020202020204" pitchFamily="34" charset="0"/>
                        <a:ea typeface="+mn-ea"/>
                        <a:cs typeface="+mn-cs"/>
                      </a:endParaRPr>
                    </a:p>
                    <a:p>
                      <a:pPr algn="just"/>
                      <a:r>
                        <a:rPr lang="fr-FR" sz="2700" b="0" kern="1200" dirty="0">
                          <a:solidFill>
                            <a:srgbClr val="FFFFFF"/>
                          </a:solidFill>
                          <a:effectLst/>
                          <a:latin typeface="Arial" panose="020B0604020202020204" pitchFamily="34"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r>
                        <a:rPr lang="ar-SA" sz="2400" b="0" u="sng" kern="1200" dirty="0">
                          <a:solidFill>
                            <a:srgbClr val="FF9900"/>
                          </a:solidFill>
                          <a:effectLst/>
                          <a:latin typeface="Arial" panose="020B0604020202020204" pitchFamily="34" charset="0"/>
                          <a:ea typeface="+mn-ea"/>
                          <a:cs typeface="+mn-cs"/>
                        </a:rPr>
                        <a:t>الشَّعْبُ : </a:t>
                      </a:r>
                      <a:endParaRPr lang="fr-FR" sz="2400" b="0" u="sng" kern="1200" dirty="0">
                        <a:solidFill>
                          <a:srgbClr val="FF9900"/>
                        </a:solidFill>
                        <a:effectLst/>
                        <a:latin typeface="Arial" panose="020B0604020202020204" pitchFamily="34" charset="0"/>
                        <a:ea typeface="+mn-ea"/>
                        <a:cs typeface="+mn-cs"/>
                      </a:endParaRPr>
                    </a:p>
                    <a:p>
                      <a:pPr algn="just" rtl="1"/>
                      <a:r>
                        <a:rPr lang="ar-SA" sz="2400" b="0" kern="1200" dirty="0" err="1">
                          <a:solidFill>
                            <a:srgbClr val="FFFFFF"/>
                          </a:solidFill>
                          <a:effectLst/>
                          <a:latin typeface="Arial" panose="020B0604020202020204" pitchFamily="34" charset="0"/>
                          <a:ea typeface="+mn-ea"/>
                          <a:cs typeface="+mn-cs"/>
                        </a:rPr>
                        <a:t>يارب</a:t>
                      </a:r>
                      <a:r>
                        <a:rPr lang="ar-SA" sz="2400" b="0" kern="1200" dirty="0">
                          <a:solidFill>
                            <a:srgbClr val="FFFFFF"/>
                          </a:solidFill>
                          <a:effectLst/>
                          <a:latin typeface="Arial" panose="020B0604020202020204" pitchFamily="34" charset="0"/>
                          <a:ea typeface="+mn-ea"/>
                          <a:cs typeface="+mn-cs"/>
                        </a:rPr>
                        <a:t> ارحم</a:t>
                      </a:r>
                      <a:endParaRPr lang="fr-FR" sz="2400" b="0" dirty="0">
                        <a:solidFill>
                          <a:srgbClr val="FFFFFF"/>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9172906"/>
                  </a:ext>
                </a:extLst>
              </a:tr>
            </a:tbl>
          </a:graphicData>
        </a:graphic>
      </p:graphicFrame>
    </p:spTree>
    <p:extLst>
      <p:ext uri="{BB962C8B-B14F-4D97-AF65-F5344CB8AC3E}">
        <p14:creationId xmlns:p14="http://schemas.microsoft.com/office/powerpoint/2010/main" val="215402700"/>
      </p:ext>
    </p:extLst>
  </p:cSld>
  <p:clrMapOvr>
    <a:masterClrMapping/>
  </p:clrMapOvr>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0" y="740701"/>
          <a:ext cx="12192000" cy="5273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43898362"/>
                    </a:ext>
                  </a:extLst>
                </a:gridCol>
                <a:gridCol w="4064000">
                  <a:extLst>
                    <a:ext uri="{9D8B030D-6E8A-4147-A177-3AD203B41FA5}">
                      <a16:colId xmlns:a16="http://schemas.microsoft.com/office/drawing/2014/main" val="928857037"/>
                    </a:ext>
                  </a:extLst>
                </a:gridCol>
                <a:gridCol w="4064000">
                  <a:extLst>
                    <a:ext uri="{9D8B030D-6E8A-4147-A177-3AD203B41FA5}">
                      <a16:colId xmlns:a16="http://schemas.microsoft.com/office/drawing/2014/main" val="2709813572"/>
                    </a:ext>
                  </a:extLst>
                </a:gridCol>
              </a:tblGrid>
              <a:tr h="5232400">
                <a:tc>
                  <a:txBody>
                    <a:bodyPr/>
                    <a:lstStyle/>
                    <a:p>
                      <a:pPr algn="just">
                        <a:lnSpc>
                          <a:spcPct val="115000"/>
                        </a:lnSpc>
                        <a:spcAft>
                          <a:spcPts val="0"/>
                        </a:spcAft>
                      </a:pPr>
                      <a:r>
                        <a:rPr lang="fr-FR" sz="2700" b="0" u="sng" kern="1200" dirty="0">
                          <a:solidFill>
                            <a:srgbClr val="FF9900"/>
                          </a:solidFill>
                          <a:latin typeface="Coptic1" pitchFamily="2" charset="0"/>
                          <a:ea typeface="+mn-ea"/>
                          <a:cs typeface="+mn-cs"/>
                        </a:rPr>
                        <a:t>Piou/b :</a:t>
                      </a:r>
                    </a:p>
                    <a:p>
                      <a:pPr algn="just">
                        <a:lnSpc>
                          <a:spcPct val="115000"/>
                        </a:lnSpc>
                        <a:spcAft>
                          <a:spcPts val="0"/>
                        </a:spcAft>
                      </a:pPr>
                      <a:r>
                        <a:rPr lang="fi-FI" sz="2700" b="0" dirty="0">
                          <a:solidFill>
                            <a:srgbClr val="FFFFFF"/>
                          </a:solidFill>
                          <a:effectLst/>
                          <a:latin typeface="Coptic1" pitchFamily="2" charset="0"/>
                          <a:ea typeface="Calibri" panose="020F0502020204030204" pitchFamily="34" charset="0"/>
                          <a:cs typeface="Arial" panose="020B0604020202020204" pitchFamily="34" charset="0"/>
                        </a:rPr>
                        <a:t>Matajrwou qen pinah]etcoutwn e~qoun e~rok. Cwjp niben m~metsamse i~dolwn hitou e~bolqen pouh/t. Peknomoc tekho] nekentolh nekmeym/i nekouahcahni e#y#u# matajrwou n~q~r/i qen pouh/t.</a:t>
                      </a:r>
                      <a:endParaRPr lang="fr-FR" sz="2700" b="0" kern="1200" dirty="0">
                        <a:solidFill>
                          <a:srgbClr val="FFFFFF"/>
                        </a:solidFill>
                        <a:effectLst/>
                        <a:latin typeface="Coptic1" pitchFamily="2"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fr-FR" sz="2000" b="0" u="sng" dirty="0">
                          <a:solidFill>
                            <a:srgbClr val="FF9900"/>
                          </a:solidFill>
                          <a:latin typeface="Arial" panose="020B0604020202020204" pitchFamily="34" charset="0"/>
                        </a:rPr>
                        <a:t>Le prêtre :</a:t>
                      </a:r>
                    </a:p>
                    <a:p>
                      <a:pPr algn="just">
                        <a:lnSpc>
                          <a:spcPct val="115000"/>
                        </a:lnSpc>
                        <a:spcAft>
                          <a:spcPts val="1200"/>
                        </a:spcAft>
                      </a:pPr>
                      <a:r>
                        <a:rPr lang="fr-FR" sz="24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Enracine-les dans Ta Foi. Retire de leurs cœurs tout reste de l'adoration des idoles. Mets dans leur cœur en permanence : Ta Loi, Ta crainte, Tes commandements, Ta justice et Tes saintes injonctions. Donne-leur de connaître la permanence des paroles qui leur ont été enseignées.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r>
                        <a:rPr lang="ar-SA" sz="2000" b="0" u="sng" kern="1200" dirty="0">
                          <a:solidFill>
                            <a:srgbClr val="FF9900"/>
                          </a:solidFill>
                          <a:effectLst/>
                          <a:latin typeface="Arial" panose="020B0604020202020204" pitchFamily="34" charset="0"/>
                          <a:ea typeface="+mn-ea"/>
                          <a:cs typeface="+mn-cs"/>
                        </a:rPr>
                        <a:t>الْكَاهِنُ : </a:t>
                      </a:r>
                      <a:endParaRPr lang="fr-FR" sz="2000" b="0" u="sng" kern="1200" dirty="0">
                        <a:solidFill>
                          <a:srgbClr val="FF9900"/>
                        </a:solidFill>
                        <a:effectLst/>
                        <a:latin typeface="Arial" panose="020B0604020202020204" pitchFamily="34" charset="0"/>
                        <a:ea typeface="+mn-ea"/>
                        <a:cs typeface="+mn-cs"/>
                      </a:endParaRPr>
                    </a:p>
                    <a:p>
                      <a:pPr algn="just" rtl="1"/>
                      <a:r>
                        <a:rPr lang="ar-EG" sz="4300" b="0" u="none" kern="1200" dirty="0">
                          <a:solidFill>
                            <a:srgbClr val="FFFFFF"/>
                          </a:solidFill>
                          <a:effectLst/>
                          <a:latin typeface="Arial" panose="020B0604020202020204" pitchFamily="34" charset="0"/>
                          <a:ea typeface="+mn-ea"/>
                          <a:cs typeface="+mn-cs"/>
                        </a:rPr>
                        <a:t>ثبتهم في الإيمان بك كل بقية عبادة الأوثان انزعها من قلوبهم ناموسك. خوفك. وصاياك. حقوقك وأوامرك المقدسة ثبتها في قلوبهم</a:t>
                      </a:r>
                    </a:p>
                    <a:p>
                      <a:pPr algn="just" rtl="1"/>
                      <a:endParaRPr lang="fr-FR" sz="1900" b="0" u="sng" dirty="0">
                        <a:solidFill>
                          <a:srgbClr val="FF9900"/>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Tree>
    <p:extLst>
      <p:ext uri="{BB962C8B-B14F-4D97-AF65-F5344CB8AC3E}">
        <p14:creationId xmlns:p14="http://schemas.microsoft.com/office/powerpoint/2010/main" val="385483866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3703834"/>
          </a:xfrm>
          <a:prstGeom prst="rect">
            <a:avLst/>
          </a:prstGeom>
        </p:spPr>
        <p:txBody>
          <a:bodyPr wrap="square">
            <a:spAutoFit/>
          </a:bodyPr>
          <a:lstStyle/>
          <a:p>
            <a:pPr algn="just" defTabSz="1219170" rtl="1"/>
            <a:r>
              <a:rPr lang="ar-EG" sz="5867" dirty="0">
                <a:solidFill>
                  <a:prstClr val="white"/>
                </a:solidFill>
                <a:latin typeface="Arial" panose="020B0604020202020204" pitchFamily="34" charset="0"/>
                <a:cs typeface="Arial"/>
              </a:rPr>
              <a:t>كل بركة وتسبيح </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نرسله</a:t>
            </a:r>
            <a:r>
              <a:rPr lang="ar-EG" sz="5867" dirty="0">
                <a:solidFill>
                  <a:prstClr val="white"/>
                </a:solidFill>
                <a:latin typeface="Arial" panose="020B0604020202020204" pitchFamily="34" charset="0"/>
              </a:rPr>
              <a:t>ا</a:t>
            </a:r>
            <a:r>
              <a:rPr lang="ar-EG" sz="5867" dirty="0">
                <a:solidFill>
                  <a:prstClr val="white"/>
                </a:solidFill>
                <a:latin typeface="Arial" panose="020B0604020202020204" pitchFamily="34" charset="0"/>
                <a:cs typeface="Arial"/>
              </a:rPr>
              <a:t> إليك </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مع داود النبي</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الروح ...</a:t>
            </a:r>
            <a:endParaRPr lang="fr-FR" sz="5867" dirty="0">
              <a:solidFill>
                <a:prstClr val="white"/>
              </a:solidFill>
              <a:latin typeface="Arial" panose="020B0604020202020204" pitchFamily="34" charset="0"/>
              <a:cs typeface="Arial"/>
            </a:endParaRPr>
          </a:p>
        </p:txBody>
      </p:sp>
      <p:sp>
        <p:nvSpPr>
          <p:cNvPr id="6" name="Rectangle 5"/>
          <p:cNvSpPr/>
          <p:nvPr/>
        </p:nvSpPr>
        <p:spPr>
          <a:xfrm>
            <a:off x="431371" y="332657"/>
            <a:ext cx="6240693" cy="3354957"/>
          </a:xfrm>
          <a:prstGeom prst="rect">
            <a:avLst/>
          </a:prstGeom>
        </p:spPr>
        <p:txBody>
          <a:bodyPr wrap="square">
            <a:spAutoFit/>
          </a:bodyPr>
          <a:lstStyle/>
          <a:p>
            <a:pPr algn="just" defTabSz="1219170"/>
            <a:r>
              <a:rPr lang="fr-FR" sz="4267" dirty="0">
                <a:solidFill>
                  <a:prstClr val="white"/>
                </a:solidFill>
                <a:latin typeface="CS Avva Shenouda" pitchFamily="34" charset="0"/>
                <a:cs typeface="Arial"/>
              </a:rPr>
              <a:t>¿ `</a:t>
            </a:r>
            <a:r>
              <a:rPr lang="fr-FR" sz="4267" dirty="0" err="1">
                <a:solidFill>
                  <a:prstClr val="white"/>
                </a:solidFill>
                <a:latin typeface="CS Avva Shenouda" pitchFamily="34" charset="0"/>
                <a:cs typeface="Arial"/>
              </a:rPr>
              <a:t>Umnologi`a</a:t>
            </a:r>
            <a:r>
              <a:rPr lang="fr-FR" sz="4267" dirty="0">
                <a:solidFill>
                  <a:prstClr val="white"/>
                </a:solidFill>
                <a:latin typeface="CS Avva Shenouda" pitchFamily="34" charset="0"/>
                <a:cs typeface="Arial"/>
              </a:rPr>
              <a:t> </a:t>
            </a:r>
            <a:r>
              <a:rPr lang="fr-FR" sz="4267" dirty="0" err="1">
                <a:solidFill>
                  <a:prstClr val="white"/>
                </a:solidFill>
                <a:latin typeface="CS Avva Shenouda" pitchFamily="34" charset="0"/>
                <a:cs typeface="Arial"/>
              </a:rPr>
              <a:t>niben</a:t>
            </a:r>
            <a:r>
              <a:rPr lang="fr-FR" sz="4267" dirty="0">
                <a:solidFill>
                  <a:prstClr val="white"/>
                </a:solidFill>
                <a:latin typeface="CS Avva Shenouda" pitchFamily="34" charset="0"/>
                <a:cs typeface="Arial"/>
              </a:rPr>
              <a:t> `n`</a:t>
            </a:r>
            <a:r>
              <a:rPr lang="fr-FR" sz="4267" dirty="0" err="1">
                <a:solidFill>
                  <a:prstClr val="white"/>
                </a:solidFill>
                <a:latin typeface="CS Avva Shenouda" pitchFamily="34" charset="0"/>
                <a:cs typeface="Arial"/>
              </a:rPr>
              <a:t>cmou</a:t>
            </a:r>
            <a:r>
              <a:rPr lang="fr-FR" sz="4267" dirty="0">
                <a:solidFill>
                  <a:prstClr val="white"/>
                </a:solidFill>
                <a:latin typeface="CS Avva Shenouda" pitchFamily="34" charset="0"/>
                <a:cs typeface="Arial"/>
              </a:rPr>
              <a:t> @ </a:t>
            </a:r>
            <a:r>
              <a:rPr lang="fr-FR" sz="4267" dirty="0" err="1">
                <a:solidFill>
                  <a:prstClr val="white"/>
                </a:solidFill>
                <a:latin typeface="CS Avva Shenouda" pitchFamily="34" charset="0"/>
                <a:cs typeface="Arial"/>
              </a:rPr>
              <a:t>tenouwrp</a:t>
            </a:r>
            <a:r>
              <a:rPr lang="fr-FR" sz="4267" dirty="0">
                <a:solidFill>
                  <a:prstClr val="white"/>
                </a:solidFill>
                <a:latin typeface="CS Avva Shenouda" pitchFamily="34" charset="0"/>
                <a:cs typeface="Arial"/>
              </a:rPr>
              <a:t> `</a:t>
            </a:r>
            <a:r>
              <a:rPr lang="fr-FR" sz="4267" dirty="0" err="1">
                <a:solidFill>
                  <a:prstClr val="white"/>
                </a:solidFill>
                <a:latin typeface="CS Avva Shenouda" pitchFamily="34" charset="0"/>
                <a:cs typeface="Arial"/>
              </a:rPr>
              <a:t>mmwou</a:t>
            </a:r>
            <a:r>
              <a:rPr lang="fr-FR" sz="4267" dirty="0">
                <a:solidFill>
                  <a:prstClr val="white"/>
                </a:solidFill>
                <a:latin typeface="CS Avva Shenouda" pitchFamily="34" charset="0"/>
                <a:cs typeface="Arial"/>
              </a:rPr>
              <a:t> </a:t>
            </a:r>
            <a:r>
              <a:rPr lang="fr-FR" sz="4267" dirty="0" err="1">
                <a:solidFill>
                  <a:prstClr val="white"/>
                </a:solidFill>
                <a:latin typeface="CS Avva Shenouda" pitchFamily="34" charset="0"/>
                <a:cs typeface="Arial"/>
              </a:rPr>
              <a:t>harok</a:t>
            </a:r>
            <a:r>
              <a:rPr lang="fr-FR" sz="4267" dirty="0">
                <a:solidFill>
                  <a:prstClr val="white"/>
                </a:solidFill>
                <a:latin typeface="CS Avva Shenouda" pitchFamily="34" charset="0"/>
                <a:cs typeface="Arial"/>
              </a:rPr>
              <a:t> @ nem Dauid </a:t>
            </a:r>
            <a:r>
              <a:rPr lang="fr-FR" sz="4267" dirty="0" err="1">
                <a:solidFill>
                  <a:prstClr val="white"/>
                </a:solidFill>
                <a:latin typeface="CS Avva Shenouda" pitchFamily="34" charset="0"/>
                <a:cs typeface="Arial"/>
              </a:rPr>
              <a:t>pi`provytyc</a:t>
            </a:r>
            <a:endParaRPr lang="fr-FR" sz="4267" dirty="0">
              <a:solidFill>
                <a:prstClr val="white"/>
              </a:solidFill>
              <a:latin typeface="CS Avva Shenouda" pitchFamily="34" charset="0"/>
              <a:cs typeface="Arial"/>
            </a:endParaRPr>
          </a:p>
          <a:p>
            <a:pPr algn="just" defTabSz="1219170"/>
            <a:r>
              <a:rPr lang="fr-FR" sz="4133" dirty="0" err="1">
                <a:solidFill>
                  <a:prstClr val="white"/>
                </a:solidFill>
                <a:latin typeface="CS Avva Shenouda" pitchFamily="34" charset="0"/>
                <a:cs typeface="Arial"/>
              </a:rPr>
              <a:t>pi`Pneuma</a:t>
            </a:r>
            <a:r>
              <a:rPr lang="fr-FR" sz="4133" dirty="0">
                <a:solidFill>
                  <a:prstClr val="white"/>
                </a:solidFill>
                <a:latin typeface="CS Avva Shenouda" pitchFamily="34" charset="0"/>
                <a:cs typeface="Arial"/>
              </a:rPr>
              <a:t> `</a:t>
            </a:r>
            <a:r>
              <a:rPr lang="fr-FR" sz="4133" dirty="0" err="1">
                <a:solidFill>
                  <a:prstClr val="white"/>
                </a:solidFill>
                <a:latin typeface="CS Avva Shenouda" pitchFamily="34" charset="0"/>
                <a:cs typeface="Arial"/>
              </a:rPr>
              <a:t>mParaklyton</a:t>
            </a:r>
            <a:r>
              <a:rPr lang="fr-FR" sz="4133" dirty="0">
                <a:solidFill>
                  <a:prstClr val="white"/>
                </a:solidFill>
                <a:latin typeface="CS Avva Shenouda" pitchFamily="34" charset="0"/>
                <a:cs typeface="Arial"/>
              </a:rPr>
              <a:t>. </a:t>
            </a:r>
          </a:p>
        </p:txBody>
      </p:sp>
      <p:sp>
        <p:nvSpPr>
          <p:cNvPr id="7" name="Rectangle 6"/>
          <p:cNvSpPr/>
          <p:nvPr/>
        </p:nvSpPr>
        <p:spPr>
          <a:xfrm>
            <a:off x="623392" y="3621022"/>
            <a:ext cx="10561173"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Toute bénédiction et toute louange, </a:t>
            </a:r>
          </a:p>
          <a:p>
            <a:pPr algn="ctr" defTabSz="1219170"/>
            <a:r>
              <a:rPr lang="fr-FR" sz="4267" b="1" dirty="0">
                <a:solidFill>
                  <a:prstClr val="white"/>
                </a:solidFill>
                <a:latin typeface="Book Antiqua" pitchFamily="18" charset="0"/>
                <a:cs typeface="Arial"/>
              </a:rPr>
              <a:t>nous Te l’envoyons </a:t>
            </a:r>
          </a:p>
          <a:p>
            <a:pPr algn="ctr" defTabSz="1219170"/>
            <a:r>
              <a:rPr lang="fr-FR" sz="4267" b="1" dirty="0">
                <a:solidFill>
                  <a:prstClr val="white"/>
                </a:solidFill>
                <a:latin typeface="Book Antiqua" pitchFamily="18" charset="0"/>
                <a:cs typeface="Arial"/>
              </a:rPr>
              <a:t>avec David le prophète, </a:t>
            </a:r>
          </a:p>
          <a:p>
            <a:pPr algn="ctr" defTabSz="1219170"/>
            <a:r>
              <a:rPr lang="fr-FR" sz="4267" b="1" dirty="0">
                <a:solidFill>
                  <a:prstClr val="white"/>
                </a:solidFill>
                <a:latin typeface="Book Antiqua" pitchFamily="18" charset="0"/>
                <a:cs typeface="Arial"/>
              </a:rPr>
              <a:t>l’Esprit Consolateur.  </a:t>
            </a:r>
          </a:p>
        </p:txBody>
      </p:sp>
    </p:spTree>
    <p:extLst>
      <p:ext uri="{BB962C8B-B14F-4D97-AF65-F5344CB8AC3E}">
        <p14:creationId xmlns:p14="http://schemas.microsoft.com/office/powerpoint/2010/main" val="3747049949"/>
      </p:ext>
    </p:extLst>
  </p:cSld>
  <p:clrMapOvr>
    <a:masterClrMapping/>
  </p:clrMapOvr>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2527280092"/>
              </p:ext>
            </p:extLst>
          </p:nvPr>
        </p:nvGraphicFramePr>
        <p:xfrm>
          <a:off x="0" y="380631"/>
          <a:ext cx="12192000" cy="5789295"/>
        </p:xfrm>
        <a:graphic>
          <a:graphicData uri="http://schemas.openxmlformats.org/drawingml/2006/table">
            <a:tbl>
              <a:tblPr firstRow="1" bandRow="1">
                <a:tableStyleId>{5C22544A-7EE6-4342-B048-85BDC9FD1C3A}</a:tableStyleId>
              </a:tblPr>
              <a:tblGrid>
                <a:gridCol w="4367808">
                  <a:extLst>
                    <a:ext uri="{9D8B030D-6E8A-4147-A177-3AD203B41FA5}">
                      <a16:colId xmlns:a16="http://schemas.microsoft.com/office/drawing/2014/main" val="4000093288"/>
                    </a:ext>
                  </a:extLst>
                </a:gridCol>
                <a:gridCol w="4128459">
                  <a:extLst>
                    <a:ext uri="{9D8B030D-6E8A-4147-A177-3AD203B41FA5}">
                      <a16:colId xmlns:a16="http://schemas.microsoft.com/office/drawing/2014/main" val="4164998953"/>
                    </a:ext>
                  </a:extLst>
                </a:gridCol>
                <a:gridCol w="3695733">
                  <a:extLst>
                    <a:ext uri="{9D8B030D-6E8A-4147-A177-3AD203B41FA5}">
                      <a16:colId xmlns:a16="http://schemas.microsoft.com/office/drawing/2014/main" val="3718067210"/>
                    </a:ext>
                  </a:extLst>
                </a:gridCol>
              </a:tblGrid>
              <a:tr h="4643120">
                <a:tc>
                  <a:txBody>
                    <a:bodyPr/>
                    <a:lstStyle/>
                    <a:p>
                      <a:pPr algn="just">
                        <a:lnSpc>
                          <a:spcPct val="115000"/>
                        </a:lnSpc>
                        <a:spcAft>
                          <a:spcPts val="1200"/>
                        </a:spcAft>
                      </a:pPr>
                      <a:r>
                        <a:rPr lang="fr-FR" sz="2700" b="0" dirty="0">
                          <a:solidFill>
                            <a:srgbClr val="FFFFFF"/>
                          </a:solidFill>
                          <a:effectLst/>
                          <a:latin typeface="Coptic1" pitchFamily="2" charset="0"/>
                          <a:ea typeface="Calibri" panose="020F0502020204030204" pitchFamily="34" charset="0"/>
                          <a:cs typeface="Arial" panose="020B0604020202020204" pitchFamily="34" charset="0"/>
                        </a:rPr>
                        <a:t>M/</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ic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nwou</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eyroucouen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p~tajro</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n~nicaji</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etauerkat</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/,in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m~mwou</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n~q</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tou</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Qen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pic/ou de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ety</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/s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marouerp~emp~sa</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m~pijwkem</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pioua~hem</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mici</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e~p</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~,w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e~bol</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nounobi</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Ekcob</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m~mwou</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n~ouervei</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Pekp~neuma</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eyouab</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7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Et au moment déterminé, qu'ils soient rendus dignes du bain de la nouvelle naissance pour la rémission de leurs péchés. Ainsi, Tu les prépares pour être un sanctuaire pour Ton Esprit Saint.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lnSpc>
                          <a:spcPct val="115000"/>
                        </a:lnSpc>
                        <a:spcAft>
                          <a:spcPts val="1200"/>
                        </a:spcAft>
                      </a:pPr>
                      <a:r>
                        <a:rPr lang="ar-EG" sz="3700" b="0" dirty="0">
                          <a:solidFill>
                            <a:srgbClr val="FFFFFF"/>
                          </a:solidFill>
                          <a:effectLst/>
                          <a:latin typeface="Book Antiqua" panose="02040602050305030304" pitchFamily="18" charset="0"/>
                          <a:ea typeface="Times New Roman" panose="02020603050405020304" pitchFamily="18" charset="0"/>
                          <a:cs typeface="Arial" panose="020B0604020202020204" pitchFamily="34" charset="0"/>
                        </a:rPr>
                        <a:t>اعطهم أن يعرفوا ثبات الكلام الذي وعظوا به، و في الزمن المحدد فليستحقوا حميم الميلاد الجديد لغفران خطاياهم، إذ تعدهم هيكلاً لروحك القدوس.</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108305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700" b="0" u="sng" kern="1200" dirty="0" err="1">
                          <a:solidFill>
                            <a:srgbClr val="FF9900"/>
                          </a:solidFill>
                          <a:latin typeface="Coptic1" pitchFamily="2" charset="0"/>
                          <a:ea typeface="+mn-ea"/>
                          <a:cs typeface="+mn-cs"/>
                        </a:rPr>
                        <a:t>Pilaoc</a:t>
                      </a:r>
                      <a:r>
                        <a:rPr lang="fr-FR" sz="2700" b="0" u="sng" kern="1200" dirty="0">
                          <a:solidFill>
                            <a:srgbClr val="FF9900"/>
                          </a:solidFill>
                          <a:latin typeface="Coptic1" pitchFamily="2" charset="0"/>
                          <a:ea typeface="+mn-ea"/>
                          <a:cs typeface="+mn-cs"/>
                        </a:rPr>
                        <a:t> :</a:t>
                      </a:r>
                      <a:endParaRPr lang="fr-FR" sz="4300" b="0" u="sng" kern="1200" dirty="0">
                        <a:solidFill>
                          <a:srgbClr val="FF9900"/>
                        </a:solidFill>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700" b="0" kern="1200" dirty="0" err="1">
                          <a:solidFill>
                            <a:srgbClr val="FFFFFF"/>
                          </a:solidFill>
                          <a:effectLst/>
                          <a:latin typeface="Coptic1" pitchFamily="2" charset="0"/>
                          <a:ea typeface="+mn-ea"/>
                          <a:cs typeface="+mn-cs"/>
                        </a:rPr>
                        <a:t>Kurie</a:t>
                      </a:r>
                      <a:r>
                        <a:rPr lang="fr-FR" sz="2700" b="0" kern="1200" dirty="0">
                          <a:solidFill>
                            <a:srgbClr val="FFFFFF"/>
                          </a:solidFill>
                          <a:effectLst/>
                          <a:latin typeface="Coptic1" pitchFamily="2" charset="0"/>
                          <a:ea typeface="+mn-ea"/>
                          <a:cs typeface="+mn-cs"/>
                        </a:rPr>
                        <a:t>~ </a:t>
                      </a:r>
                      <a:r>
                        <a:rPr lang="fr-FR" sz="2700" b="0" kern="1200" dirty="0" err="1">
                          <a:solidFill>
                            <a:srgbClr val="FFFFFF"/>
                          </a:solidFill>
                          <a:effectLst/>
                          <a:latin typeface="Coptic1" pitchFamily="2" charset="0"/>
                          <a:ea typeface="+mn-ea"/>
                          <a:cs typeface="+mn-cs"/>
                        </a:rPr>
                        <a:t>e~le</a:t>
                      </a:r>
                      <a:r>
                        <a:rPr lang="fr-FR" sz="2700" b="0" kern="1200" dirty="0">
                          <a:solidFill>
                            <a:srgbClr val="FFFFFF"/>
                          </a:solidFill>
                          <a:effectLst/>
                          <a:latin typeface="Coptic1" pitchFamily="2" charset="0"/>
                          <a:ea typeface="+mn-ea"/>
                          <a:cs typeface="+mn-cs"/>
                        </a:rPr>
                        <a:t>/~con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just" defTabSz="914400" rtl="0" eaLnBrk="1" latinLnBrk="0" hangingPunct="1"/>
                      <a:r>
                        <a:rPr lang="fr-FR" sz="2700" b="0" u="sng" kern="1200" dirty="0">
                          <a:solidFill>
                            <a:srgbClr val="FF9900"/>
                          </a:solidFill>
                          <a:latin typeface="Arial" panose="020B0604020202020204" pitchFamily="34" charset="0"/>
                          <a:ea typeface="+mn-ea"/>
                          <a:cs typeface="+mn-cs"/>
                        </a:rPr>
                        <a:t>Le peuple : </a:t>
                      </a:r>
                      <a:endParaRPr lang="fr-FR" sz="4300" b="0" u="sng" kern="1200" dirty="0">
                        <a:solidFill>
                          <a:srgbClr val="FF9900"/>
                        </a:solidFill>
                        <a:latin typeface="Arial" panose="020B0604020202020204" pitchFamily="34" charset="0"/>
                        <a:ea typeface="+mn-ea"/>
                        <a:cs typeface="+mn-cs"/>
                      </a:endParaRPr>
                    </a:p>
                    <a:p>
                      <a:pPr algn="just"/>
                      <a:r>
                        <a:rPr lang="fr-FR" sz="2700" b="0" kern="1200" dirty="0">
                          <a:solidFill>
                            <a:srgbClr val="FFFFFF"/>
                          </a:solidFill>
                          <a:effectLst/>
                          <a:latin typeface="Arial" panose="020B0604020202020204" pitchFamily="34"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fr-FR"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2608036"/>
                  </a:ext>
                </a:extLst>
              </a:tr>
            </a:tbl>
          </a:graphicData>
        </a:graphic>
      </p:graphicFrame>
    </p:spTree>
    <p:extLst>
      <p:ext uri="{BB962C8B-B14F-4D97-AF65-F5344CB8AC3E}">
        <p14:creationId xmlns:p14="http://schemas.microsoft.com/office/powerpoint/2010/main" val="1743812009"/>
      </p:ext>
    </p:extLst>
  </p:cSld>
  <p:clrMapOvr>
    <a:masterClrMapping/>
  </p:clrMapOvr>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49">
            <a:extLst>
              <a:ext uri="{FF2B5EF4-FFF2-40B4-BE49-F238E27FC236}">
                <a16:creationId xmlns:a16="http://schemas.microsoft.com/office/drawing/2014/main" id="{89F4C6AD-47D8-2114-D23A-0E8524DB220C}"/>
              </a:ext>
            </a:extLst>
          </p:cNvPr>
          <p:cNvGraphicFramePr>
            <a:graphicFrameLocks noGrp="1"/>
          </p:cNvGraphicFramePr>
          <p:nvPr>
            <p:extLst>
              <p:ext uri="{D42A27DB-BD31-4B8C-83A1-F6EECF244321}">
                <p14:modId xmlns:p14="http://schemas.microsoft.com/office/powerpoint/2010/main" val="3893108818"/>
              </p:ext>
            </p:extLst>
          </p:nvPr>
        </p:nvGraphicFramePr>
        <p:xfrm>
          <a:off x="0" y="1851965"/>
          <a:ext cx="12192000" cy="3154069"/>
        </p:xfrm>
        <a:graphic>
          <a:graphicData uri="http://schemas.openxmlformats.org/drawingml/2006/table">
            <a:tbl>
              <a:tblPr/>
              <a:tblGrid>
                <a:gridCol w="4401225">
                  <a:extLst>
                    <a:ext uri="{9D8B030D-6E8A-4147-A177-3AD203B41FA5}">
                      <a16:colId xmlns:a16="http://schemas.microsoft.com/office/drawing/2014/main" val="20000"/>
                    </a:ext>
                  </a:extLst>
                </a:gridCol>
                <a:gridCol w="4447807">
                  <a:extLst>
                    <a:ext uri="{9D8B030D-6E8A-4147-A177-3AD203B41FA5}">
                      <a16:colId xmlns:a16="http://schemas.microsoft.com/office/drawing/2014/main" val="20001"/>
                    </a:ext>
                  </a:extLst>
                </a:gridCol>
                <a:gridCol w="3342968">
                  <a:extLst>
                    <a:ext uri="{9D8B030D-6E8A-4147-A177-3AD203B41FA5}">
                      <a16:colId xmlns:a16="http://schemas.microsoft.com/office/drawing/2014/main" val="20002"/>
                    </a:ext>
                  </a:extLst>
                </a:gridCol>
              </a:tblGrid>
              <a:tr h="62422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0" i="0" u="sng" strike="noStrike" cap="none" normalizeH="0" baseline="0" dirty="0" err="1">
                          <a:ln>
                            <a:noFill/>
                          </a:ln>
                          <a:solidFill>
                            <a:srgbClr val="FF9900"/>
                          </a:solidFill>
                          <a:effectLst/>
                          <a:latin typeface="CS New Athanasius" panose="020B0500000000000000" pitchFamily="34" charset="0"/>
                          <a:cs typeface="Arial" charset="0"/>
                        </a:rPr>
                        <a:t>Pidi`akwn</a:t>
                      </a:r>
                      <a:r>
                        <a:rPr kumimoji="0" lang="fr-FR" sz="2800" b="0" i="0" u="sng" strike="noStrike" cap="none" normalizeH="0" baseline="0" dirty="0">
                          <a:ln>
                            <a:noFill/>
                          </a:ln>
                          <a:solidFill>
                            <a:srgbClr val="FF9900"/>
                          </a:solidFill>
                          <a:effectLst/>
                          <a:latin typeface="CS New Athanasius" panose="020B0500000000000000" pitchFamily="34" charset="0"/>
                          <a:cs typeface="Arial" charset="0"/>
                        </a:rPr>
                        <a:t> @ </a:t>
                      </a:r>
                      <a:endParaRPr kumimoji="0" lang="ar-EG" sz="2800" b="0" i="0" u="sng" strike="noStrike" cap="none" normalizeH="0" baseline="0" dirty="0">
                        <a:ln>
                          <a:noFill/>
                        </a:ln>
                        <a:solidFill>
                          <a:srgbClr val="FF9900"/>
                        </a:solidFill>
                        <a:effectLst/>
                        <a:latin typeface="CS New Athanasius" panose="020B0500000000000000" pitchFamily="34"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0" u="sng" strike="noStrike" cap="none" normalizeH="0" baseline="0" dirty="0">
                          <a:ln>
                            <a:noFill/>
                          </a:ln>
                          <a:solidFill>
                            <a:srgbClr val="FF9900"/>
                          </a:solidFill>
                          <a:effectLst/>
                          <a:latin typeface="Arial" charset="0"/>
                          <a:cs typeface="Arial" charset="0"/>
                        </a:rPr>
                        <a:t>Le diacre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الشَّمَّاسُ : </a:t>
                      </a: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592396746"/>
                  </a:ext>
                </a:extLst>
              </a:tr>
              <a:tr h="139857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chemeClr val="tx1"/>
                          </a:solidFill>
                          <a:effectLst/>
                          <a:latin typeface="CS New Athanasius" panose="020B0500000000000000" pitchFamily="34" charset="0"/>
                          <a:cs typeface="Arial" charset="0"/>
                        </a:rPr>
                        <a:t>Ouwst</a:t>
                      </a:r>
                      <a:r>
                        <a:rPr kumimoji="0" lang="en-US" sz="48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800" b="0" i="0" u="none" strike="noStrike" cap="none" normalizeH="0" baseline="0" dirty="0" err="1">
                          <a:ln>
                            <a:noFill/>
                          </a:ln>
                          <a:solidFill>
                            <a:schemeClr val="tx1"/>
                          </a:solidFill>
                          <a:effectLst/>
                          <a:latin typeface="CS New Athanasius" panose="020B0500000000000000" pitchFamily="34" charset="0"/>
                          <a:cs typeface="Arial" charset="0"/>
                        </a:rPr>
                        <a:t>m`V</a:t>
                      </a:r>
                      <a:r>
                        <a:rPr kumimoji="0" lang="en-US" sz="48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800" b="0" i="0" u="none" strike="noStrike" cap="none" normalizeH="0" baseline="0" dirty="0" err="1">
                          <a:ln>
                            <a:noFill/>
                          </a:ln>
                          <a:solidFill>
                            <a:schemeClr val="tx1"/>
                          </a:solidFill>
                          <a:effectLst/>
                          <a:latin typeface="CS New Athanasius" panose="020B0500000000000000" pitchFamily="34" charset="0"/>
                          <a:cs typeface="Arial" charset="0"/>
                        </a:rPr>
                        <a:t>qen</a:t>
                      </a:r>
                      <a:r>
                        <a:rPr kumimoji="0" lang="en-US" sz="48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800" b="0" i="0" u="none" strike="noStrike" cap="none" normalizeH="0" baseline="0" dirty="0" err="1">
                          <a:ln>
                            <a:noFill/>
                          </a:ln>
                          <a:solidFill>
                            <a:schemeClr val="tx1"/>
                          </a:solidFill>
                          <a:effectLst/>
                          <a:latin typeface="CS New Athanasius" panose="020B0500000000000000" pitchFamily="34" charset="0"/>
                          <a:cs typeface="Arial" charset="0"/>
                        </a:rPr>
                        <a:t>ouho</a:t>
                      </a:r>
                      <a:r>
                        <a:rPr kumimoji="0" lang="en-US" sz="48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800" b="0" i="0" u="none" strike="noStrike" cap="none" normalizeH="0" baseline="0" dirty="0" err="1">
                          <a:ln>
                            <a:noFill/>
                          </a:ln>
                          <a:solidFill>
                            <a:schemeClr val="tx1"/>
                          </a:solidFill>
                          <a:effectLst/>
                          <a:latin typeface="CS New Athanasius" panose="020B0500000000000000" pitchFamily="34" charset="0"/>
                          <a:cs typeface="Arial" charset="0"/>
                        </a:rPr>
                        <a:t>nem</a:t>
                      </a:r>
                      <a:r>
                        <a:rPr kumimoji="0" lang="en-US" sz="48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800" b="0" i="0" u="none" strike="noStrike" cap="none" normalizeH="0" baseline="0" dirty="0" err="1">
                          <a:ln>
                            <a:noFill/>
                          </a:ln>
                          <a:solidFill>
                            <a:schemeClr val="tx1"/>
                          </a:solidFill>
                          <a:effectLst/>
                          <a:latin typeface="CS New Athanasius" panose="020B0500000000000000" pitchFamily="34" charset="0"/>
                          <a:cs typeface="Arial" charset="0"/>
                        </a:rPr>
                        <a:t>ou`c;erter</a:t>
                      </a:r>
                      <a:r>
                        <a:rPr kumimoji="0" lang="en-US" sz="4800" b="0" i="0" u="none" strike="noStrike" cap="none" normalizeH="0" baseline="0" dirty="0">
                          <a:ln>
                            <a:noFill/>
                          </a:ln>
                          <a:solidFill>
                            <a:schemeClr val="tx1"/>
                          </a:solidFill>
                          <a:effectLst/>
                          <a:latin typeface="CS New Athanasius" panose="020B0500000000000000" pitchFamily="34"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000" b="0" i="0" u="none" strike="noStrike" cap="none" normalizeH="0" baseline="0" dirty="0">
                          <a:ln>
                            <a:noFill/>
                          </a:ln>
                          <a:solidFill>
                            <a:schemeClr val="tx1"/>
                          </a:solidFill>
                          <a:effectLst/>
                          <a:latin typeface="Arial" charset="0"/>
                          <a:cs typeface="Arial" charset="0"/>
                        </a:rPr>
                        <a:t>Prosternez-vous devant Dieu avec crainte et tremblement. </a:t>
                      </a:r>
                      <a:endParaRPr kumimoji="0" lang="en-US" sz="40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800" b="0" i="0" u="none" strike="noStrike" cap="none" normalizeH="0" baseline="0" dirty="0">
                          <a:ln>
                            <a:noFill/>
                          </a:ln>
                          <a:solidFill>
                            <a:schemeClr val="tx1"/>
                          </a:solidFill>
                          <a:effectLst/>
                          <a:latin typeface="Arial" charset="0"/>
                          <a:cs typeface="Arial" charset="0"/>
                        </a:rPr>
                        <a:t>اُسْجُدُوا لِلَّهِ بِخَوْفٍ وَرَعْدَةٍ.</a:t>
                      </a:r>
                      <a:r>
                        <a:rPr kumimoji="0" lang="en-US" sz="4800" b="0" i="0" u="none" strike="noStrike" cap="none" normalizeH="0" baseline="0" dirty="0">
                          <a:ln>
                            <a:noFill/>
                          </a:ln>
                          <a:solidFill>
                            <a:schemeClr val="tx1"/>
                          </a:solidFill>
                          <a:effectLst/>
                          <a:latin typeface="Arial" charset="0"/>
                          <a:cs typeface="Arial" charset="0"/>
                        </a:rPr>
                        <a:t> </a:t>
                      </a:r>
                      <a:endParaRPr kumimoji="0" lang="ar-SA"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 name="Tableau 3">
            <a:extLst>
              <a:ext uri="{FF2B5EF4-FFF2-40B4-BE49-F238E27FC236}">
                <a16:creationId xmlns:a16="http://schemas.microsoft.com/office/drawing/2014/main" id="{5C87BC68-78DC-381C-C04B-189F0EC0FC93}"/>
              </a:ext>
            </a:extLst>
          </p:cNvPr>
          <p:cNvGraphicFramePr>
            <a:graphicFrameLocks noGrp="1"/>
          </p:cNvGraphicFramePr>
          <p:nvPr>
            <p:extLst>
              <p:ext uri="{D42A27DB-BD31-4B8C-83A1-F6EECF244321}">
                <p14:modId xmlns:p14="http://schemas.microsoft.com/office/powerpoint/2010/main" val="1093593325"/>
              </p:ext>
            </p:extLst>
          </p:nvPr>
        </p:nvGraphicFramePr>
        <p:xfrm>
          <a:off x="1879600" y="125308"/>
          <a:ext cx="8432800" cy="518160"/>
        </p:xfrm>
        <a:graphic>
          <a:graphicData uri="http://schemas.openxmlformats.org/drawingml/2006/table">
            <a:tbl>
              <a:tblPr firstRow="1" bandRow="1"/>
              <a:tblGrid>
                <a:gridCol w="8432800">
                  <a:extLst>
                    <a:ext uri="{9D8B030D-6E8A-4147-A177-3AD203B41FA5}">
                      <a16:colId xmlns:a16="http://schemas.microsoft.com/office/drawing/2014/main" val="1344208287"/>
                    </a:ext>
                  </a:extLst>
                </a:gridCol>
              </a:tblGrid>
              <a:tr h="49784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r>
                        <a:rPr kumimoji="0" lang="fr-FR" sz="2800" b="0"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ème</a:t>
                      </a:r>
                      <a:r>
                        <a:rPr kumimoji="0" lang="fr-F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Litanie - </a:t>
                      </a:r>
                      <a:r>
                        <a:rPr kumimoji="0" lang="ar-EG"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الطلبة الثانية</a:t>
                      </a:r>
                      <a:endParaRPr kumimoji="0" lang="fr-FR" sz="28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121920" marR="121920">
                    <a:lnL>
                      <a:noFill/>
                    </a:lnL>
                    <a:lnR>
                      <a:noFill/>
                    </a:lnR>
                    <a:lnT>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9627290"/>
                  </a:ext>
                </a:extLst>
              </a:tr>
            </a:tbl>
          </a:graphicData>
        </a:graphic>
      </p:graphicFrame>
    </p:spTree>
    <p:extLst>
      <p:ext uri="{BB962C8B-B14F-4D97-AF65-F5344CB8AC3E}">
        <p14:creationId xmlns:p14="http://schemas.microsoft.com/office/powerpoint/2010/main" val="852673624"/>
      </p:ext>
    </p:extLst>
  </p:cSld>
  <p:clrMapOvr>
    <a:masterClrMapping/>
  </p:clrMapOvr>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1"/>
            <a:ext cx="11405309" cy="2062296"/>
          </a:xfrm>
          <a:prstGeom prst="rect">
            <a:avLst/>
          </a:prstGeom>
        </p:spPr>
        <p:txBody>
          <a:bodyPr wrap="square">
            <a:spAutoFit/>
          </a:bodyPr>
          <a:lstStyle/>
          <a:p>
            <a:pPr algn="ctr" defTabSz="1219170" rtl="1"/>
            <a:r>
              <a:rPr lang="ar-AE" sz="4267" i="1" u="sng" dirty="0">
                <a:solidFill>
                  <a:prstClr val="white"/>
                </a:solidFill>
                <a:latin typeface="Arial" panose="020B0604020202020204" pitchFamily="34" charset="0"/>
                <a:cs typeface="Arial"/>
              </a:rPr>
              <a:t>الْكَاهِنُ : </a:t>
            </a:r>
            <a:endParaRPr lang="fr-FR" sz="4267" i="1" u="sng" dirty="0">
              <a:solidFill>
                <a:prstClr val="white"/>
              </a:solidFill>
              <a:latin typeface="Arial" panose="020B0604020202020204" pitchFamily="34" charset="0"/>
              <a:cs typeface="Arial"/>
            </a:endParaRPr>
          </a:p>
          <a:p>
            <a:pPr algn="ctr" defTabSz="1219170" rtl="1"/>
            <a:r>
              <a:rPr lang="ar-AE" sz="4267" dirty="0">
                <a:solidFill>
                  <a:prstClr val="white"/>
                </a:solidFill>
                <a:latin typeface="Arial" panose="020B0604020202020204" pitchFamily="34" charset="0"/>
                <a:cs typeface="Arial"/>
              </a:rPr>
              <a:t>أيها الرب إلهنا الذي أعطي السلامة للناس وموهبة الروح القدس في أعمارهم أجعلنا أهلاً نحن أيضاً أن نحسب في ميراثك</a:t>
            </a:r>
          </a:p>
        </p:txBody>
      </p:sp>
      <p:sp>
        <p:nvSpPr>
          <p:cNvPr id="7" name="Rectangle 6"/>
          <p:cNvSpPr/>
          <p:nvPr/>
        </p:nvSpPr>
        <p:spPr>
          <a:xfrm>
            <a:off x="47330" y="3607469"/>
            <a:ext cx="12097343" cy="2575000"/>
          </a:xfrm>
          <a:prstGeom prst="rect">
            <a:avLst/>
          </a:prstGeom>
        </p:spPr>
        <p:txBody>
          <a:bodyPr wrap="square">
            <a:spAutoFit/>
          </a:bodyPr>
          <a:lstStyle/>
          <a:p>
            <a:pPr algn="ctr" defTabSz="1219170"/>
            <a:r>
              <a:rPr lang="fr-FR" sz="3067" b="1" i="1" u="sng" dirty="0">
                <a:solidFill>
                  <a:prstClr val="white"/>
                </a:solidFill>
                <a:latin typeface="Book Antiqua" pitchFamily="18" charset="0"/>
                <a:cs typeface="Arial"/>
              </a:rPr>
              <a:t>Le prêtre :</a:t>
            </a:r>
          </a:p>
          <a:p>
            <a:pPr algn="ctr" defTabSz="1219170"/>
            <a:endParaRPr lang="fr-FR" sz="3067" b="1" i="1" u="sng" dirty="0">
              <a:solidFill>
                <a:prstClr val="white"/>
              </a:solidFill>
              <a:latin typeface="Book Antiqua" pitchFamily="18" charset="0"/>
              <a:cs typeface="Arial"/>
            </a:endParaRPr>
          </a:p>
          <a:p>
            <a:pPr algn="ctr" defTabSz="1219170"/>
            <a:r>
              <a:rPr lang="fr-FR" sz="3333" b="1" dirty="0">
                <a:solidFill>
                  <a:prstClr val="white"/>
                </a:solidFill>
                <a:latin typeface="Book Antiqua" pitchFamily="18" charset="0"/>
                <a:cs typeface="Arial"/>
              </a:rPr>
              <a:t>Ô Seigneur notre Dieu qui a accordé la paix aux hommes et le don du Saint-Esprit dans leur vie, rends-nous dignes nous aussi, d’être comptés parmi ton héritage.</a:t>
            </a:r>
          </a:p>
        </p:txBody>
      </p:sp>
    </p:spTree>
    <p:extLst>
      <p:ext uri="{BB962C8B-B14F-4D97-AF65-F5344CB8AC3E}">
        <p14:creationId xmlns:p14="http://schemas.microsoft.com/office/powerpoint/2010/main" val="1307509842"/>
      </p:ext>
    </p:extLst>
  </p:cSld>
  <p:clrMapOvr>
    <a:masterClrMapping/>
  </p:clrMapOvr>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وليات علينا روحك القدوس الذي أرسلته علي تلاميذك ورسلك في هذا اليوم الخمسيني. الذي صار في أفواههم وشفاههم السنة من نار. ومن اجلهم قبلنا معرفة </a:t>
            </a:r>
            <a:r>
              <a:rPr lang="ar-AE" sz="4267" dirty="0" err="1">
                <a:solidFill>
                  <a:prstClr val="white"/>
                </a:solidFill>
                <a:latin typeface="Arial" panose="020B0604020202020204" pitchFamily="34" charset="0"/>
                <a:cs typeface="Arial"/>
              </a:rPr>
              <a:t>لاهوتك</a:t>
            </a:r>
            <a:r>
              <a:rPr lang="ar-AE" sz="4267" dirty="0">
                <a:solidFill>
                  <a:prstClr val="white"/>
                </a:solidFill>
                <a:latin typeface="Arial" panose="020B0604020202020204" pitchFamily="34" charset="0"/>
                <a:cs typeface="Arial"/>
              </a:rPr>
              <a:t> نحن ج</a:t>
            </a:r>
            <a:r>
              <a:rPr lang="ar-AE" sz="4267" dirty="0">
                <a:solidFill>
                  <a:prstClr val="white"/>
                </a:solidFill>
                <a:latin typeface="Arial" panose="020B0604020202020204" pitchFamily="34" charset="0"/>
              </a:rPr>
              <a:t>ن</a:t>
            </a:r>
            <a:r>
              <a:rPr lang="ar-AE" sz="4267" dirty="0">
                <a:solidFill>
                  <a:prstClr val="white"/>
                </a:solidFill>
                <a:latin typeface="Arial" panose="020B0604020202020204" pitchFamily="34" charset="0"/>
                <a:cs typeface="Arial"/>
              </a:rPr>
              <a:t>س البشر</a:t>
            </a:r>
            <a:r>
              <a:rPr lang="fr-FR" sz="4267" dirty="0">
                <a:solidFill>
                  <a:prstClr val="white"/>
                </a:solidFill>
                <a:latin typeface="Arial" panose="020B0604020202020204" pitchFamily="34" charset="0"/>
                <a:cs typeface="Arial"/>
              </a:rPr>
              <a:t> </a:t>
            </a:r>
            <a:r>
              <a:rPr lang="ar-AE" sz="4267" dirty="0">
                <a:solidFill>
                  <a:prstClr val="white"/>
                </a:solidFill>
                <a:latin typeface="Arial" panose="020B0604020202020204" pitchFamily="34" charset="0"/>
                <a:cs typeface="Arial"/>
              </a:rPr>
              <a:t>: من قبل سماعنا بأذاننا كل واحد منا بما له من اللغة</a:t>
            </a:r>
          </a:p>
        </p:txBody>
      </p:sp>
      <p:sp>
        <p:nvSpPr>
          <p:cNvPr id="7" name="Rectangle 6"/>
          <p:cNvSpPr/>
          <p:nvPr/>
        </p:nvSpPr>
        <p:spPr>
          <a:xfrm>
            <a:off x="47330" y="3140968"/>
            <a:ext cx="12097343" cy="3169714"/>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Que Ton Esprit Saint que Tu as envoyé à Tes disciples et apôtres en ce jour de la Pentecôte, repose sur nous. Il est apparu dans leur bouche et sur leurs lèvres, comme des langues de feu. Grâce à eux, nous avons reçu la connaissance de Ta divinité, nous les hommes, quand nous l’avons entendu de nos oreilles, chacun d’entre nous en notre langue.</a:t>
            </a:r>
          </a:p>
        </p:txBody>
      </p:sp>
    </p:spTree>
    <p:extLst>
      <p:ext uri="{BB962C8B-B14F-4D97-AF65-F5344CB8AC3E}">
        <p14:creationId xmlns:p14="http://schemas.microsoft.com/office/powerpoint/2010/main" val="1277064000"/>
      </p:ext>
    </p:extLst>
  </p:cSld>
  <p:clrMapOvr>
    <a:masterClrMapping/>
  </p:clrMapOvr>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164637"/>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وامتلأنا نوراً من قبل لهيب روحك القدوس. وخلصنا من ضلالة الظلمة باتحادنا بالألسن النارية المتفرقة. وإحسانك الذي يفوق الطبيعة. لأنك دعوتنا لما لك من الإيمان. وآمنا وتكلمنا بمجد </a:t>
            </a:r>
            <a:r>
              <a:rPr lang="ar-AE" sz="4267" dirty="0" err="1">
                <a:solidFill>
                  <a:prstClr val="white"/>
                </a:solidFill>
                <a:latin typeface="Arial" panose="020B0604020202020204" pitchFamily="34" charset="0"/>
                <a:cs typeface="Arial"/>
              </a:rPr>
              <a:t>لاهوتك</a:t>
            </a:r>
            <a:r>
              <a:rPr lang="ar-AE" sz="4267" dirty="0">
                <a:solidFill>
                  <a:prstClr val="white"/>
                </a:solidFill>
                <a:latin typeface="Arial" panose="020B0604020202020204" pitchFamily="34" charset="0"/>
                <a:cs typeface="Arial"/>
              </a:rPr>
              <a:t> مع الآب والروح القدس بلاهوت واحد وسلطان واحد</a:t>
            </a:r>
          </a:p>
        </p:txBody>
      </p:sp>
      <p:sp>
        <p:nvSpPr>
          <p:cNvPr id="7" name="Rectangle 6"/>
          <p:cNvSpPr/>
          <p:nvPr/>
        </p:nvSpPr>
        <p:spPr>
          <a:xfrm>
            <a:off x="47330" y="2756926"/>
            <a:ext cx="12097343" cy="3682611"/>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Et nous avons été remplis de la lumière du feu de Ton Esprit-Saint. Nous avons été sauvés de la perdition de l’obscurité, quand nous nous sommes unifiés avec les langues de feu variées, et Ta bienfaisance qui dépasse l’entendement. Car quand Tu nous as appelés à Ta foi, nous avons cru et parlé de la gloire de Ta divinité avec le Père et le Saint-Esprit, une divinité, un pouvoir, </a:t>
            </a:r>
          </a:p>
        </p:txBody>
      </p:sp>
    </p:spTree>
    <p:extLst>
      <p:ext uri="{BB962C8B-B14F-4D97-AF65-F5344CB8AC3E}">
        <p14:creationId xmlns:p14="http://schemas.microsoft.com/office/powerpoint/2010/main" val="2289680363"/>
      </p:ext>
    </p:extLst>
  </p:cSld>
  <p:clrMapOvr>
    <a:masterClrMapping/>
  </p:clrMapOvr>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2"/>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وبك استضأنا لأنك أنت نور الآب. والشخص الذي جوهره وطبعه الذي لا يتغير ولا يتزعزع وينبوع الحكمة. أسألك أن تفتح شفتي أنا الخاطئ. علمني كيف اتضرع إليك بما نحتاجه. لأنك أنت الذي يعرف كثرة خطاياي الجمة.</a:t>
            </a:r>
          </a:p>
        </p:txBody>
      </p:sp>
      <p:sp>
        <p:nvSpPr>
          <p:cNvPr id="7" name="Rectangle 6"/>
          <p:cNvSpPr/>
          <p:nvPr/>
        </p:nvSpPr>
        <p:spPr>
          <a:xfrm>
            <a:off x="47330" y="3204455"/>
            <a:ext cx="12097343" cy="3169714"/>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Par Toi nous sommes devenus illuminés car Tu es la lumière du Père, et la personne de Sa même nature qui ne change ni ne </a:t>
            </a:r>
            <a:r>
              <a:rPr lang="fr-FR" sz="3333" b="1" dirty="0" err="1">
                <a:solidFill>
                  <a:prstClr val="white"/>
                </a:solidFill>
                <a:latin typeface="Book Antiqua" pitchFamily="18" charset="0"/>
                <a:cs typeface="Arial"/>
              </a:rPr>
              <a:t>vascille</a:t>
            </a:r>
            <a:r>
              <a:rPr lang="fr-FR" sz="3333" b="1" dirty="0">
                <a:solidFill>
                  <a:prstClr val="white"/>
                </a:solidFill>
                <a:latin typeface="Book Antiqua" pitchFamily="18" charset="0"/>
                <a:cs typeface="Arial"/>
              </a:rPr>
              <a:t>, et la Source de la sagesse. Je Te demande de m’ouvrir mes lèvres, moi le pécheur ; enseigne-moi comment T’implorer pour nos besoins, car Tu es celui qui connaît la multitude de mes péchés.</a:t>
            </a:r>
          </a:p>
        </p:txBody>
      </p:sp>
    </p:spTree>
    <p:extLst>
      <p:ext uri="{BB962C8B-B14F-4D97-AF65-F5344CB8AC3E}">
        <p14:creationId xmlns:p14="http://schemas.microsoft.com/office/powerpoint/2010/main" val="3614603146"/>
      </p:ext>
    </p:extLst>
  </p:cSld>
  <p:clrMapOvr>
    <a:masterClrMapping/>
  </p:clrMapOvr>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2"/>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ولكن تحننك يغلب جهلي لأني ها </a:t>
            </a:r>
            <a:r>
              <a:rPr lang="ar-AE" sz="4267" dirty="0" err="1">
                <a:solidFill>
                  <a:prstClr val="white"/>
                </a:solidFill>
                <a:latin typeface="Arial" panose="020B0604020202020204" pitchFamily="34" charset="0"/>
                <a:cs typeface="Arial"/>
              </a:rPr>
              <a:t>أنذا</a:t>
            </a:r>
            <a:r>
              <a:rPr lang="ar-AE" sz="4267" dirty="0">
                <a:solidFill>
                  <a:prstClr val="white"/>
                </a:solidFill>
                <a:latin typeface="Arial" panose="020B0604020202020204" pitchFamily="34" charset="0"/>
                <a:cs typeface="Arial"/>
              </a:rPr>
              <a:t> بالخوف أقف قبالة لجة رحمتك. وبعلم طرحت نفسي فيها. دبر حياتي يا مدبر كل الخليقة بقوته وحكمته التي لا ينطق بها. يا أيها الميناء الهادئ للذين في العاصف أرنا الطريق الذي نسلكه.</a:t>
            </a:r>
          </a:p>
        </p:txBody>
      </p:sp>
      <p:sp>
        <p:nvSpPr>
          <p:cNvPr id="7" name="Rectangle 6"/>
          <p:cNvSpPr/>
          <p:nvPr/>
        </p:nvSpPr>
        <p:spPr>
          <a:xfrm>
            <a:off x="47330" y="3236979"/>
            <a:ext cx="12097343" cy="3169714"/>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Mais Ta tendresse a raison de mon ignorance car voici je me tiens debout craintif et jette mon âme devant la multitude de Tes miséricordes. Gouverne ma vie, Toi qui gouvernes toute la création par Ta puissance et Ta sagesse </a:t>
            </a:r>
            <a:r>
              <a:rPr lang="fr-FR" sz="3333" b="1" dirty="0" err="1">
                <a:solidFill>
                  <a:prstClr val="white"/>
                </a:solidFill>
                <a:latin typeface="Book Antiqua" pitchFamily="18" charset="0"/>
                <a:cs typeface="Arial"/>
              </a:rPr>
              <a:t>inneffable</a:t>
            </a:r>
            <a:r>
              <a:rPr lang="fr-FR" sz="3333" b="1" dirty="0">
                <a:solidFill>
                  <a:prstClr val="white"/>
                </a:solidFill>
                <a:latin typeface="Book Antiqua" pitchFamily="18" charset="0"/>
                <a:cs typeface="Arial"/>
              </a:rPr>
              <a:t>. Toi qui es le port calme pour ceux qui sont dans la tempête, fais-nous voir le chemin à suivre.</a:t>
            </a:r>
          </a:p>
        </p:txBody>
      </p:sp>
    </p:spTree>
    <p:extLst>
      <p:ext uri="{BB962C8B-B14F-4D97-AF65-F5344CB8AC3E}">
        <p14:creationId xmlns:p14="http://schemas.microsoft.com/office/powerpoint/2010/main" val="947838569"/>
      </p:ext>
    </p:extLst>
  </p:cSld>
  <p:clrMapOvr>
    <a:masterClrMapping/>
  </p:clrMapOvr>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2"/>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وأرسل روح حكمتك علي أفكاري. وأعط لجهلي فهم روحك القدوس. وليكن روحك المخوف يظلل علي أعمالي. وليتجدد روحك المستقيم في أحشائنا. ليثبت روحك القادر زلل أفكاري وليكن روحك الصالح يرشدني إلي ما ينبغي</a:t>
            </a:r>
          </a:p>
        </p:txBody>
      </p:sp>
      <p:sp>
        <p:nvSpPr>
          <p:cNvPr id="7" name="Rectangle 6"/>
          <p:cNvSpPr/>
          <p:nvPr/>
        </p:nvSpPr>
        <p:spPr>
          <a:xfrm>
            <a:off x="47330" y="3236979"/>
            <a:ext cx="12097343" cy="2656818"/>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Envoie l’Esprit de Ta sagesse sur mes pensées et donne à mon ignorance la connaissance de Ton Esprit-Saint. Que la crainte de Ton Esprit couvre mes œuvres. Que Ton Esprit droit se renouvelle en nous. Que Ton Esprit puissant affermisse mes pensées et que Ton Esprit bon me guide vers le droit chemin.</a:t>
            </a:r>
          </a:p>
        </p:txBody>
      </p:sp>
    </p:spTree>
    <p:extLst>
      <p:ext uri="{BB962C8B-B14F-4D97-AF65-F5344CB8AC3E}">
        <p14:creationId xmlns:p14="http://schemas.microsoft.com/office/powerpoint/2010/main" val="2046535825"/>
      </p:ext>
    </p:extLst>
  </p:cSld>
  <p:clrMapOvr>
    <a:masterClrMapping/>
  </p:clrMapOvr>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2"/>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لكي استحق أن اعمل وصاياك. واذكر كل حين مجيئك لمداينة البشر بما صنعوا. لا ترفضني أنا الذي دست بالنجاسات وجراحات هذا العالم. لكن قوني فأجد رحمة أمامك. أنت قلت أن الذي يسأل شيئاً باسمي ينال.</a:t>
            </a:r>
          </a:p>
        </p:txBody>
      </p:sp>
      <p:sp>
        <p:nvSpPr>
          <p:cNvPr id="7" name="Rectangle 6"/>
          <p:cNvSpPr/>
          <p:nvPr/>
        </p:nvSpPr>
        <p:spPr>
          <a:xfrm>
            <a:off x="47330" y="3140969"/>
            <a:ext cx="12097343" cy="3169714"/>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Afin que je sois digne de pratiquer Tes commandements et de me souvenir en tout temps Ton avènement pour juger les hommes selon ce qu’ils ont faits. Ne me rejette pas, moi qui me suis souillé par les impuretés et les plaies de ce monde. Mais fortifie-moi, que je trouve miséricorde à Tes yeux. Tu as dis : « Qui demande quelque chose en mon nom la reçoit.»</a:t>
            </a:r>
          </a:p>
        </p:txBody>
      </p:sp>
    </p:spTree>
    <p:extLst>
      <p:ext uri="{BB962C8B-B14F-4D97-AF65-F5344CB8AC3E}">
        <p14:creationId xmlns:p14="http://schemas.microsoft.com/office/powerpoint/2010/main" val="3946324703"/>
      </p:ext>
    </p:extLst>
  </p:cSld>
  <p:clrMapOvr>
    <a:masterClrMapping/>
  </p:clrMapOvr>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3375604"/>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من اجل هذا أنا الخاطئ أطلب إلي </a:t>
            </a:r>
            <a:r>
              <a:rPr lang="ar-AE" sz="4267" dirty="0" err="1">
                <a:solidFill>
                  <a:prstClr val="white"/>
                </a:solidFill>
                <a:latin typeface="Arial" panose="020B0604020202020204" pitchFamily="34" charset="0"/>
                <a:cs typeface="Arial"/>
              </a:rPr>
              <a:t>لاهوتك</a:t>
            </a:r>
            <a:r>
              <a:rPr lang="ar-AE" sz="4267" dirty="0">
                <a:solidFill>
                  <a:prstClr val="white"/>
                </a:solidFill>
                <a:latin typeface="Arial" panose="020B0604020202020204" pitchFamily="34" charset="0"/>
                <a:cs typeface="Arial"/>
              </a:rPr>
              <a:t> أن تعطيني ما قد وعدتني به للخلاص. نعم يا رب يا صانع الخيرات الغني والصالح أنت المعطي أكثر مما نطلب إليك، أنت هو الرحوم الذي بلا خطية. انظر إلي شعبك المنحنين لك بركبهم أيها الرؤوف كن غافراً لآثامهم،</a:t>
            </a:r>
          </a:p>
        </p:txBody>
      </p:sp>
      <p:sp>
        <p:nvSpPr>
          <p:cNvPr id="7" name="Rectangle 6"/>
          <p:cNvSpPr/>
          <p:nvPr/>
        </p:nvSpPr>
        <p:spPr>
          <a:xfrm>
            <a:off x="47330" y="3315084"/>
            <a:ext cx="12097343" cy="3169714"/>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Pour cela, moi le pécheur, je demande à Ta divinité de me donner ce que Tu as promis pour le salut. Oui Seigneur bienfaisant, riche et bon, Tu donnes plus que nous demandions, Tu es le miséricordieux et le sans péché. Regarde Ton peuple qui s’agenouille devant Toi. Toi qui es compatissant, pardonne leurs iniquités.</a:t>
            </a:r>
          </a:p>
        </p:txBody>
      </p:sp>
    </p:spTree>
    <p:extLst>
      <p:ext uri="{BB962C8B-B14F-4D97-AF65-F5344CB8AC3E}">
        <p14:creationId xmlns:p14="http://schemas.microsoft.com/office/powerpoint/2010/main" val="333734860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72064" y="340594"/>
            <a:ext cx="5356637" cy="2923877"/>
          </a:xfrm>
          <a:prstGeom prst="rect">
            <a:avLst/>
          </a:prstGeom>
        </p:spPr>
        <p:txBody>
          <a:bodyPr wrap="square">
            <a:spAutoFit/>
          </a:bodyPr>
          <a:lstStyle/>
          <a:p>
            <a:pPr algn="just" defTabSz="1219170" rtl="1"/>
            <a:r>
              <a:rPr lang="ar-EG" sz="4800" dirty="0">
                <a:solidFill>
                  <a:prstClr val="white"/>
                </a:solidFill>
                <a:latin typeface="Arial" panose="020B0604020202020204" pitchFamily="34" charset="0"/>
                <a:cs typeface="Arial"/>
              </a:rPr>
              <a:t>الله الجالس </a:t>
            </a:r>
            <a:endParaRPr lang="fr-FR" sz="4800" dirty="0">
              <a:solidFill>
                <a:prstClr val="white"/>
              </a:solidFill>
              <a:latin typeface="Arial" panose="020B0604020202020204" pitchFamily="34" charset="0"/>
              <a:cs typeface="Arial"/>
            </a:endParaRPr>
          </a:p>
          <a:p>
            <a:pPr algn="just" defTabSz="1219170" rtl="1"/>
            <a:r>
              <a:rPr lang="ar-EG" sz="4800" dirty="0">
                <a:solidFill>
                  <a:prstClr val="white"/>
                </a:solidFill>
                <a:latin typeface="Arial" panose="020B0604020202020204" pitchFamily="34" charset="0"/>
                <a:cs typeface="Arial"/>
              </a:rPr>
              <a:t>على </a:t>
            </a:r>
            <a:r>
              <a:rPr lang="ar-EG" sz="4800" dirty="0" err="1">
                <a:solidFill>
                  <a:prstClr val="white"/>
                </a:solidFill>
                <a:latin typeface="Arial" panose="020B0604020202020204" pitchFamily="34" charset="0"/>
                <a:cs typeface="Arial"/>
              </a:rPr>
              <a:t>الشاروبيم</a:t>
            </a:r>
            <a:r>
              <a:rPr lang="ar-EG" sz="4800" dirty="0">
                <a:solidFill>
                  <a:prstClr val="white"/>
                </a:solidFill>
                <a:latin typeface="Arial" panose="020B0604020202020204" pitchFamily="34" charset="0"/>
                <a:cs typeface="Arial"/>
              </a:rPr>
              <a:t> </a:t>
            </a:r>
            <a:endParaRPr lang="fr-FR" sz="4800" dirty="0">
              <a:solidFill>
                <a:prstClr val="white"/>
              </a:solidFill>
              <a:latin typeface="Arial" panose="020B0604020202020204" pitchFamily="34" charset="0"/>
              <a:cs typeface="Arial"/>
            </a:endParaRPr>
          </a:p>
          <a:p>
            <a:pPr algn="just" defTabSz="1219170" rtl="1"/>
            <a:r>
              <a:rPr lang="ar-EG" sz="4000" dirty="0">
                <a:solidFill>
                  <a:prstClr val="white"/>
                </a:solidFill>
                <a:latin typeface="Arial" panose="020B0604020202020204" pitchFamily="34" charset="0"/>
                <a:cs typeface="Arial"/>
              </a:rPr>
              <a:t>ظهر أمام </a:t>
            </a:r>
            <a:r>
              <a:rPr lang="ar-EG" sz="4000" dirty="0" err="1">
                <a:solidFill>
                  <a:prstClr val="white"/>
                </a:solidFill>
                <a:latin typeface="Arial" panose="020B0604020202020204" pitchFamily="34" charset="0"/>
                <a:cs typeface="Arial"/>
              </a:rPr>
              <a:t>أفرآم</a:t>
            </a:r>
            <a:r>
              <a:rPr lang="ar-EG" sz="4000" dirty="0">
                <a:solidFill>
                  <a:prstClr val="white"/>
                </a:solidFill>
                <a:latin typeface="Arial" panose="020B0604020202020204" pitchFamily="34" charset="0"/>
                <a:cs typeface="Arial"/>
              </a:rPr>
              <a:t> وبنيامين ومنسى</a:t>
            </a:r>
            <a:endParaRPr lang="fr-FR" sz="4000" dirty="0">
              <a:solidFill>
                <a:prstClr val="white"/>
              </a:solidFill>
              <a:latin typeface="Arial" panose="020B0604020202020204" pitchFamily="34" charset="0"/>
              <a:cs typeface="Arial"/>
            </a:endParaRPr>
          </a:p>
          <a:p>
            <a:pPr algn="just" defTabSz="1219170" rtl="1"/>
            <a:r>
              <a:rPr lang="ar-EG" sz="4800" dirty="0">
                <a:solidFill>
                  <a:prstClr val="white"/>
                </a:solidFill>
                <a:latin typeface="Arial" panose="020B0604020202020204" pitchFamily="34" charset="0"/>
                <a:cs typeface="Arial"/>
              </a:rPr>
              <a:t>الروح ...</a:t>
            </a:r>
            <a:endParaRPr lang="fr-FR" sz="4800" dirty="0">
              <a:solidFill>
                <a:prstClr val="white"/>
              </a:solidFill>
              <a:latin typeface="Arial" panose="020B0604020202020204" pitchFamily="34" charset="0"/>
              <a:cs typeface="Arial"/>
            </a:endParaRPr>
          </a:p>
        </p:txBody>
      </p:sp>
      <p:sp>
        <p:nvSpPr>
          <p:cNvPr id="6" name="Rectangle 5"/>
          <p:cNvSpPr/>
          <p:nvPr/>
        </p:nvSpPr>
        <p:spPr>
          <a:xfrm>
            <a:off x="431371" y="332657"/>
            <a:ext cx="6240693" cy="3354957"/>
          </a:xfrm>
          <a:prstGeom prst="rect">
            <a:avLst/>
          </a:prstGeom>
        </p:spPr>
        <p:txBody>
          <a:bodyPr wrap="square">
            <a:spAutoFit/>
          </a:bodyPr>
          <a:lstStyle/>
          <a:p>
            <a:pPr algn="just" defTabSz="1219170"/>
            <a:r>
              <a:rPr lang="fr-FR" sz="4267" dirty="0">
                <a:solidFill>
                  <a:prstClr val="white"/>
                </a:solidFill>
                <a:latin typeface="CS Avva Shenouda" pitchFamily="34" charset="0"/>
                <a:cs typeface="Arial"/>
              </a:rPr>
              <a:t>`V} </a:t>
            </a:r>
            <a:r>
              <a:rPr lang="fr-FR" sz="4267" dirty="0" err="1">
                <a:solidFill>
                  <a:prstClr val="white"/>
                </a:solidFill>
                <a:latin typeface="CS Avva Shenouda" pitchFamily="34" charset="0"/>
                <a:cs typeface="Arial"/>
              </a:rPr>
              <a:t>Vyethemci</a:t>
            </a:r>
            <a:r>
              <a:rPr lang="fr-FR" sz="4267" dirty="0">
                <a:solidFill>
                  <a:prstClr val="white"/>
                </a:solidFill>
                <a:latin typeface="CS Avva Shenouda" pitchFamily="34" charset="0"/>
                <a:cs typeface="Arial"/>
              </a:rPr>
              <a:t> @ </a:t>
            </a:r>
            <a:r>
              <a:rPr lang="fr-FR" sz="4267" dirty="0" err="1">
                <a:solidFill>
                  <a:prstClr val="white"/>
                </a:solidFill>
                <a:latin typeface="CS Avva Shenouda" pitchFamily="34" charset="0"/>
                <a:cs typeface="Arial"/>
              </a:rPr>
              <a:t>hijen</a:t>
            </a:r>
            <a:r>
              <a:rPr lang="fr-FR" sz="4267" dirty="0">
                <a:solidFill>
                  <a:prstClr val="white"/>
                </a:solidFill>
                <a:latin typeface="CS Avva Shenouda" pitchFamily="34" charset="0"/>
                <a:cs typeface="Arial"/>
              </a:rPr>
              <a:t> ni&lt;</a:t>
            </a:r>
            <a:r>
              <a:rPr lang="fr-FR" sz="4267" dirty="0" err="1">
                <a:solidFill>
                  <a:prstClr val="white"/>
                </a:solidFill>
                <a:latin typeface="CS Avva Shenouda" pitchFamily="34" charset="0"/>
                <a:cs typeface="Arial"/>
              </a:rPr>
              <a:t>eroubim</a:t>
            </a:r>
            <a:r>
              <a:rPr lang="fr-FR" sz="4267" dirty="0">
                <a:solidFill>
                  <a:prstClr val="white"/>
                </a:solidFill>
                <a:latin typeface="CS Avva Shenouda" pitchFamily="34" charset="0"/>
                <a:cs typeface="Arial"/>
              </a:rPr>
              <a:t> @ `</a:t>
            </a:r>
            <a:r>
              <a:rPr lang="fr-FR" sz="4267" dirty="0" err="1">
                <a:solidFill>
                  <a:prstClr val="white"/>
                </a:solidFill>
                <a:latin typeface="CS Avva Shenouda" pitchFamily="34" charset="0"/>
                <a:cs typeface="Arial"/>
              </a:rPr>
              <a:t>mpe`m;o</a:t>
            </a:r>
            <a:r>
              <a:rPr lang="fr-FR" sz="4267" dirty="0">
                <a:solidFill>
                  <a:prstClr val="white"/>
                </a:solidFill>
                <a:latin typeface="CS Avva Shenouda" pitchFamily="34" charset="0"/>
                <a:cs typeface="Arial"/>
              </a:rPr>
              <a:t> `</a:t>
            </a:r>
            <a:r>
              <a:rPr lang="fr-FR" sz="4267" dirty="0" err="1">
                <a:solidFill>
                  <a:prstClr val="white"/>
                </a:solidFill>
                <a:latin typeface="CS Avva Shenouda" pitchFamily="34" charset="0"/>
                <a:cs typeface="Arial"/>
              </a:rPr>
              <a:t>nEvram</a:t>
            </a:r>
            <a:r>
              <a:rPr lang="fr-FR" sz="4267" dirty="0">
                <a:solidFill>
                  <a:prstClr val="white"/>
                </a:solidFill>
                <a:latin typeface="CS Avva Shenouda" pitchFamily="34" charset="0"/>
                <a:cs typeface="Arial"/>
              </a:rPr>
              <a:t> nem Beniamin nem </a:t>
            </a:r>
            <a:r>
              <a:rPr lang="fr-FR" sz="4267" dirty="0" err="1">
                <a:solidFill>
                  <a:prstClr val="white"/>
                </a:solidFill>
                <a:latin typeface="CS Avva Shenouda" pitchFamily="34" charset="0"/>
                <a:cs typeface="Arial"/>
              </a:rPr>
              <a:t>Menacce</a:t>
            </a:r>
            <a:r>
              <a:rPr lang="fr-FR" sz="4267" dirty="0">
                <a:solidFill>
                  <a:prstClr val="white"/>
                </a:solidFill>
                <a:latin typeface="CS Avva Shenouda" pitchFamily="34" charset="0"/>
                <a:cs typeface="Arial"/>
              </a:rPr>
              <a:t> @ </a:t>
            </a:r>
            <a:r>
              <a:rPr lang="fr-FR" sz="4133" dirty="0" err="1">
                <a:solidFill>
                  <a:prstClr val="white"/>
                </a:solidFill>
                <a:latin typeface="CS Avva Shenouda" pitchFamily="34" charset="0"/>
                <a:cs typeface="Arial"/>
              </a:rPr>
              <a:t>pi`Pneuma</a:t>
            </a:r>
            <a:r>
              <a:rPr lang="fr-FR" sz="4133" dirty="0">
                <a:solidFill>
                  <a:prstClr val="white"/>
                </a:solidFill>
                <a:latin typeface="CS Avva Shenouda" pitchFamily="34" charset="0"/>
                <a:cs typeface="Arial"/>
              </a:rPr>
              <a:t> `</a:t>
            </a:r>
            <a:r>
              <a:rPr lang="fr-FR" sz="4133" dirty="0" err="1">
                <a:solidFill>
                  <a:prstClr val="white"/>
                </a:solidFill>
                <a:latin typeface="CS Avva Shenouda" pitchFamily="34" charset="0"/>
                <a:cs typeface="Arial"/>
              </a:rPr>
              <a:t>mParaklyton</a:t>
            </a:r>
            <a:r>
              <a:rPr lang="fr-FR" sz="4133" dirty="0">
                <a:solidFill>
                  <a:prstClr val="white"/>
                </a:solidFill>
                <a:latin typeface="CS Avva Shenouda" pitchFamily="34" charset="0"/>
                <a:cs typeface="Arial"/>
              </a:rPr>
              <a:t>. </a:t>
            </a:r>
          </a:p>
        </p:txBody>
      </p:sp>
      <p:sp>
        <p:nvSpPr>
          <p:cNvPr id="7" name="Rectangle 6"/>
          <p:cNvSpPr/>
          <p:nvPr/>
        </p:nvSpPr>
        <p:spPr>
          <a:xfrm>
            <a:off x="1007435" y="3717032"/>
            <a:ext cx="10273141"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Dieu qui </a:t>
            </a:r>
            <a:r>
              <a:rPr lang="fr-FR" sz="4267" b="1" dirty="0" err="1">
                <a:solidFill>
                  <a:prstClr val="white"/>
                </a:solidFill>
                <a:latin typeface="Book Antiqua" pitchFamily="18" charset="0"/>
                <a:cs typeface="Arial"/>
              </a:rPr>
              <a:t>siege</a:t>
            </a:r>
            <a:r>
              <a:rPr lang="fr-FR" sz="4267" b="1" dirty="0">
                <a:solidFill>
                  <a:prstClr val="white"/>
                </a:solidFill>
                <a:latin typeface="Book Antiqua" pitchFamily="18" charset="0"/>
                <a:cs typeface="Arial"/>
              </a:rPr>
              <a:t> sur les Chérubins, </a:t>
            </a:r>
          </a:p>
          <a:p>
            <a:pPr algn="ctr" defTabSz="1219170"/>
            <a:r>
              <a:rPr lang="fr-FR" sz="4267" b="1" dirty="0">
                <a:solidFill>
                  <a:prstClr val="white"/>
                </a:solidFill>
                <a:latin typeface="Book Antiqua" pitchFamily="18" charset="0"/>
                <a:cs typeface="Arial"/>
              </a:rPr>
              <a:t>est apparu devant Ephraïm, </a:t>
            </a:r>
          </a:p>
          <a:p>
            <a:pPr algn="ctr" defTabSz="1219170"/>
            <a:r>
              <a:rPr lang="fr-FR" sz="4267" b="1" dirty="0">
                <a:solidFill>
                  <a:prstClr val="white"/>
                </a:solidFill>
                <a:latin typeface="Book Antiqua" pitchFamily="18" charset="0"/>
                <a:cs typeface="Arial"/>
              </a:rPr>
              <a:t>Benjamin et Manassé, </a:t>
            </a:r>
          </a:p>
          <a:p>
            <a:pPr algn="ctr" defTabSz="1219170"/>
            <a:r>
              <a:rPr lang="fr-FR" sz="4267" b="1" dirty="0">
                <a:solidFill>
                  <a:prstClr val="white"/>
                </a:solidFill>
                <a:latin typeface="Book Antiqua" pitchFamily="18" charset="0"/>
                <a:cs typeface="Arial"/>
              </a:rPr>
              <a:t>l’Esprit Consolateur.  </a:t>
            </a:r>
          </a:p>
        </p:txBody>
      </p:sp>
    </p:spTree>
    <p:extLst>
      <p:ext uri="{BB962C8B-B14F-4D97-AF65-F5344CB8AC3E}">
        <p14:creationId xmlns:p14="http://schemas.microsoft.com/office/powerpoint/2010/main" val="1282229633"/>
      </p:ext>
    </p:extLst>
  </p:cSld>
  <p:clrMapOvr>
    <a:masterClrMapping/>
  </p:clrMapOvr>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1"/>
            <a:ext cx="11405309" cy="2062296"/>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واسمعهم من سمائك المقدسة. قدسهم بقوة يمينك المعطية الخلاص استرهم بظلال جناحيك. ولا تترك أعمال يديك. وان كانوا أخطأوا إليك اغفر زلاتهم. واقبل إليك طلباتهم لأن ركبهم منحنية لك.</a:t>
            </a:r>
          </a:p>
        </p:txBody>
      </p:sp>
      <p:sp>
        <p:nvSpPr>
          <p:cNvPr id="7" name="Rectangle 6"/>
          <p:cNvSpPr/>
          <p:nvPr/>
        </p:nvSpPr>
        <p:spPr>
          <a:xfrm>
            <a:off x="47330" y="3585498"/>
            <a:ext cx="12097343" cy="2656818"/>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Écoute-les de Ton saint ciel, sanctifie-les de la force de Ta droite qui donne le salut. Recouvre-les de l’ombre de Tes ailes, ne délaisse pas l’œuvre de Tes mains. S’ils ont péché contre Toi, pardonne leurs iniquités. Reçois leurs supplications car leurs genoux sont fléchis pour Toi.</a:t>
            </a:r>
          </a:p>
        </p:txBody>
      </p:sp>
    </p:spTree>
    <p:extLst>
      <p:ext uri="{BB962C8B-B14F-4D97-AF65-F5344CB8AC3E}">
        <p14:creationId xmlns:p14="http://schemas.microsoft.com/office/powerpoint/2010/main" val="35138093"/>
      </p:ext>
    </p:extLst>
  </p:cSld>
  <p:clrMapOvr>
    <a:masterClrMapping/>
  </p:clrMapOvr>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2"/>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مد يديك إليهم واعنهم، واقبل طلباتنا وطلباتهم. كمثل البخور المقبول أمامك. أيها الرب الصالح الذي أنقذنا من كل سهم طائر في النهار. أنقذنا من كل أمر يسلك في الظلمة. اقبل إليك ذبيحتنا المسائية التي هي رفع أيدينا. </a:t>
            </a:r>
          </a:p>
        </p:txBody>
      </p:sp>
      <p:sp>
        <p:nvSpPr>
          <p:cNvPr id="7" name="Rectangle 6"/>
          <p:cNvSpPr/>
          <p:nvPr/>
        </p:nvSpPr>
        <p:spPr>
          <a:xfrm>
            <a:off x="47330" y="3585498"/>
            <a:ext cx="12097343" cy="2656818"/>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Tends Ta main vers eux et supporte-les. Accepte nos supplications et les leurs comme l’encens acceptable devant Toi. Ô bon Seigneur qui nous a sauvés de toute flèche volante le jour, sauve-nous de tout danger la nuit. Reçois notre sacrifice du soir qui est l’élévation de nos mains. </a:t>
            </a:r>
          </a:p>
        </p:txBody>
      </p:sp>
    </p:spTree>
    <p:extLst>
      <p:ext uri="{BB962C8B-B14F-4D97-AF65-F5344CB8AC3E}">
        <p14:creationId xmlns:p14="http://schemas.microsoft.com/office/powerpoint/2010/main" val="702159220"/>
      </p:ext>
    </p:extLst>
  </p:cSld>
  <p:clrMapOvr>
    <a:masterClrMapping/>
  </p:clrMapOvr>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27384"/>
            <a:ext cx="11405309" cy="3375604"/>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انعم علينا بان نتجاوز ميدان الليل ونحن غير مجربين من الشرير، ونجنا من كل قلق ومن كل مخافة إبليس كائنة علينا. هب لنفوسنا خشوعاً واجعل اهتماماً لنقف في أفكارنا أمام منبرك المرهوب سمّر خوفك في لحمنا، اقتل أعضاءنا الأرضية. لنستضيء في وحدة الليل بمعاينة أحكامك.</a:t>
            </a:r>
          </a:p>
        </p:txBody>
      </p:sp>
      <p:sp>
        <p:nvSpPr>
          <p:cNvPr id="7" name="Rectangle 6"/>
          <p:cNvSpPr/>
          <p:nvPr/>
        </p:nvSpPr>
        <p:spPr>
          <a:xfrm>
            <a:off x="47330" y="3140969"/>
            <a:ext cx="12097343" cy="2800382"/>
          </a:xfrm>
          <a:prstGeom prst="rect">
            <a:avLst/>
          </a:prstGeom>
        </p:spPr>
        <p:txBody>
          <a:bodyPr wrap="square">
            <a:spAutoFit/>
          </a:bodyPr>
          <a:lstStyle/>
          <a:p>
            <a:pPr algn="ctr" defTabSz="1219170"/>
            <a:r>
              <a:rPr lang="fr-FR" sz="2933" b="1" dirty="0">
                <a:solidFill>
                  <a:prstClr val="white"/>
                </a:solidFill>
                <a:latin typeface="Book Antiqua" pitchFamily="18" charset="0"/>
                <a:cs typeface="Arial"/>
              </a:rPr>
              <a:t>Accorde-nous de passer la nuit sans être tentés par le mal. Délivre-nous de toute anxiété et de toute crainte de Satan en nous. Donne de la solennité à nos âmes et accorde nous de nous tenir attentifs dans nos pensées devant Ton redoutable trône. Cloue Ta crainte dans notre chair, mortifie nos membres terrestres. Que nous soyons illuminés dans la solitude de la nuit par la connaissance de Tes justices.</a:t>
            </a:r>
          </a:p>
        </p:txBody>
      </p:sp>
    </p:spTree>
    <p:extLst>
      <p:ext uri="{BB962C8B-B14F-4D97-AF65-F5344CB8AC3E}">
        <p14:creationId xmlns:p14="http://schemas.microsoft.com/office/powerpoint/2010/main" val="3845692316"/>
      </p:ext>
    </p:extLst>
  </p:cSld>
  <p:clrMapOvr>
    <a:masterClrMapping/>
  </p:clrMapOvr>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3375604"/>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انزع عنا كل الخيالات الباطلة وكل الشهوات المؤلمة. أنهضنا وقت الصلاة ونحن ثابتون في أمانتك نامون في أوامرك لأنك أنت هو إلهنا.</a:t>
            </a:r>
            <a:r>
              <a:rPr lang="fr-FR" sz="4267" dirty="0">
                <a:solidFill>
                  <a:prstClr val="white"/>
                </a:solidFill>
                <a:latin typeface="Arial" panose="020B0604020202020204" pitchFamily="34" charset="0"/>
                <a:cs typeface="Arial"/>
              </a:rPr>
              <a:t> </a:t>
            </a:r>
            <a:r>
              <a:rPr lang="ar-AE" sz="4267" dirty="0">
                <a:solidFill>
                  <a:prstClr val="white"/>
                </a:solidFill>
                <a:latin typeface="Arial" panose="020B0604020202020204" pitchFamily="34" charset="0"/>
                <a:cs typeface="Arial"/>
              </a:rPr>
              <a:t>و نرسل لك إلي فوق المجد والإكرام والسجود مع أبيك الصالح والروح القدس المحيي المساوي لك، الآن وكل أوان وإلي دهر الدهرين أمين.</a:t>
            </a:r>
          </a:p>
        </p:txBody>
      </p:sp>
      <p:sp>
        <p:nvSpPr>
          <p:cNvPr id="7" name="Rectangle 6"/>
          <p:cNvSpPr/>
          <p:nvPr/>
        </p:nvSpPr>
        <p:spPr>
          <a:xfrm>
            <a:off x="47330" y="3236979"/>
            <a:ext cx="12097343" cy="3251724"/>
          </a:xfrm>
          <a:prstGeom prst="rect">
            <a:avLst/>
          </a:prstGeom>
        </p:spPr>
        <p:txBody>
          <a:bodyPr wrap="square">
            <a:spAutoFit/>
          </a:bodyPr>
          <a:lstStyle/>
          <a:p>
            <a:pPr algn="ctr" defTabSz="1219170"/>
            <a:r>
              <a:rPr lang="fr-FR" sz="2933" b="1" dirty="0">
                <a:solidFill>
                  <a:prstClr val="white"/>
                </a:solidFill>
                <a:latin typeface="Book Antiqua" pitchFamily="18" charset="0"/>
                <a:cs typeface="Arial"/>
              </a:rPr>
              <a:t>Éloigne de nous toutes les vaines fantaisies et toutes les envies douloureuses. Eveille-nous au temps de la prière, en étant affermis dans Ta foi, grandissant dans l’application de Tes commandements car Tu es notre Dieu. Nous T’adressons toute gloire, honneur et adoration, avec Ton Père très Bon et le Saint-Esprit Vivifiant et Consubstantiel à Toi, maintenant et toujours et pour les siècles des siècles. Amen.</a:t>
            </a:r>
          </a:p>
        </p:txBody>
      </p:sp>
    </p:spTree>
    <p:extLst>
      <p:ext uri="{BB962C8B-B14F-4D97-AF65-F5344CB8AC3E}">
        <p14:creationId xmlns:p14="http://schemas.microsoft.com/office/powerpoint/2010/main" val="2877493610"/>
      </p:ext>
    </p:extLst>
  </p:cSld>
  <p:clrMapOvr>
    <a:masterClrMapping/>
  </p:clrMapOvr>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48756"/>
            <a:ext cx="12192000" cy="4360489"/>
          </a:xfrm>
          <a:prstGeom prst="rect">
            <a:avLst/>
          </a:prstGeom>
        </p:spPr>
        <p:txBody>
          <a:bodyPr wrap="square" anchor="ctr">
            <a:spAutoFit/>
          </a:bodyPr>
          <a:lstStyle/>
          <a:p>
            <a:pPr algn="ctr" defTabSz="1219170"/>
            <a:r>
              <a:rPr lang="fr-FR" sz="4267" b="1" dirty="0">
                <a:solidFill>
                  <a:prstClr val="white"/>
                </a:solidFill>
                <a:latin typeface="Book Antiqua" pitchFamily="18" charset="0"/>
                <a:cs typeface="Arial"/>
              </a:rPr>
              <a:t>3</a:t>
            </a:r>
            <a:r>
              <a:rPr lang="fr-FR" sz="4267" b="1" baseline="30000" dirty="0">
                <a:solidFill>
                  <a:prstClr val="white"/>
                </a:solidFill>
                <a:latin typeface="Book Antiqua" pitchFamily="18" charset="0"/>
                <a:cs typeface="Arial"/>
              </a:rPr>
              <a:t>ème</a:t>
            </a:r>
            <a:r>
              <a:rPr lang="fr-FR" sz="4267" b="1" dirty="0">
                <a:solidFill>
                  <a:prstClr val="white"/>
                </a:solidFill>
                <a:latin typeface="Book Antiqua" pitchFamily="18" charset="0"/>
                <a:cs typeface="Arial"/>
              </a:rPr>
              <a:t> Prosternation </a:t>
            </a:r>
          </a:p>
          <a:p>
            <a:pPr algn="ctr" defTabSz="1219170"/>
            <a:r>
              <a:rPr lang="fr-FR" sz="3200" b="1" dirty="0">
                <a:solidFill>
                  <a:prstClr val="white"/>
                </a:solidFill>
                <a:latin typeface="Book Antiqua" pitchFamily="18" charset="0"/>
                <a:cs typeface="Arial"/>
              </a:rPr>
              <a:t>(sur la mélodie annuelle et devant l’autel)</a:t>
            </a:r>
          </a:p>
          <a:p>
            <a:pPr algn="ctr" defTabSz="1219170"/>
            <a:endParaRPr lang="fr-FR" sz="4267" b="1" dirty="0">
              <a:solidFill>
                <a:prstClr val="white"/>
              </a:solidFill>
              <a:latin typeface="Book Antiqua" pitchFamily="18" charset="0"/>
              <a:cs typeface="Arial"/>
            </a:endParaRPr>
          </a:p>
          <a:p>
            <a:pPr algn="ctr" defTabSz="1219170"/>
            <a:r>
              <a:rPr lang="fr-FR" sz="4267" dirty="0" err="1">
                <a:solidFill>
                  <a:prstClr val="white"/>
                </a:solidFill>
                <a:latin typeface="CS Avva Shenouda" panose="020B7200000000000000" pitchFamily="34" charset="0"/>
                <a:cs typeface="Arial"/>
              </a:rPr>
              <a:t>Pimahsomt</a:t>
            </a:r>
            <a:r>
              <a:rPr lang="fr-FR" sz="4267" dirty="0">
                <a:solidFill>
                  <a:prstClr val="white"/>
                </a:solidFill>
                <a:latin typeface="CS Avva Shenouda" panose="020B7200000000000000" pitchFamily="34" charset="0"/>
                <a:cs typeface="Arial"/>
              </a:rPr>
              <a:t> `</a:t>
            </a:r>
            <a:r>
              <a:rPr lang="fr-FR" sz="4267" dirty="0" err="1">
                <a:solidFill>
                  <a:prstClr val="white"/>
                </a:solidFill>
                <a:latin typeface="CS Avva Shenouda" panose="020B7200000000000000" pitchFamily="34" charset="0"/>
                <a:cs typeface="Arial"/>
              </a:rPr>
              <a:t>njinouwst</a:t>
            </a:r>
            <a:endParaRPr lang="fr-FR" sz="4267" dirty="0">
              <a:solidFill>
                <a:prstClr val="white"/>
              </a:solidFill>
              <a:latin typeface="CS Avva Shenouda" panose="020B7200000000000000" pitchFamily="34" charset="0"/>
              <a:cs typeface="Arial"/>
            </a:endParaRPr>
          </a:p>
          <a:p>
            <a:pPr algn="ctr" defTabSz="1219170"/>
            <a:endParaRPr lang="fr-FR" sz="4267" b="1" dirty="0">
              <a:solidFill>
                <a:prstClr val="white"/>
              </a:solidFill>
              <a:latin typeface="Book Antiqua" pitchFamily="18" charset="0"/>
              <a:cs typeface="Arial"/>
            </a:endParaRPr>
          </a:p>
          <a:p>
            <a:pPr algn="ctr" defTabSz="1219170" rtl="1"/>
            <a:r>
              <a:rPr lang="ar-EG" sz="4267" b="1" dirty="0">
                <a:solidFill>
                  <a:prstClr val="white"/>
                </a:solidFill>
                <a:latin typeface="Book Antiqua" pitchFamily="18" charset="0"/>
                <a:cs typeface="Arial"/>
              </a:rPr>
              <a:t>السجدة الثالثة </a:t>
            </a:r>
            <a:endParaRPr lang="fr-FR" sz="4267" b="1" dirty="0">
              <a:solidFill>
                <a:prstClr val="white"/>
              </a:solidFill>
              <a:latin typeface="Book Antiqua" pitchFamily="18" charset="0"/>
              <a:cs typeface="Arial"/>
            </a:endParaRPr>
          </a:p>
          <a:p>
            <a:pPr algn="ctr" defTabSz="1219170" rtl="1"/>
            <a:r>
              <a:rPr lang="ar-EG" sz="3200" b="1" dirty="0">
                <a:solidFill>
                  <a:prstClr val="white"/>
                </a:solidFill>
                <a:latin typeface="Book Antiqua" pitchFamily="18" charset="0"/>
                <a:cs typeface="Arial"/>
              </a:rPr>
              <a:t>(على اللحن السنوي وأمام المذبح)</a:t>
            </a:r>
            <a:endParaRPr lang="fr-FR" sz="3200" b="1" dirty="0">
              <a:solidFill>
                <a:prstClr val="white"/>
              </a:solidFill>
              <a:latin typeface="Book Antiqua" pitchFamily="18" charset="0"/>
              <a:cs typeface="Arial"/>
            </a:endParaRPr>
          </a:p>
        </p:txBody>
      </p:sp>
      <p:sp>
        <p:nvSpPr>
          <p:cNvPr id="3" name="ZoneTexte 2">
            <a:extLst>
              <a:ext uri="{FF2B5EF4-FFF2-40B4-BE49-F238E27FC236}">
                <a16:creationId xmlns:a16="http://schemas.microsoft.com/office/drawing/2014/main" id="{93D1D86F-30AD-799E-04F4-52784D6321E2}"/>
              </a:ext>
            </a:extLst>
          </p:cNvPr>
          <p:cNvSpPr txBox="1"/>
          <p:nvPr/>
        </p:nvSpPr>
        <p:spPr>
          <a:xfrm>
            <a:off x="0" y="5729418"/>
            <a:ext cx="12192000" cy="707886"/>
          </a:xfrm>
          <a:prstGeom prst="rect">
            <a:avLst/>
          </a:prstGeom>
          <a:noFill/>
        </p:spPr>
        <p:txBody>
          <a:bodyPr wrap="square">
            <a:spAutoFit/>
          </a:bodyPr>
          <a:lstStyle/>
          <a:p>
            <a:pPr algn="ctr" defTabSz="1219170"/>
            <a:r>
              <a:rPr lang="fr-FR" sz="2000" b="1" dirty="0">
                <a:solidFill>
                  <a:srgbClr val="FFC000"/>
                </a:solidFill>
                <a:latin typeface="Book Antiqua" pitchFamily="18" charset="0"/>
                <a:cs typeface="Arial"/>
              </a:rPr>
              <a:t>Si la fête </a:t>
            </a:r>
            <a:r>
              <a:rPr lang="fr-FR" sz="2000" b="1" dirty="0">
                <a:solidFill>
                  <a:srgbClr val="FFC000"/>
                </a:solidFill>
                <a:latin typeface="Book Antiqua" pitchFamily="18" charset="0"/>
              </a:rPr>
              <a:t>de l’entrée du Seigneur Christ en Égypte </a:t>
            </a:r>
            <a:r>
              <a:rPr lang="fr-FR" sz="2000" b="1" dirty="0">
                <a:solidFill>
                  <a:srgbClr val="FFC000"/>
                </a:solidFill>
                <a:latin typeface="Book Antiqua" pitchFamily="18" charset="0"/>
                <a:cs typeface="Arial"/>
              </a:rPr>
              <a:t>est célébrée le lendemain (lundi 1er juin) ; cette 3</a:t>
            </a:r>
            <a:r>
              <a:rPr lang="fr-FR" sz="2000" b="1" baseline="30000" dirty="0">
                <a:solidFill>
                  <a:srgbClr val="FFC000"/>
                </a:solidFill>
                <a:latin typeface="Book Antiqua" pitchFamily="18" charset="0"/>
                <a:cs typeface="Arial"/>
              </a:rPr>
              <a:t>ème </a:t>
            </a:r>
            <a:r>
              <a:rPr lang="fr-FR" sz="2000" b="1" dirty="0">
                <a:solidFill>
                  <a:srgbClr val="FFC000"/>
                </a:solidFill>
                <a:latin typeface="Book Antiqua" pitchFamily="18" charset="0"/>
                <a:cs typeface="Arial"/>
              </a:rPr>
              <a:t>Prosternation sera sur la </a:t>
            </a:r>
            <a:r>
              <a:rPr lang="fr-FR" sz="2000" b="1" u="sng" dirty="0">
                <a:solidFill>
                  <a:srgbClr val="FFC000"/>
                </a:solidFill>
                <a:latin typeface="Book Antiqua" pitchFamily="18" charset="0"/>
                <a:cs typeface="Arial"/>
              </a:rPr>
              <a:t>mélodie festive</a:t>
            </a:r>
            <a:r>
              <a:rPr lang="fr-FR" sz="2000" b="1" dirty="0">
                <a:solidFill>
                  <a:srgbClr val="FFC000"/>
                </a:solidFill>
                <a:latin typeface="Book Antiqua" pitchFamily="18" charset="0"/>
                <a:cs typeface="Arial"/>
              </a:rPr>
              <a:t>, et avec les </a:t>
            </a:r>
            <a:r>
              <a:rPr lang="fr-FR" sz="2000" b="1" u="sng" dirty="0">
                <a:solidFill>
                  <a:srgbClr val="FFC000"/>
                </a:solidFill>
                <a:latin typeface="Book Antiqua" pitchFamily="18" charset="0"/>
                <a:cs typeface="Arial"/>
              </a:rPr>
              <a:t>hymnes de la fête</a:t>
            </a:r>
            <a:r>
              <a:rPr lang="fr-FR" sz="2000" b="1" dirty="0">
                <a:solidFill>
                  <a:srgbClr val="FFC000"/>
                </a:solidFill>
                <a:latin typeface="Book Antiqua" pitchFamily="18" charset="0"/>
                <a:cs typeface="Arial"/>
              </a:rPr>
              <a:t>.</a:t>
            </a:r>
          </a:p>
        </p:txBody>
      </p:sp>
    </p:spTree>
    <p:extLst>
      <p:ext uri="{BB962C8B-B14F-4D97-AF65-F5344CB8AC3E}">
        <p14:creationId xmlns:p14="http://schemas.microsoft.com/office/powerpoint/2010/main" val="3611140173"/>
      </p:ext>
    </p:extLst>
  </p:cSld>
  <p:clrMapOvr>
    <a:masterClrMapping/>
  </p:clrMapOvr>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A4076-516D-0E70-38EA-6FAEFC19A1F5}"/>
            </a:ext>
          </a:extLst>
        </p:cNvPr>
        <p:cNvGrpSpPr/>
        <p:nvPr/>
      </p:nvGrpSpPr>
      <p:grpSpPr>
        <a:xfrm>
          <a:off x="0" y="0"/>
          <a:ext cx="0" cy="0"/>
          <a:chOff x="0" y="0"/>
          <a:chExt cx="0" cy="0"/>
        </a:xfrm>
      </p:grpSpPr>
      <p:graphicFrame>
        <p:nvGraphicFramePr>
          <p:cNvPr id="11723816" name="Group 40">
            <a:extLst>
              <a:ext uri="{FF2B5EF4-FFF2-40B4-BE49-F238E27FC236}">
                <a16:creationId xmlns:a16="http://schemas.microsoft.com/office/drawing/2014/main" id="{8941E9FE-6A70-64D6-644B-450BB5AC1919}"/>
              </a:ext>
            </a:extLst>
          </p:cNvPr>
          <p:cNvGraphicFramePr>
            <a:graphicFrameLocks noGrp="1"/>
          </p:cNvGraphicFramePr>
          <p:nvPr>
            <p:ph/>
          </p:nvPr>
        </p:nvGraphicFramePr>
        <p:xfrm>
          <a:off x="0" y="0"/>
          <a:ext cx="12192000" cy="5961000"/>
        </p:xfrm>
        <a:graphic>
          <a:graphicData uri="http://schemas.openxmlformats.org/drawingml/2006/table">
            <a:tbl>
              <a:tblPr/>
              <a:tblGrid>
                <a:gridCol w="4453107">
                  <a:extLst>
                    <a:ext uri="{9D8B030D-6E8A-4147-A177-3AD203B41FA5}">
                      <a16:colId xmlns:a16="http://schemas.microsoft.com/office/drawing/2014/main" val="20000"/>
                    </a:ext>
                  </a:extLst>
                </a:gridCol>
                <a:gridCol w="4386093">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500000">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Piou</a:t>
                      </a:r>
                      <a:r>
                        <a:rPr kumimoji="0" lang="en-US" sz="2700" b="0" i="0" u="sng" strike="noStrike" cap="none" normalizeH="0" baseline="0" dirty="0">
                          <a:ln>
                            <a:noFill/>
                          </a:ln>
                          <a:solidFill>
                            <a:srgbClr val="FF9900"/>
                          </a:solidFill>
                          <a:effectLst/>
                          <a:latin typeface="Coptic1" pitchFamily="2" charset="0"/>
                          <a:cs typeface="Arial" charset="0"/>
                        </a:rPr>
                        <a:t>/b :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mn-lt"/>
                          <a:cs typeface="Arial" charset="0"/>
                        </a:rPr>
                        <a:t>Le prêtre : </a:t>
                      </a:r>
                      <a:endParaRPr kumimoji="0" lang="en-US" sz="2700" b="0" i="0" u="none" strike="noStrike" cap="none" normalizeH="0" baseline="0" dirty="0">
                        <a:ln>
                          <a:noFill/>
                        </a:ln>
                        <a:solidFill>
                          <a:schemeClr val="tx1"/>
                        </a:solidFill>
                        <a:effectLst/>
                        <a:latin typeface="+mn-lt"/>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 </a:t>
                      </a: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r h="5455920">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0" i="0" u="none" strike="noStrike" cap="none" normalizeH="0" baseline="0" dirty="0">
                          <a:ln>
                            <a:noFill/>
                          </a:ln>
                          <a:solidFill>
                            <a:schemeClr val="tx1"/>
                          </a:solidFill>
                          <a:effectLst/>
                          <a:latin typeface="Avva_Marcos" panose="04020500000000000000" pitchFamily="82" charset="0"/>
                          <a:cs typeface="Arial" charset="0"/>
                        </a:rPr>
                        <a:t>E</a:t>
                      </a:r>
                      <a:r>
                        <a:rPr kumimoji="0" lang="en-US" sz="3200" b="0" i="0" u="none" strike="noStrike" cap="none" normalizeH="0" baseline="0" dirty="0">
                          <a:ln>
                            <a:noFill/>
                          </a:ln>
                          <a:solidFill>
                            <a:schemeClr val="tx1"/>
                          </a:solidFill>
                          <a:effectLst/>
                          <a:latin typeface="Coptic1" pitchFamily="2" charset="0"/>
                          <a:cs typeface="Arial" charset="0"/>
                        </a:rPr>
                        <a:t>le/~con /~mac o~ </a:t>
                      </a:r>
                      <a:r>
                        <a:rPr kumimoji="0" lang="en-US" sz="3200" b="0" i="0" u="none" strike="noStrike" cap="none" normalizeH="0" baseline="0" dirty="0" err="1">
                          <a:ln>
                            <a:noFill/>
                          </a:ln>
                          <a:solidFill>
                            <a:schemeClr val="tx1"/>
                          </a:solidFill>
                          <a:effectLst/>
                          <a:latin typeface="Coptic1" pitchFamily="2" charset="0"/>
                          <a:cs typeface="Arial" charset="0"/>
                        </a:rPr>
                        <a:t>Yeoc</a:t>
                      </a:r>
                      <a:r>
                        <a:rPr kumimoji="0" lang="en-US" sz="3200" b="0" i="0" u="none" strike="noStrike" cap="none" normalizeH="0" baseline="0" dirty="0">
                          <a:ln>
                            <a:noFill/>
                          </a:ln>
                          <a:solidFill>
                            <a:schemeClr val="tx1"/>
                          </a:solidFill>
                          <a:effectLst/>
                          <a:latin typeface="Coptic1" pitchFamily="2" charset="0"/>
                          <a:cs typeface="Arial" charset="0"/>
                        </a:rPr>
                        <a:t> o~ Pat/r o~ </a:t>
                      </a:r>
                      <a:r>
                        <a:rPr kumimoji="0" lang="en-US" sz="3200" b="0" i="0" u="none" strike="noStrike" cap="none" normalizeH="0" baseline="0" dirty="0" err="1">
                          <a:ln>
                            <a:noFill/>
                          </a:ln>
                          <a:solidFill>
                            <a:schemeClr val="tx1"/>
                          </a:solidFill>
                          <a:effectLst/>
                          <a:latin typeface="Coptic1" pitchFamily="2" charset="0"/>
                          <a:cs typeface="Arial" charset="0"/>
                        </a:rPr>
                        <a:t>Pantokratwr</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PanA~gia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T~riac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e~le</a:t>
                      </a:r>
                      <a:r>
                        <a:rPr kumimoji="0" lang="en-US" sz="3200" b="0" i="0" u="none" strike="noStrike" cap="none" normalizeH="0" baseline="0" dirty="0">
                          <a:ln>
                            <a:noFill/>
                          </a:ln>
                          <a:solidFill>
                            <a:schemeClr val="tx1"/>
                          </a:solidFill>
                          <a:effectLst/>
                          <a:latin typeface="Coptic1" pitchFamily="2" charset="0"/>
                          <a:cs typeface="Arial" charset="0"/>
                        </a:rPr>
                        <a:t>/~con /~mac : p~{</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V~}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nijom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swpi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neman</a:t>
                      </a:r>
                      <a:r>
                        <a:rPr kumimoji="0" lang="en-US" sz="3200" b="0" i="0" u="none" strike="noStrike" cap="none" normalizeH="0" baseline="0" dirty="0">
                          <a:ln>
                            <a:noFill/>
                          </a:ln>
                          <a:solidFill>
                            <a:schemeClr val="tx1"/>
                          </a:solidFill>
                          <a:effectLst/>
                          <a:latin typeface="Coptic1" pitchFamily="2" charset="0"/>
                          <a:cs typeface="Arial" charset="0"/>
                        </a:rPr>
                        <a:t> : je </a:t>
                      </a:r>
                      <a:r>
                        <a:rPr kumimoji="0" lang="en-US" sz="3200" b="0" i="0" u="none" strike="noStrike" cap="none" normalizeH="0" baseline="0" dirty="0" err="1">
                          <a:ln>
                            <a:noFill/>
                          </a:ln>
                          <a:solidFill>
                            <a:schemeClr val="tx1"/>
                          </a:solidFill>
                          <a:effectLst/>
                          <a:latin typeface="Coptic1" pitchFamily="2" charset="0"/>
                          <a:cs typeface="Arial" charset="0"/>
                        </a:rPr>
                        <a:t>m~mon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n~tan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n~oubo</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yoc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neny~li</a:t>
                      </a:r>
                      <a:r>
                        <a:rPr kumimoji="0" lang="en-US" sz="3200" b="0" i="0" u="none" strike="noStrike" cap="none" normalizeH="0" baseline="0" dirty="0" err="1">
                          <a:ln>
                            <a:noFill/>
                          </a:ln>
                          <a:solidFill>
                            <a:schemeClr val="tx1"/>
                          </a:solidFill>
                          <a:effectLst/>
                          <a:latin typeface="Coptic1" pitchFamily="2" charset="0"/>
                          <a:cs typeface="Arial" charset="0"/>
                          <a:sym typeface="Symbol" pitchFamily="18" charset="2"/>
                        </a:rPr>
                        <a:t>'</a:t>
                      </a:r>
                      <a:r>
                        <a:rPr kumimoji="0" lang="en-US" sz="3200" b="0" i="0" u="none" strike="noStrike" cap="none" normalizeH="0" baseline="0" dirty="0" err="1">
                          <a:ln>
                            <a:noFill/>
                          </a:ln>
                          <a:solidFill>
                            <a:schemeClr val="tx1"/>
                          </a:solidFill>
                          <a:effectLst/>
                          <a:latin typeface="Coptic1" pitchFamily="2" charset="0"/>
                          <a:cs typeface="Arial" charset="0"/>
                        </a:rPr>
                        <a:t>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nenhojhej</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a:t>
                      </a:r>
                      <a:r>
                        <a:rPr kumimoji="0" lang="en-US" sz="3200" b="0" i="0" u="none" strike="noStrike" cap="none" normalizeH="0" baseline="0" dirty="0">
                          <a:ln>
                            <a:noFill/>
                          </a:ln>
                          <a:solidFill>
                            <a:schemeClr val="tx1"/>
                          </a:solidFill>
                          <a:effectLst/>
                          <a:latin typeface="Coptic1" pitchFamily="2" charset="0"/>
                          <a:cs typeface="Arial" charset="0"/>
                        </a:rPr>
                        <a:t>/l </a:t>
                      </a:r>
                      <a:r>
                        <a:rPr kumimoji="0" lang="en-US" sz="3200" b="0" i="0" u="none" strike="noStrike" cap="none" normalizeH="0" baseline="0" dirty="0" err="1">
                          <a:ln>
                            <a:noFill/>
                          </a:ln>
                          <a:solidFill>
                            <a:schemeClr val="tx1"/>
                          </a:solidFill>
                          <a:effectLst/>
                          <a:latin typeface="Coptic1" pitchFamily="2" charset="0"/>
                          <a:cs typeface="Arial" charset="0"/>
                        </a:rPr>
                        <a:t>e~rok</a:t>
                      </a:r>
                      <a:r>
                        <a:rPr kumimoji="0" lang="en-US" sz="3200" b="0" i="0" u="none" strike="noStrike" cap="none" normalizeH="0" baseline="0" dirty="0">
                          <a:ln>
                            <a:noFill/>
                          </a:ln>
                          <a:solidFill>
                            <a:schemeClr val="tx1"/>
                          </a:solidFill>
                          <a:effectLst/>
                          <a:latin typeface="Coptic1" pitchFamily="2" charset="0"/>
                          <a:cs typeface="Arial" charset="0"/>
                        </a:rPr>
                        <a:t>.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200" b="0" i="0" u="none" strike="noStrike" cap="none" normalizeH="0" baseline="0" dirty="0">
                          <a:ln>
                            <a:noFill/>
                          </a:ln>
                          <a:solidFill>
                            <a:schemeClr val="tx1"/>
                          </a:solidFill>
                          <a:effectLst/>
                          <a:latin typeface="+mn-lt"/>
                          <a:cs typeface="Arial" charset="0"/>
                        </a:rPr>
                        <a:t>Aie pitié de nous Dieu, le Père Tout-Puissant, Ô Trinité toute Sainte, aie pitié de nous, Ô Seigneur, Dieu des puissances sois avec nous, car nous n’avons d’autre secours que de Toi dans nos difficultés et nos angoisses. </a:t>
                      </a: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0" u="none" strike="noStrike" cap="none" normalizeH="0" baseline="0" dirty="0">
                          <a:ln>
                            <a:noFill/>
                          </a:ln>
                          <a:solidFill>
                            <a:schemeClr val="tx1"/>
                          </a:solidFill>
                          <a:effectLst/>
                          <a:latin typeface="Arial" charset="0"/>
                          <a:cs typeface="Arial" charset="0"/>
                        </a:rPr>
                        <a:t>اِرْحَمْنَا يَا اللهُ الآبُ ضَابِطُ الْكُلِّ،</a:t>
                      </a:r>
                      <a:r>
                        <a:rPr kumimoji="0" lang="fr-FR" sz="4300" b="0" i="0" u="none" strike="noStrike" cap="none" normalizeH="0" baseline="0" dirty="0">
                          <a:ln>
                            <a:noFill/>
                          </a:ln>
                          <a:solidFill>
                            <a:schemeClr val="tx1"/>
                          </a:solidFill>
                          <a:effectLst/>
                          <a:latin typeface="Arial" charset="0"/>
                          <a:cs typeface="Arial" charset="0"/>
                        </a:rPr>
                        <a:t> </a:t>
                      </a:r>
                      <a:r>
                        <a:rPr kumimoji="0" lang="ar-EG" sz="4300" b="0" i="0" u="none" strike="noStrike" cap="none" normalizeH="0" baseline="0" dirty="0">
                          <a:ln>
                            <a:noFill/>
                          </a:ln>
                          <a:solidFill>
                            <a:schemeClr val="tx1"/>
                          </a:solidFill>
                          <a:effectLst/>
                          <a:latin typeface="Arial" charset="0"/>
                          <a:cs typeface="Arial" charset="0"/>
                        </a:rPr>
                        <a:t>أَيُّهَا الثَّالُوثُ الْقُدُّوسُ اِرْحَمْنَا،</a:t>
                      </a:r>
                      <a:r>
                        <a:rPr kumimoji="0" lang="fr-FR" sz="4300" b="0" i="0" u="none" strike="noStrike" cap="none" normalizeH="0" baseline="0" dirty="0">
                          <a:ln>
                            <a:noFill/>
                          </a:ln>
                          <a:solidFill>
                            <a:schemeClr val="tx1"/>
                          </a:solidFill>
                          <a:effectLst/>
                          <a:latin typeface="Arial" charset="0"/>
                          <a:cs typeface="Arial" charset="0"/>
                        </a:rPr>
                        <a:t> </a:t>
                      </a:r>
                      <a:r>
                        <a:rPr kumimoji="0" lang="ar-EG" sz="4300" b="0" i="0" u="none" strike="noStrike" cap="none" normalizeH="0" baseline="0" dirty="0">
                          <a:ln>
                            <a:noFill/>
                          </a:ln>
                          <a:solidFill>
                            <a:schemeClr val="tx1"/>
                          </a:solidFill>
                          <a:effectLst/>
                          <a:latin typeface="Arial" charset="0"/>
                          <a:cs typeface="Arial" charset="0"/>
                        </a:rPr>
                        <a:t>أَيُّهَا الرَّبُّ إِلَهُ الْقُوَّاتِ كُنْ مَعَنَا،</a:t>
                      </a:r>
                      <a:r>
                        <a:rPr kumimoji="0" lang="fr-FR" sz="4300" b="0" i="0" u="none" strike="noStrike" cap="none" normalizeH="0" baseline="0" dirty="0">
                          <a:ln>
                            <a:noFill/>
                          </a:ln>
                          <a:solidFill>
                            <a:schemeClr val="tx1"/>
                          </a:solidFill>
                          <a:effectLst/>
                          <a:latin typeface="Arial" charset="0"/>
                          <a:cs typeface="Arial" charset="0"/>
                        </a:rPr>
                        <a:t> </a:t>
                      </a:r>
                      <a:r>
                        <a:rPr kumimoji="0" lang="ar-EG" sz="4300" b="0" i="0" u="none" strike="noStrike" cap="none" normalizeH="0" baseline="0" dirty="0">
                          <a:ln>
                            <a:noFill/>
                          </a:ln>
                          <a:solidFill>
                            <a:schemeClr val="tx1"/>
                          </a:solidFill>
                          <a:effectLst/>
                          <a:latin typeface="Arial" charset="0"/>
                          <a:cs typeface="Arial" charset="0"/>
                        </a:rPr>
                        <a:t>لأَنَّهُ لَيْسَ لَنَا مُعِينٌ فِي شَدَائِدِنَا </a:t>
                      </a:r>
                      <a:r>
                        <a:rPr kumimoji="0" lang="ar-EG" sz="4300" b="0" i="0" u="none" strike="noStrike" cap="none" normalizeH="0" baseline="0" dirty="0" err="1">
                          <a:ln>
                            <a:noFill/>
                          </a:ln>
                          <a:solidFill>
                            <a:schemeClr val="tx1"/>
                          </a:solidFill>
                          <a:effectLst/>
                          <a:latin typeface="Arial" charset="0"/>
                          <a:cs typeface="Arial" charset="0"/>
                        </a:rPr>
                        <a:t>وَضِيقَاتِنَا</a:t>
                      </a:r>
                      <a:r>
                        <a:rPr kumimoji="0" lang="ar-EG" sz="4300" b="0" i="0" u="none" strike="noStrike" cap="none" normalizeH="0" baseline="0" dirty="0">
                          <a:ln>
                            <a:noFill/>
                          </a:ln>
                          <a:solidFill>
                            <a:schemeClr val="tx1"/>
                          </a:solidFill>
                          <a:effectLst/>
                          <a:latin typeface="Arial" charset="0"/>
                          <a:cs typeface="Arial" charset="0"/>
                        </a:rPr>
                        <a:t> سِوَاكَ. </a:t>
                      </a:r>
                      <a:endParaRPr kumimoji="0" lang="en-US" sz="4300" b="0" i="0" u="none" strike="noStrike" cap="none" normalizeH="0" baseline="0" dirty="0">
                        <a:ln>
                          <a:noFill/>
                        </a:ln>
                        <a:solidFill>
                          <a:schemeClr val="tx1"/>
                        </a:solidFill>
                        <a:effectLst/>
                        <a:latin typeface="Arial" charset="0"/>
                        <a:cs typeface="Arial" charset="0"/>
                      </a:endParaRP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3887967408"/>
                  </a:ext>
                </a:extLst>
              </a:tr>
            </a:tbl>
          </a:graphicData>
        </a:graphic>
      </p:graphicFrame>
    </p:spTree>
    <p:extLst>
      <p:ext uri="{BB962C8B-B14F-4D97-AF65-F5344CB8AC3E}">
        <p14:creationId xmlns:p14="http://schemas.microsoft.com/office/powerpoint/2010/main" val="3226256029"/>
      </p:ext>
    </p:extLst>
  </p:cSld>
  <p:clrMapOvr>
    <a:masterClrMapping/>
  </p:clrMapOvr>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D4CF0-BDDD-9738-BBD1-2F511A5FD19A}"/>
            </a:ext>
          </a:extLst>
        </p:cNvPr>
        <p:cNvGrpSpPr/>
        <p:nvPr/>
      </p:nvGrpSpPr>
      <p:grpSpPr>
        <a:xfrm>
          <a:off x="0" y="0"/>
          <a:ext cx="0" cy="0"/>
          <a:chOff x="0" y="0"/>
          <a:chExt cx="0" cy="0"/>
        </a:xfrm>
      </p:grpSpPr>
      <p:graphicFrame>
        <p:nvGraphicFramePr>
          <p:cNvPr id="12296194" name="Group 2">
            <a:extLst>
              <a:ext uri="{FF2B5EF4-FFF2-40B4-BE49-F238E27FC236}">
                <a16:creationId xmlns:a16="http://schemas.microsoft.com/office/drawing/2014/main" id="{A52C5757-D4F9-BBFD-6EAC-4ECEA5AAFAD8}"/>
              </a:ext>
            </a:extLst>
          </p:cNvPr>
          <p:cNvGraphicFramePr>
            <a:graphicFrameLocks noGrp="1"/>
          </p:cNvGraphicFramePr>
          <p:nvPr>
            <p:ph/>
          </p:nvPr>
        </p:nvGraphicFramePr>
        <p:xfrm>
          <a:off x="1" y="0"/>
          <a:ext cx="12191998" cy="6918960"/>
        </p:xfrm>
        <a:graphic>
          <a:graphicData uri="http://schemas.openxmlformats.org/drawingml/2006/table">
            <a:tbl>
              <a:tblPr/>
              <a:tblGrid>
                <a:gridCol w="4547016">
                  <a:extLst>
                    <a:ext uri="{9D8B030D-6E8A-4147-A177-3AD203B41FA5}">
                      <a16:colId xmlns:a16="http://schemas.microsoft.com/office/drawing/2014/main" val="20000"/>
                    </a:ext>
                  </a:extLst>
                </a:gridCol>
                <a:gridCol w="4217233">
                  <a:extLst>
                    <a:ext uri="{9D8B030D-6E8A-4147-A177-3AD203B41FA5}">
                      <a16:colId xmlns:a16="http://schemas.microsoft.com/office/drawing/2014/main" val="20001"/>
                    </a:ext>
                  </a:extLst>
                </a:gridCol>
                <a:gridCol w="3427749">
                  <a:extLst>
                    <a:ext uri="{9D8B030D-6E8A-4147-A177-3AD203B41FA5}">
                      <a16:colId xmlns:a16="http://schemas.microsoft.com/office/drawing/2014/main" val="825199505"/>
                    </a:ext>
                  </a:extLst>
                </a:gridCol>
              </a:tblGrid>
              <a:tr h="69189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500" b="0" i="0" kern="1200" dirty="0">
                          <a:solidFill>
                            <a:schemeClr val="tx1"/>
                          </a:solidFill>
                          <a:effectLst/>
                          <a:latin typeface="Avva_Marcos" panose="04020500000000000000" pitchFamily="82" charset="0"/>
                          <a:ea typeface="+mn-ea"/>
                          <a:cs typeface="+mn-cs"/>
                        </a:rPr>
                        <a:t>G</a:t>
                      </a:r>
                      <a:r>
                        <a:rPr lang="fr-FR" sz="2500" b="0" i="0" kern="1200" dirty="0">
                          <a:solidFill>
                            <a:schemeClr val="tx1"/>
                          </a:solidFill>
                          <a:effectLst/>
                          <a:latin typeface="Coptic1" pitchFamily="2" charset="0"/>
                          <a:ea typeface="+mn-ea"/>
                          <a:cs typeface="+mn-cs"/>
                        </a:rPr>
                        <a:t>e </a:t>
                      </a:r>
                      <a:r>
                        <a:rPr lang="fr-FR" sz="2500" b="0" i="0" kern="1200" dirty="0" err="1">
                          <a:solidFill>
                            <a:schemeClr val="tx1"/>
                          </a:solidFill>
                          <a:effectLst/>
                          <a:latin typeface="Coptic1" pitchFamily="2" charset="0"/>
                          <a:ea typeface="+mn-ea"/>
                          <a:cs typeface="+mn-cs"/>
                        </a:rPr>
                        <a:t>penIwt</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niv</a:t>
                      </a:r>
                      <a:r>
                        <a:rPr lang="fr-FR" sz="2500" b="0" i="0" kern="1200" dirty="0">
                          <a:solidFill>
                            <a:schemeClr val="tx1"/>
                          </a:solidFill>
                          <a:effectLst/>
                          <a:latin typeface="Coptic1" pitchFamily="2" charset="0"/>
                          <a:ea typeface="+mn-ea"/>
                          <a:cs typeface="+mn-cs"/>
                        </a:rPr>
                        <a:t>/oui~ : </a:t>
                      </a:r>
                      <a:r>
                        <a:rPr lang="fr-FR" sz="2500" b="0" i="0" kern="1200" dirty="0" err="1">
                          <a:solidFill>
                            <a:schemeClr val="tx1"/>
                          </a:solidFill>
                          <a:effectLst/>
                          <a:latin typeface="Coptic1" pitchFamily="2" charset="0"/>
                          <a:ea typeface="+mn-ea"/>
                          <a:cs typeface="+mn-cs"/>
                        </a:rPr>
                        <a:t>mareftoubo</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n~je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PekRan</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mareci</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n~je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tekmetouro</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petehnak</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marefswpi</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m~v~r</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t~ve</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hijen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pikahi</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penwik</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n~te</a:t>
                      </a:r>
                      <a:r>
                        <a:rPr lang="fr-FR" sz="2500" b="0" i="0" kern="1200" dirty="0">
                          <a:solidFill>
                            <a:schemeClr val="tx1"/>
                          </a:solidFill>
                          <a:effectLst/>
                          <a:latin typeface="Coptic1" pitchFamily="2" charset="0"/>
                          <a:ea typeface="+mn-ea"/>
                          <a:cs typeface="+mn-cs"/>
                        </a:rPr>
                        <a:t> rac] m/if nan </a:t>
                      </a:r>
                      <a:r>
                        <a:rPr lang="fr-FR" sz="2500" b="0" i="0" kern="1200" dirty="0" err="1">
                          <a:solidFill>
                            <a:schemeClr val="tx1"/>
                          </a:solidFill>
                          <a:effectLst/>
                          <a:latin typeface="Coptic1" pitchFamily="2" charset="0"/>
                          <a:ea typeface="+mn-ea"/>
                          <a:cs typeface="+mn-cs"/>
                        </a:rPr>
                        <a:t>m~voou</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ouoh</a:t>
                      </a:r>
                      <a:r>
                        <a:rPr lang="fr-FR" sz="2500" b="0" i="0" kern="1200" dirty="0">
                          <a:solidFill>
                            <a:schemeClr val="tx1"/>
                          </a:solidFill>
                          <a:effectLst/>
                          <a:latin typeface="Coptic1" pitchFamily="2" charset="0"/>
                          <a:ea typeface="+mn-ea"/>
                          <a:cs typeface="+mn-cs"/>
                        </a:rPr>
                        <a:t> ,a n/</a:t>
                      </a:r>
                      <a:r>
                        <a:rPr lang="fr-FR" sz="2500" b="0" i="0" kern="1200" dirty="0" err="1">
                          <a:solidFill>
                            <a:schemeClr val="tx1"/>
                          </a:solidFill>
                          <a:effectLst/>
                          <a:latin typeface="Coptic1" pitchFamily="2" charset="0"/>
                          <a:ea typeface="+mn-ea"/>
                          <a:cs typeface="+mn-cs"/>
                        </a:rPr>
                        <a:t>e~teron</a:t>
                      </a:r>
                      <a:r>
                        <a:rPr lang="fr-FR" sz="2500" b="0" i="0" kern="1200" dirty="0">
                          <a:solidFill>
                            <a:schemeClr val="tx1"/>
                          </a:solidFill>
                          <a:effectLst/>
                          <a:latin typeface="Coptic1" pitchFamily="2" charset="0"/>
                          <a:ea typeface="+mn-ea"/>
                          <a:cs typeface="+mn-cs"/>
                        </a:rPr>
                        <a:t> nan </a:t>
                      </a:r>
                      <a:r>
                        <a:rPr lang="fr-FR" sz="2500" b="0" i="0" kern="1200" dirty="0" err="1">
                          <a:solidFill>
                            <a:schemeClr val="tx1"/>
                          </a:solidFill>
                          <a:effectLst/>
                          <a:latin typeface="Coptic1" pitchFamily="2" charset="0"/>
                          <a:ea typeface="+mn-ea"/>
                          <a:cs typeface="+mn-cs"/>
                        </a:rPr>
                        <a:t>e~bol</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m~v~r</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hwn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n~ten,w</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e~bol</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n~n</a:t>
                      </a:r>
                      <a:r>
                        <a:rPr lang="fr-FR" sz="2500" b="0" i="0" kern="1200" dirty="0">
                          <a:solidFill>
                            <a:schemeClr val="tx1"/>
                          </a:solidFill>
                          <a:effectLst/>
                          <a:latin typeface="Coptic1" pitchFamily="2" charset="0"/>
                          <a:ea typeface="+mn-ea"/>
                          <a:cs typeface="+mn-cs"/>
                        </a:rPr>
                        <a:t>/</a:t>
                      </a:r>
                      <a:r>
                        <a:rPr lang="fr-FR" sz="2500" b="0" i="0" kern="1200" dirty="0" err="1">
                          <a:solidFill>
                            <a:schemeClr val="tx1"/>
                          </a:solidFill>
                          <a:effectLst/>
                          <a:latin typeface="Coptic1" pitchFamily="2" charset="0"/>
                          <a:ea typeface="+mn-ea"/>
                          <a:cs typeface="+mn-cs"/>
                        </a:rPr>
                        <a:t>e~te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ouon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n~tan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e~rwou</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ouoh</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m~perenten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e~qoun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e~piracmoc</a:t>
                      </a:r>
                      <a:r>
                        <a:rPr lang="fr-FR" sz="2500" b="0" i="0" kern="1200" dirty="0">
                          <a:solidFill>
                            <a:schemeClr val="tx1"/>
                          </a:solidFill>
                          <a:effectLst/>
                          <a:latin typeface="Coptic1" pitchFamily="2" charset="0"/>
                          <a:ea typeface="+mn-ea"/>
                          <a:cs typeface="+mn-cs"/>
                        </a:rPr>
                        <a:t> : alla </a:t>
                      </a:r>
                      <a:r>
                        <a:rPr lang="fr-FR" sz="2500" b="0" i="0" kern="1200" dirty="0" err="1">
                          <a:solidFill>
                            <a:schemeClr val="tx1"/>
                          </a:solidFill>
                          <a:effectLst/>
                          <a:latin typeface="Coptic1" pitchFamily="2" charset="0"/>
                          <a:ea typeface="+mn-ea"/>
                          <a:cs typeface="+mn-cs"/>
                        </a:rPr>
                        <a:t>nahmen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e~bolha</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pipethwou</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P,#c</a:t>
                      </a:r>
                      <a:r>
                        <a:rPr lang="fr-FR" sz="2500" b="0" i="0" kern="1200" dirty="0">
                          <a:solidFill>
                            <a:schemeClr val="tx1"/>
                          </a:solidFill>
                          <a:effectLst/>
                          <a:latin typeface="Coptic1" pitchFamily="2" charset="0"/>
                          <a:ea typeface="+mn-ea"/>
                          <a:cs typeface="+mn-cs"/>
                        </a:rPr>
                        <a:t># I/#c# </a:t>
                      </a:r>
                      <a:r>
                        <a:rPr lang="fr-FR" sz="2500" b="0" i="0" kern="1200" dirty="0" err="1">
                          <a:solidFill>
                            <a:schemeClr val="tx1"/>
                          </a:solidFill>
                          <a:effectLst/>
                          <a:latin typeface="Coptic1" pitchFamily="2" charset="0"/>
                          <a:ea typeface="+mn-ea"/>
                          <a:cs typeface="+mn-cs"/>
                        </a:rPr>
                        <a:t>Peno#c</a:t>
                      </a:r>
                      <a:r>
                        <a:rPr lang="fr-FR" sz="2500" b="0" i="0" kern="1200" dirty="0">
                          <a:solidFill>
                            <a:schemeClr val="tx1"/>
                          </a:solidFill>
                          <a:effectLst/>
                          <a:latin typeface="Coptic1" pitchFamily="2" charset="0"/>
                          <a:ea typeface="+mn-ea"/>
                          <a:cs typeface="+mn-cs"/>
                        </a:rPr>
                        <a:t># : je </a:t>
                      </a:r>
                      <a:r>
                        <a:rPr lang="fr-FR" sz="2500" b="0" i="0" kern="1200" dirty="0" err="1">
                          <a:solidFill>
                            <a:schemeClr val="tx1"/>
                          </a:solidFill>
                          <a:effectLst/>
                          <a:latin typeface="Coptic1" pitchFamily="2" charset="0"/>
                          <a:ea typeface="+mn-ea"/>
                          <a:cs typeface="+mn-cs"/>
                        </a:rPr>
                        <a:t>ywk</a:t>
                      </a:r>
                      <a:r>
                        <a:rPr lang="fr-FR" sz="2500" b="0" i="0" kern="1200" dirty="0">
                          <a:solidFill>
                            <a:schemeClr val="tx1"/>
                          </a:solidFill>
                          <a:effectLst/>
                          <a:latin typeface="Coptic1" pitchFamily="2" charset="0"/>
                          <a:ea typeface="+mn-ea"/>
                          <a:cs typeface="+mn-cs"/>
                        </a:rPr>
                        <a:t> te ]</a:t>
                      </a:r>
                      <a:r>
                        <a:rPr lang="fr-FR" sz="2500" b="0" i="0" kern="1200" dirty="0" err="1">
                          <a:solidFill>
                            <a:schemeClr val="tx1"/>
                          </a:solidFill>
                          <a:effectLst/>
                          <a:latin typeface="Coptic1" pitchFamily="2" charset="0"/>
                          <a:ea typeface="+mn-ea"/>
                          <a:cs typeface="+mn-cs"/>
                        </a:rPr>
                        <a:t>metouro</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jom</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piw~ou</a:t>
                      </a:r>
                      <a:r>
                        <a:rPr lang="fr-FR" sz="2500" b="0" i="0" kern="1200" dirty="0">
                          <a:solidFill>
                            <a:schemeClr val="tx1"/>
                          </a:solidFill>
                          <a:effectLst/>
                          <a:latin typeface="Coptic1" pitchFamily="2" charset="0"/>
                          <a:ea typeface="+mn-ea"/>
                          <a:cs typeface="+mn-cs"/>
                        </a:rPr>
                        <a:t> sa </a:t>
                      </a:r>
                      <a:r>
                        <a:rPr lang="fr-FR" sz="2500" b="0" i="0" kern="1200" dirty="0" err="1">
                          <a:solidFill>
                            <a:schemeClr val="tx1"/>
                          </a:solidFill>
                          <a:effectLst/>
                          <a:latin typeface="Coptic1" pitchFamily="2" charset="0"/>
                          <a:ea typeface="+mn-ea"/>
                          <a:cs typeface="+mn-cs"/>
                        </a:rPr>
                        <a:t>e~neh</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A~m</a:t>
                      </a:r>
                      <a:r>
                        <a:rPr lang="fr-FR" sz="2500" b="0" i="0" kern="1200" dirty="0">
                          <a:solidFill>
                            <a:schemeClr val="tx1"/>
                          </a:solidFill>
                          <a:effectLst/>
                          <a:latin typeface="Coptic1" pitchFamily="2" charset="0"/>
                          <a:ea typeface="+mn-ea"/>
                          <a:cs typeface="+mn-cs"/>
                        </a:rPr>
                        <a:t>/n. </a:t>
                      </a:r>
                      <a:endParaRPr kumimoji="0" lang="en-US" sz="25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none" strike="noStrike" kern="1200" cap="none" spc="0" normalizeH="0" baseline="0" noProof="0" dirty="0">
                          <a:ln>
                            <a:noFill/>
                          </a:ln>
                          <a:solidFill>
                            <a:srgbClr val="FFFFFF"/>
                          </a:solidFill>
                          <a:effectLst/>
                          <a:uLnTx/>
                          <a:uFillTx/>
                          <a:latin typeface="Arial"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et ne nous soumets pas à la tentation, mais délivre-nous du mal, par Le Christ Jésus notre Seigneur, car c’est à Toi qu’appartiennent le règne, la puissance et la gloire éternellement, </a:t>
                      </a:r>
                      <a:r>
                        <a:rPr kumimoji="0" lang="en-US" sz="2400" b="0" i="0" u="none" strike="noStrike" kern="1200" cap="none" spc="0" normalizeH="0" baseline="0" noProof="0" dirty="0">
                          <a:ln>
                            <a:noFill/>
                          </a:ln>
                          <a:solidFill>
                            <a:srgbClr val="FFFFFF"/>
                          </a:solidFill>
                          <a:effectLst/>
                          <a:uLnTx/>
                          <a:uFillTx/>
                          <a:latin typeface="Arial" charset="0"/>
                          <a:ea typeface="+mn-ea"/>
                          <a:cs typeface="Arial" charset="0"/>
                        </a:rPr>
                        <a:t>Amen. </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3200" b="0" i="0" u="none" strike="noStrike" cap="none" normalizeH="0" baseline="0" dirty="0">
                          <a:ln>
                            <a:noFill/>
                          </a:ln>
                          <a:solidFill>
                            <a:schemeClr val="tx1"/>
                          </a:solidFill>
                          <a:effectLst/>
                          <a:latin typeface="Arial" charset="0"/>
                          <a:cs typeface="Arial" charset="0"/>
                        </a:rPr>
                        <a:t>أَبَانَا الَّذِي فِي السَّمَاوَاتِ، لِيَتَقَدَّسِ اسْمُكَ، </a:t>
                      </a:r>
                      <a:r>
                        <a:rPr kumimoji="0" lang="ar-SA" altLang="zh-CN" sz="3200" b="0" i="0" u="none" strike="noStrike" cap="none" normalizeH="0" baseline="0" dirty="0" err="1">
                          <a:ln>
                            <a:noFill/>
                          </a:ln>
                          <a:solidFill>
                            <a:schemeClr val="tx1"/>
                          </a:solidFill>
                          <a:effectLst/>
                          <a:latin typeface="Arial" charset="0"/>
                          <a:cs typeface="Arial" charset="0"/>
                        </a:rPr>
                        <a:t>لِيَأْتِ</a:t>
                      </a:r>
                      <a:r>
                        <a:rPr kumimoji="0" lang="ar-SA" altLang="zh-CN" sz="3200" b="0" i="0" u="none" strike="noStrike" cap="none" normalizeH="0" baseline="0" dirty="0">
                          <a:ln>
                            <a:noFill/>
                          </a:ln>
                          <a:solidFill>
                            <a:schemeClr val="tx1"/>
                          </a:solidFill>
                          <a:effectLst/>
                          <a:latin typeface="Arial" charset="0"/>
                          <a:cs typeface="Arial" charset="0"/>
                        </a:rPr>
                        <a:t> مَلَكُوتُكَ، لِتَكُنْ مَشِيئَتُكَ، كَمَا فِي السَّمَاءِ، كَذَلِكَ عَلَى الأَرْضِ، خُبْزَنَا الَّذِي لِلْغَدِ، أَعْطِنَا الْيَوْمَ، وَاغْفِرْ لَنَا ذُنُوبَنَا، كَمَا نَغْفِرُ </a:t>
                      </a:r>
                      <a:r>
                        <a:rPr kumimoji="0" lang="ar-SA" altLang="zh-CN" sz="3200" b="0" i="0" u="none" strike="noStrike" cap="none" normalizeH="0" baseline="0">
                          <a:ln>
                            <a:noFill/>
                          </a:ln>
                          <a:solidFill>
                            <a:schemeClr val="tx1"/>
                          </a:solidFill>
                          <a:effectLst/>
                          <a:latin typeface="Arial" charset="0"/>
                          <a:cs typeface="Arial" charset="0"/>
                        </a:rPr>
                        <a:t>نَحْنُ أَيْضاً </a:t>
                      </a:r>
                      <a:r>
                        <a:rPr kumimoji="0" lang="ar-SA" altLang="zh-CN" sz="3200" b="0" i="0" u="none" strike="noStrike" cap="none" normalizeH="0" baseline="0" dirty="0">
                          <a:ln>
                            <a:noFill/>
                          </a:ln>
                          <a:solidFill>
                            <a:schemeClr val="tx1"/>
                          </a:solidFill>
                          <a:effectLst/>
                          <a:latin typeface="Arial" charset="0"/>
                          <a:cs typeface="Arial" charset="0"/>
                        </a:rPr>
                        <a:t>لِلْمُذْنِبِينَ إِلَيْنَا، وَلا تُدْخِلْنَا فِي تَجْرِبَةٍ، لَكِنْ نَجِّنَا مِنَ الشِّرِّيرِ، بِالْمَسِيحِ يَسُوعَ رَبِّنَا، لأَنَّ لَكَ الْمُلْكَ وَالْقُوَّةَ وَالْمَجْدَ إِلَى الأَبَدِ، آمِينَ. </a:t>
                      </a:r>
                      <a:endParaRPr kumimoji="0" lang="en-CA" sz="32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60249214"/>
      </p:ext>
    </p:extLst>
  </p:cSld>
  <p:clrMapOvr>
    <a:masterClrMapping/>
  </p:clrMapOvr>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92083-EA77-EC7F-D0C2-4E609154F405}"/>
            </a:ext>
          </a:extLst>
        </p:cNvPr>
        <p:cNvGrpSpPr/>
        <p:nvPr/>
      </p:nvGrpSpPr>
      <p:grpSpPr>
        <a:xfrm>
          <a:off x="0" y="0"/>
          <a:ext cx="0" cy="0"/>
          <a:chOff x="0" y="0"/>
          <a:chExt cx="0" cy="0"/>
        </a:xfrm>
      </p:grpSpPr>
      <p:graphicFrame>
        <p:nvGraphicFramePr>
          <p:cNvPr id="8587308" name="Group 44">
            <a:extLst>
              <a:ext uri="{FF2B5EF4-FFF2-40B4-BE49-F238E27FC236}">
                <a16:creationId xmlns:a16="http://schemas.microsoft.com/office/drawing/2014/main" id="{2596120D-9072-282F-E6E9-4478EAC4C3DF}"/>
              </a:ext>
            </a:extLst>
          </p:cNvPr>
          <p:cNvGraphicFramePr>
            <a:graphicFrameLocks noGrp="1"/>
          </p:cNvGraphicFramePr>
          <p:nvPr/>
        </p:nvGraphicFramePr>
        <p:xfrm>
          <a:off x="0" y="1046527"/>
          <a:ext cx="12191997" cy="3422904"/>
        </p:xfrm>
        <a:graphic>
          <a:graphicData uri="http://schemas.openxmlformats.org/drawingml/2006/table">
            <a:tbl>
              <a:tblPr/>
              <a:tblGrid>
                <a:gridCol w="4207857">
                  <a:extLst>
                    <a:ext uri="{9D8B030D-6E8A-4147-A177-3AD203B41FA5}">
                      <a16:colId xmlns:a16="http://schemas.microsoft.com/office/drawing/2014/main" val="20000"/>
                    </a:ext>
                  </a:extLst>
                </a:gridCol>
                <a:gridCol w="4723489">
                  <a:extLst>
                    <a:ext uri="{9D8B030D-6E8A-4147-A177-3AD203B41FA5}">
                      <a16:colId xmlns:a16="http://schemas.microsoft.com/office/drawing/2014/main" val="20001"/>
                    </a:ext>
                  </a:extLst>
                </a:gridCol>
                <a:gridCol w="3260651">
                  <a:extLst>
                    <a:ext uri="{9D8B030D-6E8A-4147-A177-3AD203B41FA5}">
                      <a16:colId xmlns:a16="http://schemas.microsoft.com/office/drawing/2014/main" val="20002"/>
                    </a:ext>
                  </a:extLst>
                </a:gridCol>
              </a:tblGrid>
              <a:tr h="579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Pilaoc</a:t>
                      </a:r>
                      <a:r>
                        <a:rPr kumimoji="0" lang="en-US" sz="32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sng" strike="noStrike" cap="none" normalizeH="0" baseline="0" dirty="0">
                          <a:ln>
                            <a:noFill/>
                          </a:ln>
                          <a:solidFill>
                            <a:srgbClr val="FF9900"/>
                          </a:solidFill>
                          <a:effectLst/>
                          <a:latin typeface="Arial" charset="0"/>
                          <a:cs typeface="Arial" charset="0"/>
                        </a:rPr>
                        <a:t>Le peuple : </a:t>
                      </a:r>
                      <a:endParaRPr kumimoji="0" lang="fr-CA" sz="3200" b="0" i="0" u="sng" strike="noStrike" cap="none" normalizeH="0" baseline="0" dirty="0">
                        <a:ln>
                          <a:noFill/>
                        </a:ln>
                        <a:solidFill>
                          <a:srgbClr val="FF9933"/>
                        </a:solidFill>
                        <a:effectLst/>
                        <a:latin typeface="Arial" charset="0"/>
                        <a:cs typeface="Arial"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sng" strike="noStrike" cap="none" normalizeH="0" baseline="0" dirty="0">
                          <a:ln>
                            <a:noFill/>
                          </a:ln>
                          <a:solidFill>
                            <a:srgbClr val="FF9900"/>
                          </a:solidFill>
                          <a:effectLst/>
                          <a:latin typeface="Arial" charset="0"/>
                          <a:cs typeface="Arial" charset="0"/>
                        </a:rPr>
                        <a:t>الشَّعْبُ : </a:t>
                      </a:r>
                      <a:endParaRPr kumimoji="0" lang="ar-EG"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282244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4800" b="0" i="0" u="none" strike="noStrike" cap="none" normalizeH="0" baseline="0" dirty="0">
                        <a:ln>
                          <a:noFill/>
                        </a:ln>
                        <a:solidFill>
                          <a:schemeClr val="tx1"/>
                        </a:solidFill>
                        <a:effectLst/>
                        <a:latin typeface="Avva_Marcos" panose="04020500000000000000" pitchFamily="8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cap="none" normalizeH="0" baseline="0" dirty="0" err="1">
                          <a:ln>
                            <a:noFill/>
                          </a:ln>
                          <a:solidFill>
                            <a:schemeClr val="tx1"/>
                          </a:solidFill>
                          <a:effectLst/>
                          <a:latin typeface="Avva_Marcos" panose="04020500000000000000" pitchFamily="82" charset="0"/>
                          <a:cs typeface="Arial" charset="0"/>
                        </a:rPr>
                        <a:t>Q</a:t>
                      </a:r>
                      <a:r>
                        <a:rPr kumimoji="0" lang="en-US" sz="4800" b="0" i="0" u="none" strike="noStrike" cap="none" normalizeH="0" baseline="0" dirty="0" err="1">
                          <a:ln>
                            <a:noFill/>
                          </a:ln>
                          <a:solidFill>
                            <a:schemeClr val="tx1"/>
                          </a:solidFill>
                          <a:effectLst/>
                          <a:latin typeface="Coptic1" pitchFamily="2" charset="0"/>
                          <a:cs typeface="Arial" charset="0"/>
                        </a:rPr>
                        <a:t>en</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P,#c</a:t>
                      </a:r>
                      <a:r>
                        <a:rPr kumimoji="0" lang="en-US" sz="4800" b="0" i="0" u="none" strike="noStrike" cap="none" normalizeH="0" baseline="0" dirty="0">
                          <a:ln>
                            <a:noFill/>
                          </a:ln>
                          <a:solidFill>
                            <a:schemeClr val="tx1"/>
                          </a:solidFill>
                          <a:effectLst/>
                          <a:latin typeface="Coptic1" pitchFamily="2" charset="0"/>
                          <a:cs typeface="Arial" charset="0"/>
                        </a:rPr>
                        <a:t># I/#c# pen{</a:t>
                      </a:r>
                      <a:r>
                        <a:rPr kumimoji="0" lang="en-US" sz="4800" b="0" i="0" u="none" strike="noStrike" cap="none" normalizeH="0" baseline="0" dirty="0" err="1">
                          <a:ln>
                            <a:noFill/>
                          </a:ln>
                          <a:solidFill>
                            <a:schemeClr val="tx1"/>
                          </a:solidFill>
                          <a:effectLst/>
                          <a:latin typeface="Coptic1" pitchFamily="2" charset="0"/>
                          <a:cs typeface="Arial" charset="0"/>
                        </a:rPr>
                        <a:t>oic</a:t>
                      </a:r>
                      <a:r>
                        <a:rPr kumimoji="0" lang="en-US" sz="48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CA" sz="43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CA" sz="4300" b="0" i="0" u="none" strike="noStrike" cap="none" normalizeH="0" baseline="0" dirty="0">
                          <a:ln>
                            <a:noFill/>
                          </a:ln>
                          <a:solidFill>
                            <a:schemeClr val="tx1"/>
                          </a:solidFill>
                          <a:effectLst/>
                          <a:latin typeface="Arial" charset="0"/>
                          <a:cs typeface="Arial" charset="0"/>
                        </a:rPr>
                        <a:t>Par le Christ Jésus </a:t>
                      </a:r>
                      <a:r>
                        <a:rPr kumimoji="0" lang="en-CA" sz="4300" b="0" i="0" u="none" strike="noStrike" cap="none" normalizeH="0" baseline="0" dirty="0" err="1">
                          <a:ln>
                            <a:noFill/>
                          </a:ln>
                          <a:solidFill>
                            <a:schemeClr val="tx1"/>
                          </a:solidFill>
                          <a:effectLst/>
                          <a:latin typeface="Arial" charset="0"/>
                          <a:cs typeface="Arial" charset="0"/>
                        </a:rPr>
                        <a:t>notre</a:t>
                      </a:r>
                      <a:r>
                        <a:rPr kumimoji="0" lang="en-CA" sz="4300" b="0" i="0" u="none" strike="noStrike" cap="none" normalizeH="0" baseline="0" dirty="0">
                          <a:ln>
                            <a:noFill/>
                          </a:ln>
                          <a:solidFill>
                            <a:schemeClr val="tx1"/>
                          </a:solidFill>
                          <a:effectLst/>
                          <a:latin typeface="Arial" charset="0"/>
                          <a:cs typeface="Arial" charset="0"/>
                        </a:rPr>
                        <a:t> Seigneur.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5900" b="0" i="0" u="none" strike="noStrike" cap="none" normalizeH="0" baseline="0" dirty="0">
                          <a:ln>
                            <a:noFill/>
                          </a:ln>
                          <a:solidFill>
                            <a:schemeClr val="tx1"/>
                          </a:solidFill>
                          <a:effectLst/>
                          <a:latin typeface="Arial" charset="0"/>
                          <a:cs typeface="Arial" charset="0"/>
                        </a:rPr>
                        <a:t>بِالْمَسِيحِ يَسُوعَ رَبُّنَا. </a:t>
                      </a:r>
                      <a:endParaRPr kumimoji="0" lang="en-US" sz="5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3882631984"/>
                  </a:ext>
                </a:extLst>
              </a:tr>
            </a:tbl>
          </a:graphicData>
        </a:graphic>
      </p:graphicFrame>
    </p:spTree>
    <p:extLst>
      <p:ext uri="{BB962C8B-B14F-4D97-AF65-F5344CB8AC3E}">
        <p14:creationId xmlns:p14="http://schemas.microsoft.com/office/powerpoint/2010/main" val="1780685623"/>
      </p:ext>
    </p:extLst>
  </p:cSld>
  <p:clrMapOvr>
    <a:masterClrMapping/>
  </p:clrMapOvr>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AEABB-D584-697B-A22D-0CC54DA30969}"/>
            </a:ext>
          </a:extLst>
        </p:cNvPr>
        <p:cNvGrpSpPr/>
        <p:nvPr/>
      </p:nvGrpSpPr>
      <p:grpSpPr>
        <a:xfrm>
          <a:off x="0" y="0"/>
          <a:ext cx="0" cy="0"/>
          <a:chOff x="0" y="0"/>
          <a:chExt cx="0" cy="0"/>
        </a:xfrm>
      </p:grpSpPr>
      <p:graphicFrame>
        <p:nvGraphicFramePr>
          <p:cNvPr id="8588428" name="Group 140">
            <a:extLst>
              <a:ext uri="{FF2B5EF4-FFF2-40B4-BE49-F238E27FC236}">
                <a16:creationId xmlns:a16="http://schemas.microsoft.com/office/drawing/2014/main" id="{1B28BC6C-C447-BFE7-C948-D4A06C401262}"/>
              </a:ext>
            </a:extLst>
          </p:cNvPr>
          <p:cNvGraphicFramePr>
            <a:graphicFrameLocks noGrp="1"/>
          </p:cNvGraphicFramePr>
          <p:nvPr/>
        </p:nvGraphicFramePr>
        <p:xfrm>
          <a:off x="0" y="4"/>
          <a:ext cx="12192001" cy="6629396"/>
        </p:xfrm>
        <a:graphic>
          <a:graphicData uri="http://schemas.openxmlformats.org/drawingml/2006/table">
            <a:tbl>
              <a:tblPr/>
              <a:tblGrid>
                <a:gridCol w="4185055">
                  <a:extLst>
                    <a:ext uri="{9D8B030D-6E8A-4147-A177-3AD203B41FA5}">
                      <a16:colId xmlns:a16="http://schemas.microsoft.com/office/drawing/2014/main" val="20000"/>
                    </a:ext>
                  </a:extLst>
                </a:gridCol>
                <a:gridCol w="4539575">
                  <a:extLst>
                    <a:ext uri="{9D8B030D-6E8A-4147-A177-3AD203B41FA5}">
                      <a16:colId xmlns:a16="http://schemas.microsoft.com/office/drawing/2014/main" val="20001"/>
                    </a:ext>
                  </a:extLst>
                </a:gridCol>
                <a:gridCol w="3467371">
                  <a:extLst>
                    <a:ext uri="{9D8B030D-6E8A-4147-A177-3AD203B41FA5}">
                      <a16:colId xmlns:a16="http://schemas.microsoft.com/office/drawing/2014/main" val="20002"/>
                    </a:ext>
                  </a:extLst>
                </a:gridCol>
              </a:tblGrid>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itchFamily="34" charset="0"/>
                        </a:rPr>
                        <a:t>Piou</a:t>
                      </a:r>
                      <a:r>
                        <a:rPr kumimoji="0" lang="en-US" sz="2700" b="0" i="0" u="sng" strike="noStrike" cap="none" normalizeH="0" baseline="0" dirty="0">
                          <a:ln>
                            <a:noFill/>
                          </a:ln>
                          <a:solidFill>
                            <a:srgbClr val="FF9900"/>
                          </a:solidFill>
                          <a:effectLst/>
                          <a:latin typeface="Coptic1" pitchFamily="2" charset="0"/>
                          <a:cs typeface="Arial" pitchFamily="34" charset="0"/>
                        </a:rPr>
                        <a:t>/b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4976">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0" i="0" u="none" strike="noStrike" cap="none" normalizeH="0" baseline="0" dirty="0">
                          <a:ln>
                            <a:noFill/>
                          </a:ln>
                          <a:solidFill>
                            <a:schemeClr val="tx1"/>
                          </a:solidFill>
                          <a:effectLst/>
                          <a:latin typeface="Avva_Marcos" panose="04020500000000000000" pitchFamily="82" charset="0"/>
                          <a:cs typeface="Arial" charset="0"/>
                        </a:rPr>
                        <a:t>2</a:t>
                      </a:r>
                      <a:r>
                        <a:rPr kumimoji="0" lang="en-US" sz="3200" b="0" i="0" u="none" strike="noStrike" cap="none" normalizeH="0" baseline="0" dirty="0">
                          <a:ln>
                            <a:noFill/>
                          </a:ln>
                          <a:solidFill>
                            <a:schemeClr val="tx1"/>
                          </a:solidFill>
                          <a:effectLst/>
                          <a:latin typeface="Coptic1" pitchFamily="2" charset="0"/>
                          <a:cs typeface="Arial" charset="0"/>
                        </a:rPr>
                        <a:t>l/l.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3200" b="0" i="0" u="none" strike="noStrike" cap="none" normalizeH="0" baseline="0" dirty="0">
                          <a:ln>
                            <a:noFill/>
                          </a:ln>
                          <a:solidFill>
                            <a:schemeClr val="tx1"/>
                          </a:solidFill>
                          <a:effectLst/>
                          <a:latin typeface="Arial" charset="0"/>
                          <a:cs typeface="Arial" charset="0"/>
                        </a:rPr>
                        <a:t>Prions.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صَلِّ.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58883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1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E~pi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p~roceu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c~tay</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te</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Pour la prière levons-nous.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لِلصَّلَاةِ قِفُوا</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546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I~r</a:t>
                      </a:r>
                      <a:r>
                        <a:rPr kumimoji="0" lang="en-US" sz="3200" b="0" i="0" u="none" strike="noStrike" cap="none" normalizeH="0" baseline="0" dirty="0">
                          <a:ln>
                            <a:noFill/>
                          </a:ln>
                          <a:solidFill>
                            <a:schemeClr val="tx1"/>
                          </a:solidFill>
                          <a:effectLst/>
                          <a:latin typeface="Coptic1" pitchFamily="2" charset="0"/>
                          <a:cs typeface="Arial" charset="0"/>
                        </a:rPr>
                        <a:t>/n/ </a:t>
                      </a:r>
                      <a:r>
                        <a:rPr kumimoji="0" lang="en-US" sz="3200" b="0" i="0" u="none" strike="noStrike" cap="none" normalizeH="0" baseline="0" dirty="0" err="1">
                          <a:ln>
                            <a:noFill/>
                          </a:ln>
                          <a:solidFill>
                            <a:schemeClr val="tx1"/>
                          </a:solidFill>
                          <a:effectLst/>
                          <a:latin typeface="Coptic1" pitchFamily="2" charset="0"/>
                          <a:cs typeface="Arial" charset="0"/>
                        </a:rPr>
                        <a:t>paci</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La paix soit avec vous</a:t>
                      </a:r>
                      <a:r>
                        <a:rPr kumimoji="0" lang="en-US" sz="3200" b="0" i="0" u="none" strike="noStrike" cap="none" normalizeH="0" baseline="0" dirty="0">
                          <a:ln>
                            <a:noFill/>
                          </a:ln>
                          <a:solidFill>
                            <a:schemeClr val="tx1"/>
                          </a:solidFill>
                          <a:effectLst/>
                          <a:latin typeface="Arial"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السَّلَامُ لِجَمِيعِكُمْ</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61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Ke </a:t>
                      </a:r>
                      <a:r>
                        <a:rPr kumimoji="0" lang="en-US" sz="3200" b="0" i="0" u="none" strike="noStrike" cap="none" normalizeH="0" baseline="0" dirty="0" err="1">
                          <a:ln>
                            <a:noFill/>
                          </a:ln>
                          <a:solidFill>
                            <a:schemeClr val="tx1"/>
                          </a:solidFill>
                          <a:effectLst/>
                          <a:latin typeface="Coptic1" pitchFamily="2" charset="0"/>
                          <a:cs typeface="Arial" charset="0"/>
                        </a:rPr>
                        <a:t>tw</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p~neumati</a:t>
                      </a:r>
                      <a:r>
                        <a:rPr kumimoji="0" lang="en-US" sz="3200" b="0" i="0" u="none" strike="noStrike" cap="none" normalizeH="0" baseline="0" dirty="0">
                          <a:ln>
                            <a:noFill/>
                          </a:ln>
                          <a:solidFill>
                            <a:schemeClr val="tx1"/>
                          </a:solidFill>
                          <a:effectLst/>
                          <a:latin typeface="Coptic1" pitchFamily="2" charset="0"/>
                          <a:cs typeface="Arial" pitchFamily="34" charset="0"/>
                        </a:rPr>
                        <a:t> </a:t>
                      </a:r>
                      <a:r>
                        <a:rPr kumimoji="0" lang="en-US" sz="3200" b="0" i="0" u="none" strike="noStrike" cap="none" normalizeH="0" baseline="0" dirty="0" err="1">
                          <a:ln>
                            <a:noFill/>
                          </a:ln>
                          <a:solidFill>
                            <a:schemeClr val="tx1"/>
                          </a:solidFill>
                          <a:effectLst/>
                          <a:latin typeface="Coptic1" pitchFamily="2" charset="0"/>
                          <a:cs typeface="Arial" charset="0"/>
                        </a:rPr>
                        <a:t>cou</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Et avec votre esprit.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وَلِرُوحِكَ أَيْضاً</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39359264"/>
      </p:ext>
    </p:extLst>
  </p:cSld>
  <p:clrMapOvr>
    <a:masterClrMapping/>
  </p:clrMapOvr>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A5C93-6536-B001-48BB-444FF5250F3F}"/>
            </a:ext>
          </a:extLst>
        </p:cNvPr>
        <p:cNvGrpSpPr/>
        <p:nvPr/>
      </p:nvGrpSpPr>
      <p:grpSpPr>
        <a:xfrm>
          <a:off x="0" y="0"/>
          <a:ext cx="0" cy="0"/>
          <a:chOff x="0" y="0"/>
          <a:chExt cx="0" cy="0"/>
        </a:xfrm>
      </p:grpSpPr>
      <p:graphicFrame>
        <p:nvGraphicFramePr>
          <p:cNvPr id="8592464" name="Group 80">
            <a:extLst>
              <a:ext uri="{FF2B5EF4-FFF2-40B4-BE49-F238E27FC236}">
                <a16:creationId xmlns:a16="http://schemas.microsoft.com/office/drawing/2014/main" id="{1AF0A8A4-0A4C-2C72-DB2A-02B4F3E395F2}"/>
              </a:ext>
            </a:extLst>
          </p:cNvPr>
          <p:cNvGraphicFramePr>
            <a:graphicFrameLocks noGrp="1"/>
          </p:cNvGraphicFramePr>
          <p:nvPr/>
        </p:nvGraphicFramePr>
        <p:xfrm>
          <a:off x="0" y="660981"/>
          <a:ext cx="12191999" cy="5751940"/>
        </p:xfrm>
        <a:graphic>
          <a:graphicData uri="http://schemas.openxmlformats.org/drawingml/2006/table">
            <a:tbl>
              <a:tblPr/>
              <a:tblGrid>
                <a:gridCol w="4576689">
                  <a:extLst>
                    <a:ext uri="{9D8B030D-6E8A-4147-A177-3AD203B41FA5}">
                      <a16:colId xmlns:a16="http://schemas.microsoft.com/office/drawing/2014/main" val="20000"/>
                    </a:ext>
                  </a:extLst>
                </a:gridCol>
                <a:gridCol w="4000945">
                  <a:extLst>
                    <a:ext uri="{9D8B030D-6E8A-4147-A177-3AD203B41FA5}">
                      <a16:colId xmlns:a16="http://schemas.microsoft.com/office/drawing/2014/main" val="20001"/>
                    </a:ext>
                  </a:extLst>
                </a:gridCol>
                <a:gridCol w="3614365">
                  <a:extLst>
                    <a:ext uri="{9D8B030D-6E8A-4147-A177-3AD203B41FA5}">
                      <a16:colId xmlns:a16="http://schemas.microsoft.com/office/drawing/2014/main" val="20002"/>
                    </a:ext>
                  </a:extLst>
                </a:gridCol>
              </a:tblGrid>
              <a:tr h="50930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24263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500" b="0" i="0" u="none" strike="noStrike" cap="none" normalizeH="0" baseline="0" dirty="0" err="1">
                          <a:ln>
                            <a:noFill/>
                          </a:ln>
                          <a:solidFill>
                            <a:schemeClr val="tx1"/>
                          </a:solidFill>
                          <a:effectLst/>
                          <a:latin typeface="Avva_Marcos" panose="04020500000000000000" pitchFamily="82" charset="0"/>
                          <a:cs typeface="Arial" charset="0"/>
                        </a:rPr>
                        <a:t>M</a:t>
                      </a:r>
                      <a:r>
                        <a:rPr kumimoji="0" lang="en-US" sz="3500" b="0" i="0" u="none" strike="noStrike" cap="none" normalizeH="0" baseline="0" dirty="0" err="1">
                          <a:ln>
                            <a:noFill/>
                          </a:ln>
                          <a:solidFill>
                            <a:schemeClr val="tx1"/>
                          </a:solidFill>
                          <a:effectLst/>
                          <a:latin typeface="Coptic1" pitchFamily="2" charset="0"/>
                          <a:cs typeface="Arial" charset="0"/>
                        </a:rPr>
                        <a:t>arenseph~mot</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n~totf</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m~pireferpeynanef</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n~na</a:t>
                      </a:r>
                      <a:r>
                        <a:rPr kumimoji="0" lang="en-US" sz="3500" b="0" i="0" u="none" strike="noStrike" cap="none" normalizeH="0" baseline="0" dirty="0">
                          <a:ln>
                            <a:noFill/>
                          </a:ln>
                          <a:solidFill>
                            <a:schemeClr val="tx1"/>
                          </a:solidFill>
                          <a:effectLst/>
                          <a:latin typeface="Coptic1" pitchFamily="2" charset="0"/>
                          <a:cs typeface="Arial" charset="0"/>
                        </a:rPr>
                        <a:t>/t : V~} </a:t>
                      </a:r>
                      <a:r>
                        <a:rPr kumimoji="0" lang="en-US" sz="3500" b="0" i="0" u="none" strike="noStrike" cap="none" normalizeH="0" baseline="0" dirty="0" err="1">
                          <a:ln>
                            <a:noFill/>
                          </a:ln>
                          <a:solidFill>
                            <a:schemeClr val="tx1"/>
                          </a:solidFill>
                          <a:effectLst/>
                          <a:latin typeface="Coptic1" pitchFamily="2" charset="0"/>
                          <a:cs typeface="Arial" charset="0"/>
                        </a:rPr>
                        <a:t>v~Iwt</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m~pen</a:t>
                      </a:r>
                      <a:r>
                        <a:rPr kumimoji="0" lang="en-US" sz="3500" b="0" i="0" u="none" strike="noStrike" cap="none" normalizeH="0" baseline="0" dirty="0">
                          <a:ln>
                            <a:noFill/>
                          </a:ln>
                          <a:solidFill>
                            <a:schemeClr val="tx1"/>
                          </a:solidFill>
                          <a:effectLst/>
                          <a:latin typeface="Coptic1" pitchFamily="2" charset="0"/>
                          <a:cs typeface="Arial" charset="0"/>
                        </a:rPr>
                        <a:t>{</a:t>
                      </a:r>
                      <a:r>
                        <a:rPr kumimoji="0" lang="en-US" sz="3500" b="0" i="0" u="none" strike="noStrike" cap="none" normalizeH="0" baseline="0" dirty="0" err="1">
                          <a:ln>
                            <a:noFill/>
                          </a:ln>
                          <a:solidFill>
                            <a:schemeClr val="tx1"/>
                          </a:solidFill>
                          <a:effectLst/>
                          <a:latin typeface="Coptic1" pitchFamily="2" charset="0"/>
                          <a:cs typeface="Arial" charset="0"/>
                        </a:rPr>
                        <a:t>oic</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penNou</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penCwt</a:t>
                      </a:r>
                      <a:r>
                        <a:rPr kumimoji="0" lang="en-US" sz="3500" b="0" i="0" u="none" strike="noStrike" cap="none" normalizeH="0" baseline="0" dirty="0">
                          <a:ln>
                            <a:noFill/>
                          </a:ln>
                          <a:solidFill>
                            <a:schemeClr val="tx1"/>
                          </a:solidFill>
                          <a:effectLst/>
                          <a:latin typeface="Coptic1" pitchFamily="2" charset="0"/>
                          <a:cs typeface="Arial" charset="0"/>
                        </a:rPr>
                        <a:t>/r I/#c# </a:t>
                      </a:r>
                      <a:r>
                        <a:rPr kumimoji="0" lang="en-US" sz="3500" b="0" i="0" u="none" strike="noStrike" cap="none" normalizeH="0" baseline="0" dirty="0" err="1">
                          <a:ln>
                            <a:noFill/>
                          </a:ln>
                          <a:solidFill>
                            <a:schemeClr val="tx1"/>
                          </a:solidFill>
                          <a:effectLst/>
                          <a:latin typeface="Coptic1" pitchFamily="2" charset="0"/>
                          <a:cs typeface="Arial" charset="0"/>
                        </a:rPr>
                        <a:t>P,#c</a:t>
                      </a:r>
                      <a:r>
                        <a:rPr kumimoji="0" lang="en-US" sz="35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500" b="0" i="0" u="none" strike="noStrike" cap="none" normalizeH="0" baseline="0" dirty="0">
                          <a:ln>
                            <a:noFill/>
                          </a:ln>
                          <a:solidFill>
                            <a:schemeClr val="tx1"/>
                          </a:solidFill>
                          <a:effectLst/>
                          <a:latin typeface="Arial" charset="0"/>
                          <a:cs typeface="Arial" charset="0"/>
                        </a:rPr>
                        <a:t>Rendons grâce à Dieu le bienfaiteur et miséricordieux, Père de notre Seigneur, Dieu et Sauveur Jésus-Christ. </a:t>
                      </a:r>
                      <a:endParaRPr kumimoji="0" lang="en-US" sz="35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فَلْنَشْكُرْ صَانِعَ الْخَيْرَاتِ الرَّحُومِ اللهَ، أَبَا رَبِّنَا وَإِلَهِنَا وَمُخَلِّصُنَا يَسُوعَ الْمَسِيحِ.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592458" name="Group 74">
            <a:extLst>
              <a:ext uri="{FF2B5EF4-FFF2-40B4-BE49-F238E27FC236}">
                <a16:creationId xmlns:a16="http://schemas.microsoft.com/office/drawing/2014/main" id="{28F7BEAB-BBBF-36B7-BCCE-44BD3A22DA9D}"/>
              </a:ext>
            </a:extLst>
          </p:cNvPr>
          <p:cNvGraphicFramePr>
            <a:graphicFrameLocks noGrp="1"/>
          </p:cNvGraphicFramePr>
          <p:nvPr/>
        </p:nvGraphicFramePr>
        <p:xfrm>
          <a:off x="1168400" y="-12700"/>
          <a:ext cx="9855200" cy="457200"/>
        </p:xfrm>
        <a:graphic>
          <a:graphicData uri="http://schemas.openxmlformats.org/drawingml/2006/table">
            <a:tbl>
              <a:tblPr/>
              <a:tblGrid>
                <a:gridCol w="9855200">
                  <a:extLst>
                    <a:ext uri="{9D8B030D-6E8A-4147-A177-3AD203B41FA5}">
                      <a16:colId xmlns:a16="http://schemas.microsoft.com/office/drawing/2014/main" val="20000"/>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charset="0"/>
                        </a:rPr>
                        <a:t>Prière d’action de grâce</a:t>
                      </a:r>
                      <a:r>
                        <a:rPr kumimoji="0" lang="en-US" sz="2400" b="0" i="0" u="none" strike="noStrike" cap="none" normalizeH="0" baseline="0" dirty="0">
                          <a:ln>
                            <a:noFill/>
                          </a:ln>
                          <a:solidFill>
                            <a:schemeClr val="tx1"/>
                          </a:solidFill>
                          <a:effectLst/>
                          <a:latin typeface="Arial" charset="0"/>
                          <a:cs typeface="Arial" charset="0"/>
                        </a:rPr>
                        <a:t> -</a:t>
                      </a:r>
                      <a:r>
                        <a:rPr kumimoji="0" lang="ar-SA" sz="2400" b="0" i="0" u="none" strike="noStrike" cap="none" normalizeH="0" baseline="0" dirty="0">
                          <a:ln>
                            <a:noFill/>
                          </a:ln>
                          <a:solidFill>
                            <a:schemeClr val="tx1"/>
                          </a:solidFill>
                          <a:effectLst/>
                          <a:latin typeface="Arial" charset="0"/>
                          <a:cs typeface="Arial" charset="0"/>
                        </a:rPr>
                        <a:t>صلاة الشكر</a:t>
                      </a:r>
                      <a:endParaRPr kumimoji="0" lang="en-US" sz="24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212767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4"/>
            <a:ext cx="5164616" cy="3703834"/>
          </a:xfrm>
          <a:prstGeom prst="rect">
            <a:avLst/>
          </a:prstGeom>
        </p:spPr>
        <p:txBody>
          <a:bodyPr wrap="square">
            <a:spAutoFit/>
          </a:bodyPr>
          <a:lstStyle/>
          <a:p>
            <a:pPr algn="just" defTabSz="1219170" rtl="1"/>
            <a:r>
              <a:rPr lang="ar-EG" sz="5867" dirty="0">
                <a:solidFill>
                  <a:prstClr val="white"/>
                </a:solidFill>
                <a:latin typeface="Arial" panose="020B0604020202020204" pitchFamily="34" charset="0"/>
                <a:cs typeface="Arial"/>
              </a:rPr>
              <a:t>قدوس </a:t>
            </a:r>
            <a:r>
              <a:rPr lang="ar-EG" sz="5867" dirty="0" err="1">
                <a:solidFill>
                  <a:prstClr val="white"/>
                </a:solidFill>
                <a:latin typeface="Arial" panose="020B0604020202020204" pitchFamily="34" charset="0"/>
                <a:cs typeface="Arial"/>
              </a:rPr>
              <a:t>قدوس</a:t>
            </a:r>
            <a:r>
              <a:rPr lang="ar-EG" sz="5867" dirty="0">
                <a:solidFill>
                  <a:prstClr val="white"/>
                </a:solidFill>
                <a:latin typeface="Arial" panose="020B0604020202020204" pitchFamily="34" charset="0"/>
                <a:cs typeface="Arial"/>
              </a:rPr>
              <a:t> </a:t>
            </a:r>
            <a:r>
              <a:rPr lang="ar-EG" sz="5867" dirty="0" err="1">
                <a:solidFill>
                  <a:prstClr val="white"/>
                </a:solidFill>
                <a:latin typeface="Arial" panose="020B0604020202020204" pitchFamily="34" charset="0"/>
                <a:cs typeface="Arial"/>
              </a:rPr>
              <a:t>قدوس</a:t>
            </a:r>
            <a:r>
              <a:rPr lang="ar-EG" sz="5867" dirty="0">
                <a:solidFill>
                  <a:prstClr val="white"/>
                </a:solidFill>
                <a:latin typeface="Arial" panose="020B0604020202020204" pitchFamily="34" charset="0"/>
                <a:cs typeface="Arial"/>
              </a:rPr>
              <a:t> </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أيها الملك السماوي </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مع روحك القدوس</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الروح ...</a:t>
            </a:r>
            <a:endParaRPr lang="fr-FR" sz="5867" dirty="0">
              <a:solidFill>
                <a:prstClr val="white"/>
              </a:solidFill>
              <a:latin typeface="Arial" panose="020B0604020202020204" pitchFamily="34" charset="0"/>
              <a:cs typeface="Arial"/>
            </a:endParaRPr>
          </a:p>
        </p:txBody>
      </p:sp>
      <p:sp>
        <p:nvSpPr>
          <p:cNvPr id="6" name="Rectangle 5"/>
          <p:cNvSpPr/>
          <p:nvPr/>
        </p:nvSpPr>
        <p:spPr>
          <a:xfrm>
            <a:off x="431371" y="332658"/>
            <a:ext cx="6240693" cy="2821029"/>
          </a:xfrm>
          <a:prstGeom prst="rect">
            <a:avLst/>
          </a:prstGeom>
        </p:spPr>
        <p:txBody>
          <a:bodyPr wrap="square">
            <a:spAutoFit/>
          </a:bodyPr>
          <a:lstStyle/>
          <a:p>
            <a:pPr algn="just" defTabSz="1219170"/>
            <a:r>
              <a:rPr lang="fr-FR" sz="4533" dirty="0">
                <a:solidFill>
                  <a:prstClr val="white"/>
                </a:solidFill>
                <a:latin typeface="CS Avva Shenouda" pitchFamily="34" charset="0"/>
                <a:cs typeface="Arial"/>
              </a:rPr>
              <a:t>`&lt;</a:t>
            </a:r>
            <a:r>
              <a:rPr lang="fr-FR" sz="4533" dirty="0" err="1">
                <a:solidFill>
                  <a:prstClr val="white"/>
                </a:solidFill>
                <a:latin typeface="CS Avva Shenouda" pitchFamily="34" charset="0"/>
                <a:cs typeface="Arial"/>
              </a:rPr>
              <a:t>ouab</a:t>
            </a:r>
            <a:r>
              <a:rPr lang="fr-FR" sz="4533" dirty="0">
                <a:solidFill>
                  <a:prstClr val="white"/>
                </a:solidFill>
                <a:latin typeface="CS Avva Shenouda" pitchFamily="34" charset="0"/>
                <a:cs typeface="Arial"/>
              </a:rPr>
              <a:t> `&lt;</a:t>
            </a:r>
            <a:r>
              <a:rPr lang="fr-FR" sz="4533" dirty="0" err="1">
                <a:solidFill>
                  <a:prstClr val="white"/>
                </a:solidFill>
                <a:latin typeface="CS Avva Shenouda" pitchFamily="34" charset="0"/>
                <a:cs typeface="Arial"/>
              </a:rPr>
              <a:t>ouab</a:t>
            </a:r>
            <a:r>
              <a:rPr lang="fr-FR" sz="4533" dirty="0">
                <a:solidFill>
                  <a:prstClr val="white"/>
                </a:solidFill>
                <a:latin typeface="CS Avva Shenouda" pitchFamily="34" charset="0"/>
                <a:cs typeface="Arial"/>
              </a:rPr>
              <a:t> `&lt;</a:t>
            </a:r>
            <a:r>
              <a:rPr lang="fr-FR" sz="4533" dirty="0" err="1">
                <a:solidFill>
                  <a:prstClr val="white"/>
                </a:solidFill>
                <a:latin typeface="CS Avva Shenouda" pitchFamily="34" charset="0"/>
                <a:cs typeface="Arial"/>
              </a:rPr>
              <a:t>ouab</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Pouro</a:t>
            </a:r>
            <a:r>
              <a:rPr lang="fr-FR" sz="4533" dirty="0">
                <a:solidFill>
                  <a:prstClr val="white"/>
                </a:solidFill>
                <a:latin typeface="CS Avva Shenouda" pitchFamily="34" charset="0"/>
                <a:cs typeface="Arial"/>
              </a:rPr>
              <a:t> `n`</a:t>
            </a:r>
            <a:r>
              <a:rPr lang="fr-FR" sz="4533" dirty="0" err="1">
                <a:solidFill>
                  <a:prstClr val="white"/>
                </a:solidFill>
                <a:latin typeface="CS Avva Shenouda" pitchFamily="34" charset="0"/>
                <a:cs typeface="Arial"/>
              </a:rPr>
              <a:t>epouranion</a:t>
            </a:r>
            <a:r>
              <a:rPr lang="fr-FR" sz="4533" dirty="0">
                <a:solidFill>
                  <a:prstClr val="white"/>
                </a:solidFill>
                <a:latin typeface="CS Avva Shenouda" pitchFamily="34" charset="0"/>
                <a:cs typeface="Arial"/>
              </a:rPr>
              <a:t> @ nem </a:t>
            </a:r>
            <a:r>
              <a:rPr lang="fr-FR" sz="4533" dirty="0" err="1">
                <a:solidFill>
                  <a:prstClr val="white"/>
                </a:solidFill>
                <a:latin typeface="CS Avva Shenouda" pitchFamily="34" charset="0"/>
                <a:cs typeface="Arial"/>
              </a:rPr>
              <a:t>Pek`pneuma</a:t>
            </a:r>
            <a:r>
              <a:rPr lang="fr-FR" sz="4533" dirty="0">
                <a:solidFill>
                  <a:prstClr val="white"/>
                </a:solidFill>
                <a:latin typeface="CS Avva Shenouda" pitchFamily="34" charset="0"/>
                <a:cs typeface="Arial"/>
              </a:rPr>
              <a:t> =e=;=u @ </a:t>
            </a:r>
            <a:r>
              <a:rPr lang="fr-FR" sz="4133" dirty="0" err="1">
                <a:solidFill>
                  <a:prstClr val="white"/>
                </a:solidFill>
                <a:latin typeface="CS Avva Shenouda" pitchFamily="34" charset="0"/>
                <a:cs typeface="Arial"/>
              </a:rPr>
              <a:t>pi`Pneuma</a:t>
            </a:r>
            <a:r>
              <a:rPr lang="fr-FR" sz="4133" dirty="0">
                <a:solidFill>
                  <a:prstClr val="white"/>
                </a:solidFill>
                <a:latin typeface="CS Avva Shenouda" pitchFamily="34" charset="0"/>
                <a:cs typeface="Arial"/>
              </a:rPr>
              <a:t> `</a:t>
            </a:r>
            <a:r>
              <a:rPr lang="fr-FR" sz="4133" dirty="0" err="1">
                <a:solidFill>
                  <a:prstClr val="white"/>
                </a:solidFill>
                <a:latin typeface="CS Avva Shenouda" pitchFamily="34" charset="0"/>
                <a:cs typeface="Arial"/>
              </a:rPr>
              <a:t>mParaklyton</a:t>
            </a:r>
            <a:r>
              <a:rPr lang="fr-FR" sz="4133" dirty="0">
                <a:solidFill>
                  <a:prstClr val="white"/>
                </a:solidFill>
                <a:latin typeface="CS Avva Shenouda" pitchFamily="34" charset="0"/>
                <a:cs typeface="Arial"/>
              </a:rPr>
              <a:t>. </a:t>
            </a:r>
          </a:p>
        </p:txBody>
      </p:sp>
      <p:sp>
        <p:nvSpPr>
          <p:cNvPr id="7" name="Rectangle 6"/>
          <p:cNvSpPr/>
          <p:nvPr/>
        </p:nvSpPr>
        <p:spPr>
          <a:xfrm>
            <a:off x="1775520" y="3717033"/>
            <a:ext cx="8640960"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Saint, Saint, Saint, </a:t>
            </a:r>
          </a:p>
          <a:p>
            <a:pPr algn="ctr" defTabSz="1219170"/>
            <a:r>
              <a:rPr lang="fr-FR" sz="4267" b="1" dirty="0">
                <a:solidFill>
                  <a:prstClr val="white"/>
                </a:solidFill>
                <a:latin typeface="Book Antiqua" pitchFamily="18" charset="0"/>
                <a:cs typeface="Arial"/>
              </a:rPr>
              <a:t>ô Roi </a:t>
            </a:r>
            <a:r>
              <a:rPr lang="fr-FR" sz="4267" b="1" dirty="0" err="1">
                <a:solidFill>
                  <a:prstClr val="white"/>
                </a:solidFill>
                <a:latin typeface="Book Antiqua" pitchFamily="18" charset="0"/>
                <a:cs typeface="Arial"/>
              </a:rPr>
              <a:t>celeste</a:t>
            </a:r>
            <a:r>
              <a:rPr lang="fr-FR" sz="4267" b="1" dirty="0">
                <a:solidFill>
                  <a:prstClr val="white"/>
                </a:solidFill>
                <a:latin typeface="Book Antiqua" pitchFamily="18" charset="0"/>
                <a:cs typeface="Arial"/>
              </a:rPr>
              <a:t> </a:t>
            </a:r>
          </a:p>
          <a:p>
            <a:pPr algn="ctr" defTabSz="1219170"/>
            <a:r>
              <a:rPr lang="fr-FR" sz="4267" b="1" dirty="0">
                <a:solidFill>
                  <a:prstClr val="white"/>
                </a:solidFill>
                <a:latin typeface="Book Antiqua" pitchFamily="18" charset="0"/>
                <a:cs typeface="Arial"/>
              </a:rPr>
              <a:t>avec Ton Esprit Saint, </a:t>
            </a:r>
          </a:p>
          <a:p>
            <a:pPr algn="ctr" defTabSz="1219170"/>
            <a:r>
              <a:rPr lang="fr-FR" sz="4267" b="1" dirty="0">
                <a:solidFill>
                  <a:prstClr val="white"/>
                </a:solidFill>
                <a:latin typeface="Book Antiqua" pitchFamily="18" charset="0"/>
                <a:cs typeface="Arial"/>
              </a:rPr>
              <a:t>l’Esprit Consolateur. </a:t>
            </a:r>
          </a:p>
        </p:txBody>
      </p:sp>
    </p:spTree>
    <p:extLst>
      <p:ext uri="{BB962C8B-B14F-4D97-AF65-F5344CB8AC3E}">
        <p14:creationId xmlns:p14="http://schemas.microsoft.com/office/powerpoint/2010/main" val="2815743555"/>
      </p:ext>
    </p:extLst>
  </p:cSld>
  <p:clrMapOvr>
    <a:masterClrMapping/>
  </p:clrMapOvr>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78F56-142C-F4F9-9A63-A7F80D13F655}"/>
            </a:ext>
          </a:extLst>
        </p:cNvPr>
        <p:cNvGrpSpPr/>
        <p:nvPr/>
      </p:nvGrpSpPr>
      <p:grpSpPr>
        <a:xfrm>
          <a:off x="0" y="0"/>
          <a:ext cx="0" cy="0"/>
          <a:chOff x="0" y="0"/>
          <a:chExt cx="0" cy="0"/>
        </a:xfrm>
      </p:grpSpPr>
      <p:graphicFrame>
        <p:nvGraphicFramePr>
          <p:cNvPr id="11727928" name="Group 56">
            <a:extLst>
              <a:ext uri="{FF2B5EF4-FFF2-40B4-BE49-F238E27FC236}">
                <a16:creationId xmlns:a16="http://schemas.microsoft.com/office/drawing/2014/main" id="{571DC6D1-7387-4CBD-2612-1BC833A05EA8}"/>
              </a:ext>
            </a:extLst>
          </p:cNvPr>
          <p:cNvGraphicFramePr>
            <a:graphicFrameLocks noGrp="1"/>
          </p:cNvGraphicFramePr>
          <p:nvPr/>
        </p:nvGraphicFramePr>
        <p:xfrm>
          <a:off x="1" y="0"/>
          <a:ext cx="12191999" cy="6858000"/>
        </p:xfrm>
        <a:graphic>
          <a:graphicData uri="http://schemas.openxmlformats.org/drawingml/2006/table">
            <a:tbl>
              <a:tblPr/>
              <a:tblGrid>
                <a:gridCol w="4207933">
                  <a:extLst>
                    <a:ext uri="{9D8B030D-6E8A-4147-A177-3AD203B41FA5}">
                      <a16:colId xmlns:a16="http://schemas.microsoft.com/office/drawing/2014/main" val="20000"/>
                    </a:ext>
                  </a:extLst>
                </a:gridCol>
                <a:gridCol w="4250267">
                  <a:extLst>
                    <a:ext uri="{9D8B030D-6E8A-4147-A177-3AD203B41FA5}">
                      <a16:colId xmlns:a16="http://schemas.microsoft.com/office/drawing/2014/main" val="20001"/>
                    </a:ext>
                  </a:extLst>
                </a:gridCol>
                <a:gridCol w="3733799">
                  <a:extLst>
                    <a:ext uri="{9D8B030D-6E8A-4147-A177-3AD203B41FA5}">
                      <a16:colId xmlns:a16="http://schemas.microsoft.com/office/drawing/2014/main" val="20002"/>
                    </a:ext>
                  </a:extLst>
                </a:gridCol>
              </a:tblGrid>
              <a:tr h="685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ptic1" pitchFamily="2" charset="0"/>
                          <a:cs typeface="Arial" charset="0"/>
                        </a:rPr>
                        <a:t>Je </a:t>
                      </a:r>
                      <a:r>
                        <a:rPr kumimoji="0" lang="en-US" sz="2800" b="0" i="0" u="none" strike="noStrike" cap="none" normalizeH="0" baseline="0" dirty="0" err="1">
                          <a:ln>
                            <a:noFill/>
                          </a:ln>
                          <a:solidFill>
                            <a:schemeClr val="tx1"/>
                          </a:solidFill>
                          <a:effectLst/>
                          <a:latin typeface="Coptic1" pitchFamily="2" charset="0"/>
                          <a:cs typeface="Arial" charset="0"/>
                        </a:rPr>
                        <a:t>aferc~kepazin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e~jwn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aferbo</a:t>
                      </a:r>
                      <a:r>
                        <a:rPr kumimoji="0" lang="en-US" sz="2800" b="0" i="0" u="none" strike="noStrike" cap="none" normalizeH="0" baseline="0" dirty="0">
                          <a:ln>
                            <a:noFill/>
                          </a:ln>
                          <a:solidFill>
                            <a:schemeClr val="tx1"/>
                          </a:solidFill>
                          <a:effectLst/>
                          <a:latin typeface="Coptic1" pitchFamily="2" charset="0"/>
                          <a:cs typeface="Arial" charset="0"/>
                        </a:rPr>
                        <a:t>/~yin </a:t>
                      </a:r>
                      <a:r>
                        <a:rPr kumimoji="0" lang="en-US" sz="2800" b="0" i="0" u="none" strike="noStrike" cap="none" normalizeH="0" baseline="0" dirty="0" err="1">
                          <a:ln>
                            <a:noFill/>
                          </a:ln>
                          <a:solidFill>
                            <a:schemeClr val="tx1"/>
                          </a:solidFill>
                          <a:effectLst/>
                          <a:latin typeface="Coptic1" pitchFamily="2" charset="0"/>
                          <a:cs typeface="Arial" charset="0"/>
                        </a:rPr>
                        <a:t>e~ron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afa~reh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e~ron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afsopten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e~rof</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af</a:t>
                      </a:r>
                      <a:r>
                        <a:rPr kumimoji="0" lang="en-US" sz="2800" b="0" i="0" u="none" strike="noStrike" cap="none" normalizeH="0" baseline="0" dirty="0">
                          <a:ln>
                            <a:noFill/>
                          </a:ln>
                          <a:solidFill>
                            <a:schemeClr val="tx1"/>
                          </a:solidFill>
                          <a:effectLst/>
                          <a:latin typeface="Coptic1" pitchFamily="2" charset="0"/>
                          <a:cs typeface="Arial" charset="0"/>
                        </a:rPr>
                        <a:t>]</a:t>
                      </a:r>
                      <a:r>
                        <a:rPr kumimoji="0" lang="en-US" sz="2800" b="0" i="0" u="none" strike="noStrike" cap="none" normalizeH="0" baseline="0" dirty="0" err="1">
                          <a:ln>
                            <a:noFill/>
                          </a:ln>
                          <a:solidFill>
                            <a:schemeClr val="tx1"/>
                          </a:solidFill>
                          <a:effectLst/>
                          <a:latin typeface="Coptic1" pitchFamily="2" charset="0"/>
                          <a:cs typeface="Arial" charset="0"/>
                        </a:rPr>
                        <a:t>a~co</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e~ron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af</a:t>
                      </a:r>
                      <a:r>
                        <a:rPr kumimoji="0" lang="en-US" sz="2800" b="0" i="0" u="none" strike="noStrike" cap="none" normalizeH="0" baseline="0" dirty="0">
                          <a:ln>
                            <a:noFill/>
                          </a:ln>
                          <a:solidFill>
                            <a:schemeClr val="tx1"/>
                          </a:solidFill>
                          <a:effectLst/>
                          <a:latin typeface="Coptic1" pitchFamily="2" charset="0"/>
                          <a:cs typeface="Arial" charset="0"/>
                        </a:rPr>
                        <a:t>]</a:t>
                      </a:r>
                      <a:r>
                        <a:rPr kumimoji="0" lang="en-US" sz="2800" b="0" i="0" u="none" strike="noStrike" cap="none" normalizeH="0" baseline="0" dirty="0" err="1">
                          <a:ln>
                            <a:noFill/>
                          </a:ln>
                          <a:solidFill>
                            <a:schemeClr val="tx1"/>
                          </a:solidFill>
                          <a:effectLst/>
                          <a:latin typeface="Coptic1" pitchFamily="2" charset="0"/>
                          <a:cs typeface="Arial" charset="0"/>
                        </a:rPr>
                        <a:t>toten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afenten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sa</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e~h~r</a:t>
                      </a:r>
                      <a:r>
                        <a:rPr kumimoji="0" lang="en-US" sz="2800" b="0" i="0" u="none" strike="noStrike" cap="none" normalizeH="0" baseline="0" dirty="0">
                          <a:ln>
                            <a:noFill/>
                          </a:ln>
                          <a:solidFill>
                            <a:schemeClr val="tx1"/>
                          </a:solidFill>
                          <a:effectLst/>
                          <a:latin typeface="Coptic1" pitchFamily="2" charset="0"/>
                          <a:cs typeface="Arial" charset="0"/>
                        </a:rPr>
                        <a:t>/</a:t>
                      </a:r>
                      <a:r>
                        <a:rPr kumimoji="0" lang="en-US" sz="2800" b="0" i="0" u="none" strike="noStrike" cap="none" normalizeH="0" baseline="0" dirty="0" err="1">
                          <a:ln>
                            <a:noFill/>
                          </a:ln>
                          <a:solidFill>
                            <a:schemeClr val="tx1"/>
                          </a:solidFill>
                          <a:effectLst/>
                          <a:latin typeface="Coptic1" pitchFamily="2" charset="0"/>
                          <a:cs typeface="Arial" charset="0"/>
                        </a:rPr>
                        <a:t>i</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e~taiounou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yai</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N~yof</a:t>
                      </a:r>
                      <a:r>
                        <a:rPr kumimoji="0" lang="en-US" sz="2800" b="0" i="0" u="none" strike="noStrike" cap="none" normalizeH="0" baseline="0" dirty="0">
                          <a:ln>
                            <a:noFill/>
                          </a:ln>
                          <a:solidFill>
                            <a:schemeClr val="tx1"/>
                          </a:solidFill>
                          <a:effectLst/>
                          <a:latin typeface="Coptic1" pitchFamily="2" charset="0"/>
                          <a:cs typeface="Arial" charset="0"/>
                        </a:rPr>
                        <a:t> on </a:t>
                      </a:r>
                      <a:r>
                        <a:rPr kumimoji="0" lang="en-US" sz="2800" b="0" i="0" u="none" strike="noStrike" cap="none" normalizeH="0" baseline="0" dirty="0" err="1">
                          <a:ln>
                            <a:noFill/>
                          </a:ln>
                          <a:solidFill>
                            <a:schemeClr val="tx1"/>
                          </a:solidFill>
                          <a:effectLst/>
                          <a:latin typeface="Coptic1" pitchFamily="2" charset="0"/>
                          <a:cs typeface="Arial" charset="0"/>
                        </a:rPr>
                        <a:t>maren</a:t>
                      </a:r>
                      <a:r>
                        <a:rPr kumimoji="0" lang="en-US" sz="2800" b="0" i="0" u="none" strike="noStrike" cap="none" normalizeH="0" baseline="0" dirty="0">
                          <a:ln>
                            <a:noFill/>
                          </a:ln>
                          <a:solidFill>
                            <a:schemeClr val="tx1"/>
                          </a:solidFill>
                          <a:effectLst/>
                          <a:latin typeface="Coptic1" pitchFamily="2" charset="0"/>
                          <a:cs typeface="Arial" charset="0"/>
                        </a:rPr>
                        <a:t>]ho </a:t>
                      </a:r>
                      <a:r>
                        <a:rPr kumimoji="0" lang="en-US" sz="2800" b="0" i="0" u="none" strike="noStrike" cap="none" normalizeH="0" baseline="0" dirty="0" err="1">
                          <a:ln>
                            <a:noFill/>
                          </a:ln>
                          <a:solidFill>
                            <a:schemeClr val="tx1"/>
                          </a:solidFill>
                          <a:effectLst/>
                          <a:latin typeface="Coptic1" pitchFamily="2" charset="0"/>
                          <a:cs typeface="Arial" charset="0"/>
                        </a:rPr>
                        <a:t>e~rof</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hopwc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n~tefa~reh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e~ron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qen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paie~hoou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e~youab</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vai</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nem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nie~hoou</a:t>
                      </a:r>
                      <a:r>
                        <a:rPr kumimoji="0" lang="en-US" sz="2800" b="0" i="0" u="none" strike="noStrike" cap="none" normalizeH="0" baseline="0" dirty="0">
                          <a:ln>
                            <a:noFill/>
                          </a:ln>
                          <a:solidFill>
                            <a:schemeClr val="tx1"/>
                          </a:solidFill>
                          <a:effectLst/>
                          <a:latin typeface="Coptic1" pitchFamily="2" charset="0"/>
                          <a:cs typeface="Arial" charset="0"/>
                        </a:rPr>
                        <a:t> t/</a:t>
                      </a:r>
                      <a:r>
                        <a:rPr kumimoji="0" lang="en-US" sz="2800" b="0" i="0" u="none" strike="noStrike" cap="none" normalizeH="0" baseline="0" dirty="0" err="1">
                          <a:ln>
                            <a:noFill/>
                          </a:ln>
                          <a:solidFill>
                            <a:schemeClr val="tx1"/>
                          </a:solidFill>
                          <a:effectLst/>
                          <a:latin typeface="Coptic1" pitchFamily="2" charset="0"/>
                          <a:cs typeface="Arial" charset="0"/>
                        </a:rPr>
                        <a:t>rou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n~te</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penwnq</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qen</a:t>
                      </a:r>
                      <a:r>
                        <a:rPr kumimoji="0" lang="en-US" sz="2800" b="0" i="0" u="none" strike="noStrike" cap="none" normalizeH="0" baseline="0" dirty="0">
                          <a:ln>
                            <a:noFill/>
                          </a:ln>
                          <a:solidFill>
                            <a:schemeClr val="tx1"/>
                          </a:solidFill>
                          <a:effectLst/>
                          <a:latin typeface="Coptic1" pitchFamily="2" charset="0"/>
                          <a:cs typeface="Arial" charset="0"/>
                        </a:rPr>
                        <a:t> hir/n/ </a:t>
                      </a:r>
                      <a:r>
                        <a:rPr kumimoji="0" lang="en-US" sz="2800" b="0" i="0" u="none" strike="noStrike" cap="none" normalizeH="0" baseline="0" dirty="0" err="1">
                          <a:ln>
                            <a:noFill/>
                          </a:ln>
                          <a:solidFill>
                            <a:schemeClr val="tx1"/>
                          </a:solidFill>
                          <a:effectLst/>
                          <a:latin typeface="Coptic1" pitchFamily="2" charset="0"/>
                          <a:cs typeface="Arial" charset="0"/>
                        </a:rPr>
                        <a:t>niben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n~je</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piPantokratwr</a:t>
                      </a:r>
                      <a:r>
                        <a:rPr kumimoji="0" lang="en-US" sz="2800" b="0" i="0" u="none" strike="noStrike" cap="none" normalizeH="0" baseline="0" dirty="0">
                          <a:ln>
                            <a:noFill/>
                          </a:ln>
                          <a:solidFill>
                            <a:schemeClr val="tx1"/>
                          </a:solidFill>
                          <a:effectLst/>
                          <a:latin typeface="Coptic1" pitchFamily="2" charset="0"/>
                          <a:cs typeface="Arial" charset="0"/>
                        </a:rPr>
                        <a:t> p~{</a:t>
                      </a:r>
                      <a:r>
                        <a:rPr kumimoji="0" lang="en-US" sz="2800" b="0" i="0" u="none" strike="noStrike" cap="none" normalizeH="0" baseline="0" dirty="0" err="1">
                          <a:ln>
                            <a:noFill/>
                          </a:ln>
                          <a:solidFill>
                            <a:schemeClr val="tx1"/>
                          </a:solidFill>
                          <a:effectLst/>
                          <a:latin typeface="Coptic1" pitchFamily="2" charset="0"/>
                          <a:cs typeface="Arial" charset="0"/>
                        </a:rPr>
                        <a:t>oic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penNou</a:t>
                      </a:r>
                      <a:r>
                        <a:rPr kumimoji="0" lang="en-US" sz="28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Parce qu’Il nous a protégés, aidés, préservés, reçus avec bonté, traités avec miséricorde, fortifiés et fait parvenir jusqu’à cette heure.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Supplions-Le encore de nous garder en ce saint jour et tous les jours de notre vie en toute paix ; Lui Qui est Tout-Puissant, le Seigneur notre Dieu. </a:t>
                      </a:r>
                      <a:endParaRPr kumimoji="0" lang="en-US"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لِأَنَّهُ سَتَرَنَا، وَأَعَانَنَا، وَحَفِظَنَا، وَقَبِلَنَا إِلَيْهِ، وَأَشْفَقَ عَلَيْنَا، وَعَضَدَنَا، وَأَتَى بِنَا إِلَى هَذِهِ السَّاعَةِ. هُوَ أَيْضاً، فَلْنَسْأَلْهُ أَنْ يَحْفَظَنَا فِي هَذَا الْيَوْمِ الْمُقَدَّسِ، وَكُلَّ أَيَّامِ حَيَاتِنَا بِكُلِّ سَلاَمٍ، الضَابِطِ الْكُلِّ الرَّبُّ إِلَهُنَا.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84064240"/>
      </p:ext>
    </p:extLst>
  </p:cSld>
  <p:clrMapOvr>
    <a:masterClrMapping/>
  </p:clrMapOvr>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F682F-AB31-034C-82D7-A6EC09D4082A}"/>
            </a:ext>
          </a:extLst>
        </p:cNvPr>
        <p:cNvGrpSpPr/>
        <p:nvPr/>
      </p:nvGrpSpPr>
      <p:grpSpPr>
        <a:xfrm>
          <a:off x="0" y="0"/>
          <a:ext cx="0" cy="0"/>
          <a:chOff x="0" y="0"/>
          <a:chExt cx="0" cy="0"/>
        </a:xfrm>
      </p:grpSpPr>
      <p:graphicFrame>
        <p:nvGraphicFramePr>
          <p:cNvPr id="12398595" name="Group 3">
            <a:extLst>
              <a:ext uri="{FF2B5EF4-FFF2-40B4-BE49-F238E27FC236}">
                <a16:creationId xmlns:a16="http://schemas.microsoft.com/office/drawing/2014/main" id="{6568A934-8431-F111-168E-AB103E788DBB}"/>
              </a:ext>
            </a:extLst>
          </p:cNvPr>
          <p:cNvGraphicFramePr>
            <a:graphicFrameLocks noGrp="1"/>
          </p:cNvGraphicFramePr>
          <p:nvPr/>
        </p:nvGraphicFramePr>
        <p:xfrm>
          <a:off x="0" y="0"/>
          <a:ext cx="12192000" cy="6644640"/>
        </p:xfrm>
        <a:graphic>
          <a:graphicData uri="http://schemas.openxmlformats.org/drawingml/2006/table">
            <a:tbl>
              <a:tblPr/>
              <a:tblGrid>
                <a:gridCol w="4707988">
                  <a:extLst>
                    <a:ext uri="{9D8B030D-6E8A-4147-A177-3AD203B41FA5}">
                      <a16:colId xmlns:a16="http://schemas.microsoft.com/office/drawing/2014/main" val="20000"/>
                    </a:ext>
                  </a:extLst>
                </a:gridCol>
                <a:gridCol w="3835059">
                  <a:extLst>
                    <a:ext uri="{9D8B030D-6E8A-4147-A177-3AD203B41FA5}">
                      <a16:colId xmlns:a16="http://schemas.microsoft.com/office/drawing/2014/main" val="20001"/>
                    </a:ext>
                  </a:extLst>
                </a:gridCol>
                <a:gridCol w="3648953">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a:ln>
                            <a:noFill/>
                          </a:ln>
                          <a:solidFill>
                            <a:srgbClr val="FF9900"/>
                          </a:solidFill>
                          <a:effectLst/>
                          <a:latin typeface="Arial" charset="0"/>
                          <a:cs typeface="Arial" pitchFamily="34" charset="0"/>
                        </a:rPr>
                        <a:t>Le </a:t>
                      </a:r>
                      <a:r>
                        <a:rPr kumimoji="0" lang="en-US" sz="2700" b="0" i="0" u="sng" strike="noStrike" cap="none" normalizeH="0" baseline="0" dirty="0" err="1">
                          <a:ln>
                            <a:noFill/>
                          </a:ln>
                          <a:solidFill>
                            <a:srgbClr val="FF9900"/>
                          </a:solidFill>
                          <a:effectLst/>
                          <a:latin typeface="Arial" charset="0"/>
                          <a:cs typeface="Arial" pitchFamily="34" charset="0"/>
                        </a:rPr>
                        <a:t>diacre</a:t>
                      </a:r>
                      <a:r>
                        <a:rPr kumimoji="0" lang="en-US" sz="2700" b="0" i="0" u="sng" strike="noStrike" cap="none" normalizeH="0" baseline="0" dirty="0">
                          <a:ln>
                            <a:noFill/>
                          </a:ln>
                          <a:solidFill>
                            <a:srgbClr val="FF9900"/>
                          </a:solidFill>
                          <a:effectLst/>
                          <a:latin typeface="Arial" charset="0"/>
                          <a:cs typeface="Arial" pitchFamily="34"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pitchFamily="34" charset="0"/>
                        </a:rPr>
                        <a:t>الشَّمَّاسُ : </a:t>
                      </a:r>
                      <a:endParaRPr kumimoji="0" lang="en-US"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2078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pitchFamily="34" charset="0"/>
                        </a:rPr>
                        <a:t>P~roceuxacye</a:t>
                      </a:r>
                      <a:r>
                        <a:rPr kumimoji="0" lang="en-US" sz="3200" b="0" i="0" u="none" strike="noStrike" cap="none" normalizeH="0" baseline="0" dirty="0">
                          <a:ln>
                            <a:noFill/>
                          </a:ln>
                          <a:solidFill>
                            <a:schemeClr val="tx1"/>
                          </a:solidFill>
                          <a:effectLst/>
                          <a:latin typeface="Coptic1" pitchFamily="2" charset="0"/>
                          <a:cs typeface="Arial" pitchFamily="34" charset="0"/>
                        </a:rPr>
                        <a:t>. </a:t>
                      </a:r>
                      <a:endParaRPr kumimoji="0" lang="en-US" sz="32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cs typeface="Arial" charset="0"/>
                        </a:rPr>
                        <a:t>Prions.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صَلُّوا.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323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 </a:t>
                      </a:r>
                      <a:endParaRPr kumimoji="0" lang="en-US" sz="2700" b="0" i="0" u="sng" strike="noStrike" cap="none" normalizeH="0" baseline="0" dirty="0">
                        <a:ln>
                          <a:noFill/>
                        </a:ln>
                        <a:solidFill>
                          <a:srgbClr val="FF9900"/>
                        </a:solidFill>
                        <a:effectLst/>
                        <a:latin typeface="Arial" charset="0"/>
                        <a:cs typeface="Arial" pitchFamily="34"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pitchFamily="34" charset="0"/>
                        </a:rPr>
                        <a:t>الشَّعْبُ : </a:t>
                      </a:r>
                      <a:endParaRPr kumimoji="0" lang="en-US"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604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pitchFamily="34" charset="0"/>
                        </a:rPr>
                        <a:t>Kurie~ </a:t>
                      </a:r>
                      <a:r>
                        <a:rPr kumimoji="0" lang="en-US" sz="3700" b="0" i="0" u="none" strike="noStrike" cap="none" normalizeH="0" baseline="0" dirty="0" err="1">
                          <a:ln>
                            <a:noFill/>
                          </a:ln>
                          <a:solidFill>
                            <a:schemeClr val="tx1"/>
                          </a:solidFill>
                          <a:effectLst/>
                          <a:latin typeface="Coptic1" pitchFamily="2" charset="0"/>
                          <a:cs typeface="Arial" pitchFamily="34" charset="0"/>
                        </a:rPr>
                        <a:t>e~le</a:t>
                      </a:r>
                      <a:r>
                        <a:rPr kumimoji="0" lang="en-US" sz="3700" b="0" i="0" u="none" strike="noStrike" cap="none" normalizeH="0" baseline="0" dirty="0">
                          <a:ln>
                            <a:noFill/>
                          </a:ln>
                          <a:solidFill>
                            <a:schemeClr val="tx1"/>
                          </a:solidFill>
                          <a:effectLst/>
                          <a:latin typeface="Coptic1" pitchFamily="2" charset="0"/>
                          <a:cs typeface="Arial" pitchFamily="34" charset="0"/>
                        </a:rPr>
                        <a:t>/~con.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0" i="0" u="none" strike="noStrike" cap="none" normalizeH="0" baseline="0" dirty="0" err="1">
                          <a:ln>
                            <a:noFill/>
                          </a:ln>
                          <a:solidFill>
                            <a:schemeClr val="tx1"/>
                          </a:solidFill>
                          <a:effectLst/>
                          <a:latin typeface="Arial" charset="0"/>
                          <a:cs typeface="Arial" charset="0"/>
                        </a:rPr>
                        <a:t>Pitié</a:t>
                      </a:r>
                      <a:r>
                        <a:rPr kumimoji="0" lang="en-US" sz="3700" b="0" i="0" u="none" strike="noStrike" cap="none" normalizeH="0" baseline="0" dirty="0">
                          <a:ln>
                            <a:noFill/>
                          </a:ln>
                          <a:solidFill>
                            <a:schemeClr val="tx1"/>
                          </a:solidFill>
                          <a:effectLst/>
                          <a:latin typeface="Arial" charset="0"/>
                          <a:cs typeface="Arial" charset="0"/>
                        </a:rPr>
                        <a:t> Seigneur.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يَا رَبُّ ارْحَمْ. </a:t>
                      </a:r>
                      <a:endParaRPr kumimoji="0" lang="en-US" sz="3700" b="0" i="0" u="none" strike="noStrike" cap="none" normalizeH="0" baseline="0" dirty="0">
                        <a:ln>
                          <a:noFill/>
                        </a:ln>
                        <a:solidFill>
                          <a:schemeClr val="tx1"/>
                        </a:solidFill>
                        <a:effectLst/>
                        <a:latin typeface="Coptic1" pitchFamily="2" charset="0"/>
                        <a:cs typeface="Arial" pitchFamily="34"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pitchFamily="34" charset="0"/>
                        </a:rPr>
                        <a:t>Piou</a:t>
                      </a:r>
                      <a:r>
                        <a:rPr kumimoji="0" lang="en-CA" sz="2700" b="0" i="0" u="sng" strike="noStrike" cap="none" normalizeH="0" baseline="0" dirty="0">
                          <a:ln>
                            <a:noFill/>
                          </a:ln>
                          <a:solidFill>
                            <a:srgbClr val="FF9900"/>
                          </a:solidFill>
                          <a:effectLst/>
                          <a:latin typeface="Coptic1" pitchFamily="2" charset="0"/>
                          <a:cs typeface="Arial" pitchFamily="34" charset="0"/>
                        </a:rPr>
                        <a:t>/b :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none" strike="noStrike" cap="none" normalizeH="0" baseline="0" dirty="0">
                        <a:ln>
                          <a:noFill/>
                        </a:ln>
                        <a:solidFill>
                          <a:srgbClr val="FF9900"/>
                        </a:solidFill>
                        <a:effectLst/>
                        <a:latin typeface="Coptic1" pitchFamily="2" charset="0"/>
                        <a:cs typeface="Arial" pitchFamily="34"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none" strike="noStrike" cap="none" normalizeH="0" baseline="0" dirty="0">
                        <a:ln>
                          <a:noFill/>
                        </a:ln>
                        <a:solidFill>
                          <a:srgbClr val="FF9900"/>
                        </a:solidFill>
                        <a:effectLst/>
                        <a:latin typeface="Coptic1" pitchFamily="2" charset="0"/>
                        <a:cs typeface="Arial" pitchFamily="34"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7896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500" b="0" i="0" u="none" strike="noStrike" cap="none" normalizeH="0" baseline="0" dirty="0">
                          <a:ln>
                            <a:noFill/>
                          </a:ln>
                          <a:solidFill>
                            <a:schemeClr val="tx1"/>
                          </a:solidFill>
                          <a:effectLst/>
                          <a:latin typeface="Coptic1" pitchFamily="2" charset="0"/>
                          <a:cs typeface="Arial" charset="0"/>
                        </a:rPr>
                        <a:t>V~N/b p~{</a:t>
                      </a:r>
                      <a:r>
                        <a:rPr kumimoji="0" lang="en-US" sz="3500" b="0" i="0" u="none" strike="noStrike" cap="none" normalizeH="0" baseline="0" dirty="0" err="1">
                          <a:ln>
                            <a:noFill/>
                          </a:ln>
                          <a:solidFill>
                            <a:schemeClr val="tx1"/>
                          </a:solidFill>
                          <a:effectLst/>
                          <a:latin typeface="Coptic1" pitchFamily="2" charset="0"/>
                          <a:cs typeface="Arial" charset="0"/>
                        </a:rPr>
                        <a:t>oic</a:t>
                      </a:r>
                      <a:r>
                        <a:rPr kumimoji="0" lang="en-US" sz="3500" b="0" i="0" u="none" strike="noStrike" cap="none" normalizeH="0" baseline="0" dirty="0">
                          <a:ln>
                            <a:noFill/>
                          </a:ln>
                          <a:solidFill>
                            <a:schemeClr val="tx1"/>
                          </a:solidFill>
                          <a:effectLst/>
                          <a:latin typeface="Coptic1" pitchFamily="2" charset="0"/>
                          <a:cs typeface="Arial" charset="0"/>
                        </a:rPr>
                        <a:t> V~} </a:t>
                      </a:r>
                      <a:r>
                        <a:rPr kumimoji="0" lang="en-US" sz="3500" b="0" i="0" u="none" strike="noStrike" cap="none" normalizeH="0" baseline="0" dirty="0" err="1">
                          <a:ln>
                            <a:noFill/>
                          </a:ln>
                          <a:solidFill>
                            <a:schemeClr val="tx1"/>
                          </a:solidFill>
                          <a:effectLst/>
                          <a:latin typeface="Coptic1" pitchFamily="2" charset="0"/>
                          <a:cs typeface="Arial" charset="0"/>
                        </a:rPr>
                        <a:t>piPantokratwr</a:t>
                      </a:r>
                      <a:r>
                        <a:rPr kumimoji="0" lang="en-US" sz="3500" b="0" i="0" u="none" strike="noStrike" cap="none" normalizeH="0" baseline="0" dirty="0">
                          <a:ln>
                            <a:noFill/>
                          </a:ln>
                          <a:solidFill>
                            <a:schemeClr val="tx1"/>
                          </a:solidFill>
                          <a:effectLst/>
                          <a:latin typeface="Coptic1" pitchFamily="2" charset="0"/>
                          <a:cs typeface="Arial" charset="0"/>
                        </a:rPr>
                        <a:t> : </a:t>
                      </a:r>
                      <a:r>
                        <a:rPr kumimoji="0" lang="en-US" sz="3500" b="0" i="0" u="none" strike="noStrike" cap="none" normalizeH="0" baseline="0" dirty="0" err="1">
                          <a:ln>
                            <a:noFill/>
                          </a:ln>
                          <a:solidFill>
                            <a:schemeClr val="tx1"/>
                          </a:solidFill>
                          <a:effectLst/>
                          <a:latin typeface="Coptic1" pitchFamily="2" charset="0"/>
                          <a:cs typeface="Arial" charset="0"/>
                        </a:rPr>
                        <a:t>v~Iwt</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m~pen</a:t>
                      </a:r>
                      <a:r>
                        <a:rPr kumimoji="0" lang="en-US" sz="3500" b="0" i="0" u="none" strike="noStrike" cap="none" normalizeH="0" baseline="0" dirty="0">
                          <a:ln>
                            <a:noFill/>
                          </a:ln>
                          <a:solidFill>
                            <a:schemeClr val="tx1"/>
                          </a:solidFill>
                          <a:effectLst/>
                          <a:latin typeface="Coptic1" pitchFamily="2" charset="0"/>
                          <a:cs typeface="Arial" charset="0"/>
                        </a:rPr>
                        <a:t>{</a:t>
                      </a:r>
                      <a:r>
                        <a:rPr kumimoji="0" lang="en-US" sz="3500" b="0" i="0" u="none" strike="noStrike" cap="none" normalizeH="0" baseline="0" dirty="0" err="1">
                          <a:ln>
                            <a:noFill/>
                          </a:ln>
                          <a:solidFill>
                            <a:schemeClr val="tx1"/>
                          </a:solidFill>
                          <a:effectLst/>
                          <a:latin typeface="Coptic1" pitchFamily="2" charset="0"/>
                          <a:cs typeface="Arial" charset="0"/>
                        </a:rPr>
                        <a:t>oic</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penNou</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penCwt</a:t>
                      </a:r>
                      <a:r>
                        <a:rPr kumimoji="0" lang="en-US" sz="3500" b="0" i="0" u="none" strike="noStrike" cap="none" normalizeH="0" baseline="0" dirty="0">
                          <a:ln>
                            <a:noFill/>
                          </a:ln>
                          <a:solidFill>
                            <a:schemeClr val="tx1"/>
                          </a:solidFill>
                          <a:effectLst/>
                          <a:latin typeface="Coptic1" pitchFamily="2" charset="0"/>
                          <a:cs typeface="Arial" charset="0"/>
                        </a:rPr>
                        <a:t>/r I/#c# </a:t>
                      </a:r>
                      <a:r>
                        <a:rPr kumimoji="0" lang="en-US" sz="3500" b="0" i="0" u="none" strike="noStrike" cap="none" normalizeH="0" baseline="0" dirty="0" err="1">
                          <a:ln>
                            <a:noFill/>
                          </a:ln>
                          <a:solidFill>
                            <a:schemeClr val="tx1"/>
                          </a:solidFill>
                          <a:effectLst/>
                          <a:latin typeface="Coptic1" pitchFamily="2" charset="0"/>
                          <a:cs typeface="Arial" charset="0"/>
                        </a:rPr>
                        <a:t>P,#c</a:t>
                      </a:r>
                      <a:r>
                        <a:rPr kumimoji="0" lang="en-US" sz="3500" b="0" i="0" u="none" strike="noStrike" cap="none" normalizeH="0" baseline="0" dirty="0">
                          <a:ln>
                            <a:noFill/>
                          </a:ln>
                          <a:solidFill>
                            <a:schemeClr val="tx1"/>
                          </a:solidFill>
                          <a:effectLst/>
                          <a:latin typeface="Coptic1" pitchFamily="2" charset="0"/>
                          <a:cs typeface="Arial" charset="0"/>
                        </a:rPr>
                        <a:t>#.</a:t>
                      </a:r>
                      <a:endParaRPr kumimoji="0" lang="en-US" sz="3500" b="0" i="0" u="none" strike="noStrike" cap="none" normalizeH="0" baseline="0" dirty="0">
                        <a:ln>
                          <a:noFill/>
                        </a:ln>
                        <a:solidFill>
                          <a:schemeClr val="tx1"/>
                        </a:solidFill>
                        <a:effectLst/>
                        <a:latin typeface="Coptic1" pitchFamily="2" charset="0"/>
                        <a:cs typeface="Arial" pitchFamily="34"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500" b="0" i="0" u="none" strike="noStrike" cap="none" normalizeH="0" baseline="0" dirty="0">
                          <a:ln>
                            <a:noFill/>
                          </a:ln>
                          <a:solidFill>
                            <a:schemeClr val="tx1"/>
                          </a:solidFill>
                          <a:effectLst/>
                          <a:latin typeface="Arial" charset="0"/>
                          <a:cs typeface="Arial" pitchFamily="34" charset="0"/>
                        </a:rPr>
                        <a:t>Ô Maître Seigneur, Dieu Tout-Puissant, Père de notre Seigneur, Dieu et Sauveur Jésus-Christ. </a:t>
                      </a:r>
                      <a:endParaRPr kumimoji="0" lang="en-US" sz="35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أَيُّهَا السَّيِّدُ الرَّبُّ الإِلَهُ ضَابِطُ الْكُلِّ، أَبُو رَبِّنَا وَإِلَهِنَا وَمُخَلِّصُنَا يَسُوعَ الْمَسِيحِ.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95994306"/>
      </p:ext>
    </p:extLst>
  </p:cSld>
  <p:clrMapOvr>
    <a:masterClrMapping/>
  </p:clrMapOvr>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4945E-9628-933B-B502-9DAC2F185FCB}"/>
            </a:ext>
          </a:extLst>
        </p:cNvPr>
        <p:cNvGrpSpPr/>
        <p:nvPr/>
      </p:nvGrpSpPr>
      <p:grpSpPr>
        <a:xfrm>
          <a:off x="0" y="0"/>
          <a:ext cx="0" cy="0"/>
          <a:chOff x="0" y="0"/>
          <a:chExt cx="0" cy="0"/>
        </a:xfrm>
      </p:grpSpPr>
      <p:graphicFrame>
        <p:nvGraphicFramePr>
          <p:cNvPr id="11728940" name="Group 44">
            <a:extLst>
              <a:ext uri="{FF2B5EF4-FFF2-40B4-BE49-F238E27FC236}">
                <a16:creationId xmlns:a16="http://schemas.microsoft.com/office/drawing/2014/main" id="{6D4F14D6-9689-16C9-4F39-3F7E1A015AAB}"/>
              </a:ext>
            </a:extLst>
          </p:cNvPr>
          <p:cNvGraphicFramePr>
            <a:graphicFrameLocks noGrp="1"/>
          </p:cNvGraphicFramePr>
          <p:nvPr>
            <p:extLst>
              <p:ext uri="{D42A27DB-BD31-4B8C-83A1-F6EECF244321}">
                <p14:modId xmlns:p14="http://schemas.microsoft.com/office/powerpoint/2010/main" val="2112173453"/>
              </p:ext>
            </p:extLst>
          </p:nvPr>
        </p:nvGraphicFramePr>
        <p:xfrm>
          <a:off x="0" y="0"/>
          <a:ext cx="12192001" cy="6431280"/>
        </p:xfrm>
        <a:graphic>
          <a:graphicData uri="http://schemas.openxmlformats.org/drawingml/2006/table">
            <a:tbl>
              <a:tblPr/>
              <a:tblGrid>
                <a:gridCol w="4473527">
                  <a:extLst>
                    <a:ext uri="{9D8B030D-6E8A-4147-A177-3AD203B41FA5}">
                      <a16:colId xmlns:a16="http://schemas.microsoft.com/office/drawing/2014/main" val="20000"/>
                    </a:ext>
                  </a:extLst>
                </a:gridCol>
                <a:gridCol w="4535007">
                  <a:extLst>
                    <a:ext uri="{9D8B030D-6E8A-4147-A177-3AD203B41FA5}">
                      <a16:colId xmlns:a16="http://schemas.microsoft.com/office/drawing/2014/main" val="20001"/>
                    </a:ext>
                  </a:extLst>
                </a:gridCol>
                <a:gridCol w="3183467">
                  <a:extLst>
                    <a:ext uri="{9D8B030D-6E8A-4147-A177-3AD203B41FA5}">
                      <a16:colId xmlns:a16="http://schemas.microsoft.com/office/drawing/2014/main" val="20002"/>
                    </a:ext>
                  </a:extLst>
                </a:gridCol>
              </a:tblGrid>
              <a:tr h="64312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Tenseph~mot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n~totk</a:t>
                      </a:r>
                      <a:r>
                        <a:rPr kumimoji="0" lang="en-US" sz="3200" b="0" i="0" u="none" strike="noStrike" cap="none" normalizeH="0" baseline="0" dirty="0">
                          <a:ln>
                            <a:noFill/>
                          </a:ln>
                          <a:solidFill>
                            <a:schemeClr val="tx1"/>
                          </a:solidFill>
                          <a:effectLst/>
                          <a:latin typeface="Coptic1" pitchFamily="2" charset="0"/>
                          <a:cs typeface="Arial" charset="0"/>
                        </a:rPr>
                        <a:t> kata </a:t>
                      </a:r>
                      <a:r>
                        <a:rPr kumimoji="0" lang="en-US" sz="3200" b="0" i="0" u="none" strike="noStrike" cap="none" normalizeH="0" baseline="0" dirty="0" err="1">
                          <a:ln>
                            <a:noFill/>
                          </a:ln>
                          <a:solidFill>
                            <a:schemeClr val="tx1"/>
                          </a:solidFill>
                          <a:effectLst/>
                          <a:latin typeface="Coptic1" pitchFamily="2" charset="0"/>
                          <a:cs typeface="Arial" charset="0"/>
                        </a:rPr>
                        <a:t>hwb</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niben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eybe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hwb</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niben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hwb</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niben</a:t>
                      </a:r>
                      <a:r>
                        <a:rPr kumimoji="0" lang="en-US" sz="3200" b="0" i="0" u="none" strike="noStrike" cap="none" normalizeH="0" baseline="0" dirty="0">
                          <a:ln>
                            <a:noFill/>
                          </a:ln>
                          <a:solidFill>
                            <a:schemeClr val="tx1"/>
                          </a:solidFill>
                          <a:effectLst/>
                          <a:latin typeface="Coptic1" pitchFamily="2" charset="0"/>
                          <a:cs typeface="Arial" charset="0"/>
                        </a:rPr>
                        <a:t>. Je </a:t>
                      </a:r>
                      <a:r>
                        <a:rPr kumimoji="0" lang="en-US" sz="3200" b="0" i="0" u="none" strike="noStrike" cap="none" normalizeH="0" baseline="0" dirty="0" err="1">
                          <a:ln>
                            <a:noFill/>
                          </a:ln>
                          <a:solidFill>
                            <a:schemeClr val="tx1"/>
                          </a:solidFill>
                          <a:effectLst/>
                          <a:latin typeface="Coptic1" pitchFamily="2" charset="0"/>
                          <a:cs typeface="Arial" charset="0"/>
                        </a:rPr>
                        <a:t>akerc~kepazin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e~jwn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akerbo</a:t>
                      </a:r>
                      <a:r>
                        <a:rPr kumimoji="0" lang="en-US" sz="3200" b="0" i="0" u="none" strike="noStrike" cap="none" normalizeH="0" baseline="0" dirty="0">
                          <a:ln>
                            <a:noFill/>
                          </a:ln>
                          <a:solidFill>
                            <a:schemeClr val="tx1"/>
                          </a:solidFill>
                          <a:effectLst/>
                          <a:latin typeface="Coptic1" pitchFamily="2" charset="0"/>
                          <a:cs typeface="Arial" charset="0"/>
                        </a:rPr>
                        <a:t>/~yin </a:t>
                      </a:r>
                      <a:r>
                        <a:rPr kumimoji="0" lang="en-US" sz="3200" b="0" i="0" u="none" strike="noStrike" cap="none" normalizeH="0" baseline="0" dirty="0" err="1">
                          <a:ln>
                            <a:noFill/>
                          </a:ln>
                          <a:solidFill>
                            <a:schemeClr val="tx1"/>
                          </a:solidFill>
                          <a:effectLst/>
                          <a:latin typeface="Coptic1" pitchFamily="2" charset="0"/>
                          <a:cs typeface="Arial" charset="0"/>
                        </a:rPr>
                        <a:t>e~ron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aka~reh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e~ron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aksopten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e~rok</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ak</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a~co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e~ron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ak</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toten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akenten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sa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e~h~r</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e~taiounou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yai</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Nous Te rendons grâce, de toute circonstance, pour toute circonstance et en toute circonstance. Parce que Tu nous as protégés, aidés, préservés, reçus avec bonté, traités avec miséricorde, fortifiés et fait parvenir jusqu’à cette heure.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نَشْكُرُكَ عَلَى كُلِّ حَالٍ، وَمِنْ أَجْلِ كُلِّ حَالٍ، وَفِي كُلِّ حَالٍ. لِأَنَّكَ سَتَرْتَنَا، وَأَعَنْتَنَا، وَحَفِظْتَنَا، وَقَبِلْتَنَا إِلَيْكَ، وَأَشْفَقْتَ عَلَيْنَا، وَعَضَدْتَنَا، وَأَتَيْتَ بِنَا إِلَى هٰذِهِ السَّاعَةِ.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 Box 29">
            <a:hlinkClick r:id="rId2" action="ppaction://hlinksldjump"/>
            <a:extLst>
              <a:ext uri="{FF2B5EF4-FFF2-40B4-BE49-F238E27FC236}">
                <a16:creationId xmlns:a16="http://schemas.microsoft.com/office/drawing/2014/main" id="{286FFDFB-F05F-2D31-7831-D809C7B70282}"/>
              </a:ext>
            </a:extLst>
          </p:cNvPr>
          <p:cNvSpPr txBox="1">
            <a:spLocks noChangeArrowheads="1"/>
          </p:cNvSpPr>
          <p:nvPr/>
        </p:nvSpPr>
        <p:spPr bwMode="auto">
          <a:xfrm>
            <a:off x="9172354" y="6195317"/>
            <a:ext cx="3019647" cy="662684"/>
          </a:xfrm>
          <a:prstGeom prst="rect">
            <a:avLst/>
          </a:prstGeom>
          <a:solidFill>
            <a:schemeClr val="accent2"/>
          </a:solidFill>
          <a:ln w="25400" cmpd="sng">
            <a:solidFill>
              <a:schemeClr val="tx1"/>
            </a:solidFill>
            <a:miter lim="800000"/>
            <a:headEnd/>
            <a:tailEnd/>
          </a:ln>
        </p:spPr>
        <p:txBody>
          <a:bodyPr wrap="square" lIns="0" tIns="0" rIns="0" bIns="0">
            <a:noAutofit/>
          </a:bodyPr>
          <a:lstStyle/>
          <a:p>
            <a:pPr algn="ctr" defTabSz="1219170" rtl="1" fontAlgn="base">
              <a:spcBef>
                <a:spcPct val="20000"/>
              </a:spcBef>
              <a:spcAft>
                <a:spcPct val="0"/>
              </a:spcAft>
              <a:defRPr/>
            </a:pPr>
            <a:r>
              <a:rPr lang="ar-EG" sz="2133" b="1" dirty="0">
                <a:solidFill>
                  <a:srgbClr val="FFFFFF"/>
                </a:solidFill>
                <a:latin typeface="Arial" charset="0"/>
                <a:cs typeface="Arial" charset="0"/>
              </a:rPr>
              <a:t>في حضور الأسقف</a:t>
            </a:r>
          </a:p>
          <a:p>
            <a:pPr algn="ctr" defTabSz="1219170" fontAlgn="base">
              <a:spcBef>
                <a:spcPct val="20000"/>
              </a:spcBef>
              <a:spcAft>
                <a:spcPct val="0"/>
              </a:spcAft>
              <a:defRPr/>
            </a:pPr>
            <a:r>
              <a:rPr lang="fr-CA" sz="1600" b="1" dirty="0">
                <a:solidFill>
                  <a:srgbClr val="FFFFFF"/>
                </a:solidFill>
                <a:latin typeface="Arial" charset="0"/>
                <a:cs typeface="Arial" charset="0"/>
              </a:rPr>
              <a:t>En présence d’un évêque</a:t>
            </a:r>
          </a:p>
        </p:txBody>
      </p:sp>
    </p:spTree>
    <p:extLst>
      <p:ext uri="{BB962C8B-B14F-4D97-AF65-F5344CB8AC3E}">
        <p14:creationId xmlns:p14="http://schemas.microsoft.com/office/powerpoint/2010/main" val="777428182"/>
      </p:ext>
    </p:extLst>
  </p:cSld>
  <p:clrMapOvr>
    <a:masterClrMapping/>
  </p:clrMapOvr>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6FE0E-4A2A-17E3-9746-6FB0F299DDD2}"/>
            </a:ext>
          </a:extLst>
        </p:cNvPr>
        <p:cNvGrpSpPr/>
        <p:nvPr/>
      </p:nvGrpSpPr>
      <p:grpSpPr>
        <a:xfrm>
          <a:off x="0" y="0"/>
          <a:ext cx="0" cy="0"/>
          <a:chOff x="0" y="0"/>
          <a:chExt cx="0" cy="0"/>
        </a:xfrm>
      </p:grpSpPr>
      <p:graphicFrame>
        <p:nvGraphicFramePr>
          <p:cNvPr id="11729980" name="Group 60">
            <a:extLst>
              <a:ext uri="{FF2B5EF4-FFF2-40B4-BE49-F238E27FC236}">
                <a16:creationId xmlns:a16="http://schemas.microsoft.com/office/drawing/2014/main" id="{8279CE00-1230-8765-81A4-0D39824A54FE}"/>
              </a:ext>
            </a:extLst>
          </p:cNvPr>
          <p:cNvGraphicFramePr>
            <a:graphicFrameLocks noGrp="1"/>
          </p:cNvGraphicFramePr>
          <p:nvPr/>
        </p:nvGraphicFramePr>
        <p:xfrm>
          <a:off x="0" y="0"/>
          <a:ext cx="12192000" cy="6736080"/>
        </p:xfrm>
        <a:graphic>
          <a:graphicData uri="http://schemas.openxmlformats.org/drawingml/2006/table">
            <a:tbl>
              <a:tblPr/>
              <a:tblGrid>
                <a:gridCol w="4368800">
                  <a:extLst>
                    <a:ext uri="{9D8B030D-6E8A-4147-A177-3AD203B41FA5}">
                      <a16:colId xmlns:a16="http://schemas.microsoft.com/office/drawing/2014/main" val="20000"/>
                    </a:ext>
                  </a:extLst>
                </a:gridCol>
                <a:gridCol w="4442297">
                  <a:extLst>
                    <a:ext uri="{9D8B030D-6E8A-4147-A177-3AD203B41FA5}">
                      <a16:colId xmlns:a16="http://schemas.microsoft.com/office/drawing/2014/main" val="20001"/>
                    </a:ext>
                  </a:extLst>
                </a:gridCol>
                <a:gridCol w="3380903">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lang="en-CA" sz="2700" b="0" u="sng" dirty="0" err="1">
                          <a:solidFill>
                            <a:srgbClr val="FF9900"/>
                          </a:solidFill>
                          <a:latin typeface="Coptic1" pitchFamily="2" charset="0"/>
                        </a:rPr>
                        <a:t>Pidia~kwn</a:t>
                      </a:r>
                      <a:r>
                        <a:rPr lang="en-CA" sz="2700" b="0" u="sng" dirty="0">
                          <a:solidFill>
                            <a:srgbClr val="FF9900"/>
                          </a:solidFill>
                          <a:latin typeface="Coptic1" pitchFamily="2"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700" b="0" i="0" u="sng" strike="noStrike" cap="none" normalizeH="0" baseline="0" dirty="0">
                          <a:ln>
                            <a:noFill/>
                          </a:ln>
                          <a:solidFill>
                            <a:srgbClr val="FF9900"/>
                          </a:solidFill>
                          <a:effectLst/>
                          <a:latin typeface="Arial" charset="0"/>
                          <a:cs typeface="Arial" pitchFamily="34" charset="0"/>
                        </a:rPr>
                        <a:t>Le </a:t>
                      </a:r>
                      <a:r>
                        <a:rPr kumimoji="0" lang="en-US" sz="2700" b="0" i="0" u="sng" strike="noStrike" cap="none" normalizeH="0" baseline="0" dirty="0" err="1">
                          <a:ln>
                            <a:noFill/>
                          </a:ln>
                          <a:solidFill>
                            <a:srgbClr val="FF9900"/>
                          </a:solidFill>
                          <a:effectLst/>
                          <a:latin typeface="Arial" charset="0"/>
                          <a:cs typeface="Arial" pitchFamily="34" charset="0"/>
                        </a:rPr>
                        <a:t>diacre</a:t>
                      </a:r>
                      <a:r>
                        <a:rPr kumimoji="0" lang="en-US" sz="2700" b="0" i="0" u="sng" strike="noStrike" cap="none" normalizeH="0" baseline="0" dirty="0">
                          <a:ln>
                            <a:noFill/>
                          </a:ln>
                          <a:solidFill>
                            <a:srgbClr val="FF9900"/>
                          </a:solidFill>
                          <a:effectLst/>
                          <a:latin typeface="Arial" charset="0"/>
                          <a:cs typeface="Arial" pitchFamily="34"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fr-FR" sz="27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6712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en-CA" sz="3200" b="0" dirty="0" err="1">
                          <a:latin typeface="Coptic1" pitchFamily="2" charset="0"/>
                        </a:rPr>
                        <a:t>Twbh</a:t>
                      </a:r>
                      <a:r>
                        <a:rPr lang="en-CA" sz="3200" b="0" dirty="0">
                          <a:latin typeface="Coptic1" pitchFamily="2" charset="0"/>
                        </a:rPr>
                        <a:t> </a:t>
                      </a:r>
                      <a:r>
                        <a:rPr lang="en-CA" sz="3200" b="0" dirty="0" err="1">
                          <a:latin typeface="Coptic1" pitchFamily="2" charset="0"/>
                        </a:rPr>
                        <a:t>hina</a:t>
                      </a:r>
                      <a:r>
                        <a:rPr lang="en-CA" sz="3200" b="0" dirty="0">
                          <a:latin typeface="Coptic1" pitchFamily="2" charset="0"/>
                        </a:rPr>
                        <a:t> </a:t>
                      </a:r>
                      <a:r>
                        <a:rPr lang="en-CA" sz="3200" b="0" dirty="0" err="1">
                          <a:latin typeface="Coptic1" pitchFamily="2" charset="0"/>
                        </a:rPr>
                        <a:t>n~te</a:t>
                      </a:r>
                      <a:r>
                        <a:rPr lang="en-CA" sz="3200" b="0" dirty="0">
                          <a:latin typeface="Coptic1" pitchFamily="2" charset="0"/>
                        </a:rPr>
                        <a:t> V~}</a:t>
                      </a:r>
                      <a:r>
                        <a:rPr lang="en-CA" sz="3200" b="0" baseline="0" dirty="0">
                          <a:latin typeface="Coptic1" pitchFamily="2" charset="0"/>
                        </a:rPr>
                        <a:t> </a:t>
                      </a:r>
                      <a:r>
                        <a:rPr lang="en-CA" sz="3200" b="0" dirty="0" err="1">
                          <a:latin typeface="Coptic1" pitchFamily="2" charset="0"/>
                        </a:rPr>
                        <a:t>nai</a:t>
                      </a:r>
                      <a:r>
                        <a:rPr lang="en-CA" sz="3200" b="0" dirty="0">
                          <a:latin typeface="Coptic1" pitchFamily="2" charset="0"/>
                        </a:rPr>
                        <a:t> nan : </a:t>
                      </a:r>
                      <a:r>
                        <a:rPr lang="en-CA" sz="3200" b="0" dirty="0" err="1">
                          <a:latin typeface="Coptic1" pitchFamily="2" charset="0"/>
                        </a:rPr>
                        <a:t>n~tefsenh</a:t>
                      </a:r>
                      <a:r>
                        <a:rPr lang="en-CA" sz="3200" b="0" dirty="0">
                          <a:latin typeface="Coptic1" pitchFamily="2" charset="0"/>
                        </a:rPr>
                        <a:t>/t</a:t>
                      </a:r>
                      <a:r>
                        <a:rPr lang="en-CA" sz="3200" b="0" baseline="0" dirty="0">
                          <a:latin typeface="Coptic1" pitchFamily="2" charset="0"/>
                        </a:rPr>
                        <a:t> </a:t>
                      </a:r>
                      <a:r>
                        <a:rPr lang="en-CA" sz="3200" b="0" dirty="0" err="1">
                          <a:latin typeface="Coptic1" pitchFamily="2" charset="0"/>
                        </a:rPr>
                        <a:t>qaron</a:t>
                      </a:r>
                      <a:r>
                        <a:rPr lang="en-CA" sz="3200" b="0" dirty="0">
                          <a:latin typeface="Coptic1" pitchFamily="2" charset="0"/>
                        </a:rPr>
                        <a:t> : </a:t>
                      </a:r>
                      <a:r>
                        <a:rPr lang="en-CA" sz="3200" b="0" dirty="0" err="1">
                          <a:latin typeface="Coptic1" pitchFamily="2" charset="0"/>
                        </a:rPr>
                        <a:t>n~tefcwtem</a:t>
                      </a:r>
                      <a:r>
                        <a:rPr lang="en-CA" sz="3200" b="0" baseline="0" dirty="0">
                          <a:latin typeface="Coptic1" pitchFamily="2" charset="0"/>
                        </a:rPr>
                        <a:t> </a:t>
                      </a:r>
                      <a:r>
                        <a:rPr lang="en-CA" sz="3200" b="0" dirty="0" err="1">
                          <a:latin typeface="Coptic1" pitchFamily="2" charset="0"/>
                        </a:rPr>
                        <a:t>e~ron</a:t>
                      </a:r>
                      <a:r>
                        <a:rPr lang="en-CA" sz="3200" b="0" dirty="0">
                          <a:latin typeface="Coptic1" pitchFamily="2" charset="0"/>
                        </a:rPr>
                        <a:t> : </a:t>
                      </a:r>
                      <a:r>
                        <a:rPr lang="en-CA" sz="3200" b="0" dirty="0" err="1">
                          <a:latin typeface="Coptic1" pitchFamily="2" charset="0"/>
                        </a:rPr>
                        <a:t>n~teferbo</a:t>
                      </a:r>
                      <a:r>
                        <a:rPr lang="en-CA" sz="3200" b="0" dirty="0">
                          <a:latin typeface="Coptic1" pitchFamily="2" charset="0"/>
                        </a:rPr>
                        <a:t>/~yin </a:t>
                      </a:r>
                      <a:r>
                        <a:rPr lang="en-CA" sz="3200" b="0" dirty="0" err="1">
                          <a:latin typeface="Coptic1" pitchFamily="2" charset="0"/>
                        </a:rPr>
                        <a:t>e~ron</a:t>
                      </a:r>
                      <a:r>
                        <a:rPr lang="en-CA" sz="3200" b="0" dirty="0">
                          <a:latin typeface="Coptic1" pitchFamily="2" charset="0"/>
                        </a:rPr>
                        <a:t> : </a:t>
                      </a:r>
                      <a:r>
                        <a:rPr lang="en-CA" sz="3200" b="0" dirty="0" err="1">
                          <a:latin typeface="Coptic1" pitchFamily="2" charset="0"/>
                        </a:rPr>
                        <a:t>n~tef</a:t>
                      </a:r>
                      <a:r>
                        <a:rPr lang="en-CA" sz="3200" b="0" dirty="0">
                          <a:latin typeface="Coptic1" pitchFamily="2" charset="0"/>
                        </a:rPr>
                        <a:t>[</a:t>
                      </a:r>
                      <a:r>
                        <a:rPr lang="en-CA" sz="3200" b="0" dirty="0" err="1">
                          <a:latin typeface="Coptic1" pitchFamily="2" charset="0"/>
                        </a:rPr>
                        <a:t>i</a:t>
                      </a:r>
                      <a:r>
                        <a:rPr lang="en-CA" sz="3200" b="0" dirty="0">
                          <a:latin typeface="Coptic1" pitchFamily="2" charset="0"/>
                        </a:rPr>
                        <a:t> </a:t>
                      </a:r>
                      <a:r>
                        <a:rPr lang="en-CA" sz="3200" b="0" dirty="0" err="1">
                          <a:latin typeface="Coptic1" pitchFamily="2" charset="0"/>
                        </a:rPr>
                        <a:t>n~ni</a:t>
                      </a:r>
                      <a:r>
                        <a:rPr lang="en-CA" sz="3200" b="0" dirty="0">
                          <a:latin typeface="Coptic1" pitchFamily="2" charset="0"/>
                        </a:rPr>
                        <a:t>]ho </a:t>
                      </a:r>
                      <a:r>
                        <a:rPr lang="en-CA" sz="3200" b="0" dirty="0" err="1">
                          <a:latin typeface="Coptic1" pitchFamily="2" charset="0"/>
                        </a:rPr>
                        <a:t>nem</a:t>
                      </a:r>
                      <a:r>
                        <a:rPr lang="en-CA" sz="3200" b="0" baseline="0" dirty="0">
                          <a:latin typeface="Coptic1" pitchFamily="2" charset="0"/>
                        </a:rPr>
                        <a:t> </a:t>
                      </a:r>
                      <a:r>
                        <a:rPr lang="en-CA" sz="3200" b="0" dirty="0" err="1">
                          <a:latin typeface="Coptic1" pitchFamily="2" charset="0"/>
                        </a:rPr>
                        <a:t>nitwbh</a:t>
                      </a:r>
                      <a:r>
                        <a:rPr lang="en-CA" sz="3200" b="0" dirty="0">
                          <a:latin typeface="Coptic1" pitchFamily="2" charset="0"/>
                        </a:rPr>
                        <a:t> </a:t>
                      </a:r>
                      <a:r>
                        <a:rPr lang="en-CA" sz="3200" b="0" dirty="0" err="1">
                          <a:latin typeface="Coptic1" pitchFamily="2" charset="0"/>
                        </a:rPr>
                        <a:t>n~te</a:t>
                      </a:r>
                      <a:r>
                        <a:rPr lang="en-CA" sz="3200" b="0" dirty="0">
                          <a:latin typeface="Coptic1" pitchFamily="2" charset="0"/>
                        </a:rPr>
                        <a:t> n/</a:t>
                      </a:r>
                      <a:r>
                        <a:rPr lang="en-CA" sz="3200" b="0" dirty="0" err="1">
                          <a:latin typeface="Coptic1" pitchFamily="2" charset="0"/>
                        </a:rPr>
                        <a:t>e~youab</a:t>
                      </a:r>
                      <a:r>
                        <a:rPr lang="en-CA" sz="3200" b="0" dirty="0">
                          <a:latin typeface="Coptic1" pitchFamily="2" charset="0"/>
                        </a:rPr>
                        <a:t> </a:t>
                      </a:r>
                      <a:r>
                        <a:rPr lang="en-CA" sz="3200" b="0" dirty="0" err="1">
                          <a:latin typeface="Coptic1" pitchFamily="2" charset="0"/>
                        </a:rPr>
                        <a:t>n~taf</a:t>
                      </a:r>
                      <a:r>
                        <a:rPr lang="en-CA" sz="3200" b="0" dirty="0">
                          <a:latin typeface="Coptic1" pitchFamily="2" charset="0"/>
                        </a:rPr>
                        <a:t> </a:t>
                      </a:r>
                      <a:r>
                        <a:rPr lang="en-CA" sz="3200" b="0" dirty="0" err="1">
                          <a:latin typeface="Coptic1" pitchFamily="2" charset="0"/>
                        </a:rPr>
                        <a:t>n~totou</a:t>
                      </a:r>
                      <a:r>
                        <a:rPr lang="en-CA" sz="3200" b="0" baseline="0" dirty="0">
                          <a:latin typeface="Coptic1" pitchFamily="2" charset="0"/>
                        </a:rPr>
                        <a:t> </a:t>
                      </a:r>
                      <a:r>
                        <a:rPr lang="en-CA" sz="3200" b="0" dirty="0" err="1">
                          <a:latin typeface="Coptic1" pitchFamily="2" charset="0"/>
                        </a:rPr>
                        <a:t>e~h~r</a:t>
                      </a:r>
                      <a:r>
                        <a:rPr lang="en-CA" sz="3200" b="0" dirty="0">
                          <a:latin typeface="Coptic1" pitchFamily="2" charset="0"/>
                        </a:rPr>
                        <a:t>/</a:t>
                      </a:r>
                      <a:r>
                        <a:rPr lang="en-CA" sz="3200" b="0" dirty="0" err="1">
                          <a:latin typeface="Coptic1" pitchFamily="2" charset="0"/>
                        </a:rPr>
                        <a:t>i</a:t>
                      </a:r>
                      <a:r>
                        <a:rPr lang="en-CA" sz="3200" b="0" dirty="0">
                          <a:latin typeface="Coptic1" pitchFamily="2" charset="0"/>
                        </a:rPr>
                        <a:t> </a:t>
                      </a:r>
                      <a:r>
                        <a:rPr lang="en-CA" sz="3200" b="0" dirty="0" err="1">
                          <a:latin typeface="Coptic1" pitchFamily="2" charset="0"/>
                        </a:rPr>
                        <a:t>e~jwn</a:t>
                      </a:r>
                      <a:r>
                        <a:rPr lang="en-CA" sz="3200" b="0" dirty="0">
                          <a:latin typeface="Coptic1" pitchFamily="2" charset="0"/>
                        </a:rPr>
                        <a:t> </a:t>
                      </a:r>
                      <a:r>
                        <a:rPr lang="en-CA" sz="3200" b="0" dirty="0" err="1">
                          <a:latin typeface="Coptic1" pitchFamily="2" charset="0"/>
                        </a:rPr>
                        <a:t>e~pia~gayon</a:t>
                      </a:r>
                      <a:r>
                        <a:rPr lang="en-CA" sz="3200" b="0" dirty="0">
                          <a:latin typeface="Coptic1" pitchFamily="2" charset="0"/>
                        </a:rPr>
                        <a:t> </a:t>
                      </a:r>
                      <a:r>
                        <a:rPr lang="en-CA" sz="3200" b="0" dirty="0" err="1">
                          <a:latin typeface="Coptic1" pitchFamily="2" charset="0"/>
                        </a:rPr>
                        <a:t>n~c</a:t>
                      </a:r>
                      <a:r>
                        <a:rPr lang="en-CA" sz="3200" b="0" dirty="0">
                          <a:latin typeface="Coptic1" pitchFamily="2" charset="0"/>
                        </a:rPr>
                        <a:t>/</a:t>
                      </a:r>
                      <a:r>
                        <a:rPr lang="en-CA" sz="3200" b="0" dirty="0" err="1">
                          <a:latin typeface="Coptic1" pitchFamily="2" charset="0"/>
                        </a:rPr>
                        <a:t>ou</a:t>
                      </a:r>
                      <a:r>
                        <a:rPr lang="en-CA" sz="3200" b="0" dirty="0">
                          <a:latin typeface="Coptic1" pitchFamily="2" charset="0"/>
                        </a:rPr>
                        <a:t> </a:t>
                      </a:r>
                      <a:r>
                        <a:rPr lang="en-CA" sz="3200" b="0" dirty="0" err="1">
                          <a:latin typeface="Coptic1" pitchFamily="2" charset="0"/>
                        </a:rPr>
                        <a:t>niben</a:t>
                      </a:r>
                      <a:r>
                        <a:rPr lang="en-CA" sz="3200" b="0" dirty="0">
                          <a:latin typeface="Coptic1" pitchFamily="2" charset="0"/>
                        </a:rPr>
                        <a:t> : </a:t>
                      </a:r>
                      <a:r>
                        <a:rPr lang="en-CA" sz="3200" b="0" kern="1200" dirty="0" err="1">
                          <a:solidFill>
                            <a:schemeClr val="tx1"/>
                          </a:solidFill>
                          <a:latin typeface="Coptic1" pitchFamily="2" charset="0"/>
                          <a:ea typeface="+mn-ea"/>
                          <a:cs typeface="+mn-cs"/>
                        </a:rPr>
                        <a:t>n~tef,a</a:t>
                      </a:r>
                      <a:r>
                        <a:rPr lang="en-CA" sz="3200" b="0" kern="1200" dirty="0">
                          <a:solidFill>
                            <a:schemeClr val="tx1"/>
                          </a:solidFill>
                          <a:latin typeface="Coptic1" pitchFamily="2" charset="0"/>
                          <a:ea typeface="+mn-ea"/>
                          <a:cs typeface="+mn-cs"/>
                        </a:rPr>
                        <a:t> </a:t>
                      </a:r>
                      <a:r>
                        <a:rPr lang="en-CA" sz="3200" b="0" kern="1200" dirty="0" err="1">
                          <a:solidFill>
                            <a:schemeClr val="tx1"/>
                          </a:solidFill>
                          <a:latin typeface="Coptic1" pitchFamily="2" charset="0"/>
                          <a:ea typeface="+mn-ea"/>
                          <a:cs typeface="+mn-cs"/>
                        </a:rPr>
                        <a:t>nennobi</a:t>
                      </a:r>
                      <a:r>
                        <a:rPr lang="en-CA" sz="3200" b="0" kern="1200" dirty="0">
                          <a:solidFill>
                            <a:schemeClr val="tx1"/>
                          </a:solidFill>
                          <a:latin typeface="Coptic1" pitchFamily="2" charset="0"/>
                          <a:ea typeface="+mn-ea"/>
                          <a:cs typeface="+mn-cs"/>
                        </a:rPr>
                        <a:t> nan </a:t>
                      </a:r>
                      <a:r>
                        <a:rPr lang="en-CA" sz="3200" b="0" kern="1200" dirty="0" err="1">
                          <a:solidFill>
                            <a:schemeClr val="tx1"/>
                          </a:solidFill>
                          <a:latin typeface="Coptic1" pitchFamily="2" charset="0"/>
                          <a:ea typeface="+mn-ea"/>
                          <a:cs typeface="+mn-cs"/>
                        </a:rPr>
                        <a:t>e~bol</a:t>
                      </a:r>
                      <a:r>
                        <a:rPr lang="en-CA" sz="3200" b="0" kern="1200" dirty="0">
                          <a:solidFill>
                            <a:schemeClr val="tx1"/>
                          </a:solidFill>
                          <a:latin typeface="Coptic1" pitchFamily="2" charset="0"/>
                          <a:ea typeface="+mn-ea"/>
                          <a:cs typeface="+mn-cs"/>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charset="0"/>
                          <a:cs typeface="Arial" charset="0"/>
                        </a:rPr>
                        <a:t>Implorez pour que Dieu ait pitié de nous, qu’Il soit compatissant envers nous, nous écoute et nous aide, qu’Il agrée les demandes et les supplications que ses Saints Lui adressent continuellement en notre faveur, et qu’Il nous pardonne nos péchés.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700" b="0" i="0" u="none" strike="noStrike" cap="none" normalizeH="0" baseline="0" dirty="0">
                          <a:ln>
                            <a:noFill/>
                          </a:ln>
                          <a:solidFill>
                            <a:schemeClr val="tx1"/>
                          </a:solidFill>
                          <a:effectLst/>
                          <a:latin typeface="Arial" charset="0"/>
                          <a:cs typeface="Arial" charset="0"/>
                        </a:rPr>
                        <a:t>اُطْلُبُوا لِكَيْ يَرْحَمَنَا اللهُ، </a:t>
                      </a:r>
                      <a:r>
                        <a:rPr kumimoji="0" lang="ar-SA" sz="3700" b="0" i="0" u="none" strike="noStrike" cap="none" normalizeH="0" baseline="0" dirty="0" err="1">
                          <a:ln>
                            <a:noFill/>
                          </a:ln>
                          <a:solidFill>
                            <a:schemeClr val="tx1"/>
                          </a:solidFill>
                          <a:effectLst/>
                          <a:latin typeface="Arial" charset="0"/>
                          <a:cs typeface="Arial" charset="0"/>
                        </a:rPr>
                        <a:t>وَيَتَرَاءَفَ</a:t>
                      </a:r>
                      <a:r>
                        <a:rPr kumimoji="0" lang="ar-SA" sz="3700" b="0" i="0" u="none" strike="noStrike" cap="none" normalizeH="0" baseline="0" dirty="0">
                          <a:ln>
                            <a:noFill/>
                          </a:ln>
                          <a:solidFill>
                            <a:schemeClr val="tx1"/>
                          </a:solidFill>
                          <a:effectLst/>
                          <a:latin typeface="Arial" charset="0"/>
                          <a:cs typeface="Arial" charset="0"/>
                        </a:rPr>
                        <a:t> عَلَيْنَا، وَيَسْمَعَنَا، وَيُعِينَنَا، وَيَقْبَلَ </a:t>
                      </a:r>
                      <a:r>
                        <a:rPr kumimoji="0" lang="ar-SA" sz="3700" b="0" i="0" u="none" strike="noStrike" cap="none" normalizeH="0" baseline="0" dirty="0" err="1">
                          <a:ln>
                            <a:noFill/>
                          </a:ln>
                          <a:solidFill>
                            <a:schemeClr val="tx1"/>
                          </a:solidFill>
                          <a:effectLst/>
                          <a:latin typeface="Arial" charset="0"/>
                          <a:cs typeface="Arial" charset="0"/>
                        </a:rPr>
                        <a:t>سُؤَالَاتِ</a:t>
                      </a:r>
                      <a:r>
                        <a:rPr kumimoji="0" lang="ar-SA" sz="3700" b="0" i="0" u="none" strike="noStrike" cap="none" normalizeH="0" baseline="0" dirty="0">
                          <a:ln>
                            <a:noFill/>
                          </a:ln>
                          <a:solidFill>
                            <a:schemeClr val="tx1"/>
                          </a:solidFill>
                          <a:effectLst/>
                          <a:latin typeface="Arial" charset="0"/>
                          <a:cs typeface="Arial" charset="0"/>
                        </a:rPr>
                        <a:t> وَطَلَبَاتِ </a:t>
                      </a:r>
                      <a:r>
                        <a:rPr kumimoji="0" lang="ar-SA" sz="3700" b="0" i="0" u="none" strike="noStrike" cap="none" normalizeH="0" baseline="0" dirty="0" err="1">
                          <a:ln>
                            <a:noFill/>
                          </a:ln>
                          <a:solidFill>
                            <a:schemeClr val="tx1"/>
                          </a:solidFill>
                          <a:effectLst/>
                          <a:latin typeface="Arial" charset="0"/>
                          <a:cs typeface="Arial" charset="0"/>
                        </a:rPr>
                        <a:t>قِدِّيسِيهِمْ</a:t>
                      </a:r>
                      <a:r>
                        <a:rPr kumimoji="0" lang="ar-SA" sz="3700" b="0" i="0" u="none" strike="noStrike" cap="none" normalizeH="0" baseline="0" dirty="0">
                          <a:ln>
                            <a:noFill/>
                          </a:ln>
                          <a:solidFill>
                            <a:schemeClr val="tx1"/>
                          </a:solidFill>
                          <a:effectLst/>
                          <a:latin typeface="Arial" charset="0"/>
                          <a:cs typeface="Arial" charset="0"/>
                        </a:rPr>
                        <a:t> بِالصَّلاَحِ عَنَّا فِي كُلِّ حِينٍ، وَيَغْفِرَ لَنَا خَطَايَانَا.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1898544"/>
                  </a:ext>
                </a:extLst>
              </a:tr>
            </a:tbl>
          </a:graphicData>
        </a:graphic>
      </p:graphicFrame>
    </p:spTree>
    <p:extLst>
      <p:ext uri="{BB962C8B-B14F-4D97-AF65-F5344CB8AC3E}">
        <p14:creationId xmlns:p14="http://schemas.microsoft.com/office/powerpoint/2010/main" val="1212734925"/>
      </p:ext>
    </p:extLst>
  </p:cSld>
  <p:clrMapOvr>
    <a:masterClrMapping/>
  </p:clrMapOvr>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7FB65-3A26-BE3C-917F-A904A36D93C5}"/>
            </a:ext>
          </a:extLst>
        </p:cNvPr>
        <p:cNvGrpSpPr/>
        <p:nvPr/>
      </p:nvGrpSpPr>
      <p:grpSpPr>
        <a:xfrm>
          <a:off x="0" y="0"/>
          <a:ext cx="0" cy="0"/>
          <a:chOff x="0" y="0"/>
          <a:chExt cx="0" cy="0"/>
        </a:xfrm>
      </p:grpSpPr>
      <p:graphicFrame>
        <p:nvGraphicFramePr>
          <p:cNvPr id="11731033" name="Group 89">
            <a:extLst>
              <a:ext uri="{FF2B5EF4-FFF2-40B4-BE49-F238E27FC236}">
                <a16:creationId xmlns:a16="http://schemas.microsoft.com/office/drawing/2014/main" id="{5FFA639E-5F55-8BD0-6F73-A4DCA35C5D36}"/>
              </a:ext>
            </a:extLst>
          </p:cNvPr>
          <p:cNvGraphicFramePr>
            <a:graphicFrameLocks noGrp="1"/>
          </p:cNvGraphicFramePr>
          <p:nvPr/>
        </p:nvGraphicFramePr>
        <p:xfrm>
          <a:off x="0" y="1"/>
          <a:ext cx="12192000" cy="6703568"/>
        </p:xfrm>
        <a:graphic>
          <a:graphicData uri="http://schemas.openxmlformats.org/drawingml/2006/table">
            <a:tbl>
              <a:tblPr/>
              <a:tblGrid>
                <a:gridCol w="4736123">
                  <a:extLst>
                    <a:ext uri="{9D8B030D-6E8A-4147-A177-3AD203B41FA5}">
                      <a16:colId xmlns:a16="http://schemas.microsoft.com/office/drawing/2014/main" val="20000"/>
                    </a:ext>
                  </a:extLst>
                </a:gridCol>
                <a:gridCol w="4213144">
                  <a:extLst>
                    <a:ext uri="{9D8B030D-6E8A-4147-A177-3AD203B41FA5}">
                      <a16:colId xmlns:a16="http://schemas.microsoft.com/office/drawing/2014/main" val="20001"/>
                    </a:ext>
                  </a:extLst>
                </a:gridCol>
                <a:gridCol w="3242733">
                  <a:extLst>
                    <a:ext uri="{9D8B030D-6E8A-4147-A177-3AD203B41FA5}">
                      <a16:colId xmlns:a16="http://schemas.microsoft.com/office/drawing/2014/main" val="20002"/>
                    </a:ext>
                  </a:extLst>
                </a:gridCol>
              </a:tblGrid>
              <a:tr h="5283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kern="1200" cap="none" normalizeH="0" baseline="0" dirty="0">
                          <a:ln>
                            <a:noFill/>
                          </a:ln>
                          <a:solidFill>
                            <a:srgbClr val="FF9900"/>
                          </a:solidFill>
                          <a:effectLst/>
                          <a:latin typeface="Arial" charset="0"/>
                          <a:ea typeface="+mn-ea"/>
                          <a:cs typeface="Arial" charset="0"/>
                        </a:rPr>
                        <a:t>Le peuple : </a:t>
                      </a:r>
                      <a:endParaRPr kumimoji="0" lang="en-US" sz="2700" b="0" i="0" u="sng" strike="noStrike" kern="1200" cap="none" normalizeH="0" baseline="0" dirty="0">
                        <a:ln>
                          <a:noFill/>
                        </a:ln>
                        <a:solidFill>
                          <a:srgbClr val="FF9900"/>
                        </a:solidFill>
                        <a:effectLst/>
                        <a:latin typeface="Arial" charset="0"/>
                        <a:ea typeface="+mn-ea"/>
                        <a:cs typeface="Arial" charset="0"/>
                      </a:endParaRP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kern="1200" cap="none" normalizeH="0" baseline="0" dirty="0">
                          <a:ln>
                            <a:noFill/>
                          </a:ln>
                          <a:solidFill>
                            <a:srgbClr val="FF9900"/>
                          </a:solidFill>
                          <a:effectLst/>
                          <a:latin typeface="Arial" charset="0"/>
                          <a:ea typeface="+mn-ea"/>
                          <a:cs typeface="Arial" charset="0"/>
                        </a:rPr>
                        <a:t>الشَّعْبُ : </a:t>
                      </a:r>
                      <a:endParaRPr kumimoji="0" lang="en-US" sz="2700" b="0" i="0" u="none" strike="noStrike" kern="1200" cap="none" normalizeH="0" baseline="0" dirty="0">
                        <a:ln>
                          <a:noFill/>
                        </a:ln>
                        <a:solidFill>
                          <a:srgbClr val="FF9900"/>
                        </a:solidFill>
                        <a:effectLst/>
                        <a:latin typeface="Arial" charset="0"/>
                        <a:ea typeface="+mn-ea"/>
                        <a:cs typeface="Arial" charset="0"/>
                      </a:endParaRPr>
                    </a:p>
                  </a:txBody>
                  <a:tcPr marL="121920" marR="121920" marT="60960" marB="6096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630665824"/>
                  </a:ext>
                </a:extLst>
              </a:tr>
              <a:tr h="5689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kern="1200" cap="none" normalizeH="0" baseline="0" dirty="0">
                          <a:ln>
                            <a:noFill/>
                          </a:ln>
                          <a:solidFill>
                            <a:schemeClr val="tx1"/>
                          </a:solidFill>
                          <a:effectLst/>
                          <a:latin typeface="Coptic1" pitchFamily="2" charset="0"/>
                          <a:ea typeface="+mn-ea"/>
                          <a:cs typeface="Arial" charset="0"/>
                        </a:rPr>
                        <a:t>Kurie~ </a:t>
                      </a:r>
                      <a:r>
                        <a:rPr kumimoji="0" lang="en-US" sz="2900" b="0" i="0" u="none" strike="noStrike" kern="1200" cap="none" normalizeH="0" baseline="0" dirty="0" err="1">
                          <a:ln>
                            <a:noFill/>
                          </a:ln>
                          <a:solidFill>
                            <a:schemeClr val="tx1"/>
                          </a:solidFill>
                          <a:effectLst/>
                          <a:latin typeface="Coptic1" pitchFamily="2" charset="0"/>
                          <a:ea typeface="+mn-ea"/>
                          <a:cs typeface="Arial" charset="0"/>
                        </a:rPr>
                        <a:t>e~le</a:t>
                      </a:r>
                      <a:r>
                        <a:rPr kumimoji="0" lang="en-US" sz="2900" b="0" i="0" u="none" strike="noStrike" kern="1200" cap="none" normalizeH="0" baseline="0" dirty="0">
                          <a:ln>
                            <a:noFill/>
                          </a:ln>
                          <a:solidFill>
                            <a:schemeClr val="tx1"/>
                          </a:solidFill>
                          <a:effectLst/>
                          <a:latin typeface="Coptic1" pitchFamily="2" charset="0"/>
                          <a:ea typeface="+mn-ea"/>
                          <a:cs typeface="Arial" charset="0"/>
                        </a:rPr>
                        <a:t>/~con.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kern="1200" cap="none" normalizeH="0" baseline="0" dirty="0" err="1">
                          <a:ln>
                            <a:noFill/>
                          </a:ln>
                          <a:solidFill>
                            <a:schemeClr val="tx1"/>
                          </a:solidFill>
                          <a:effectLst/>
                          <a:latin typeface="Arial" charset="0"/>
                          <a:ea typeface="+mn-ea"/>
                          <a:cs typeface="Arial" charset="0"/>
                        </a:rPr>
                        <a:t>Pitié</a:t>
                      </a:r>
                      <a:r>
                        <a:rPr kumimoji="0" lang="en-US" sz="2900" b="0" i="0" u="none" strike="noStrike" kern="1200" cap="none" normalizeH="0" baseline="0" dirty="0">
                          <a:ln>
                            <a:noFill/>
                          </a:ln>
                          <a:solidFill>
                            <a:schemeClr val="tx1"/>
                          </a:solidFill>
                          <a:effectLst/>
                          <a:latin typeface="Arial" charset="0"/>
                          <a:ea typeface="+mn-ea"/>
                          <a:cs typeface="Arial" charset="0"/>
                        </a:rPr>
                        <a:t> Seigneur.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900" b="0" i="0" u="none" strike="noStrike" kern="1200" cap="none" normalizeH="0" baseline="0" dirty="0">
                          <a:ln>
                            <a:noFill/>
                          </a:ln>
                          <a:solidFill>
                            <a:schemeClr val="tx1"/>
                          </a:solidFill>
                          <a:effectLst/>
                          <a:latin typeface="Arial" charset="0"/>
                          <a:ea typeface="+mn-ea"/>
                          <a:cs typeface="Arial" charset="0"/>
                        </a:rPr>
                        <a:t>يَا رَبُّ ارْحَمْ. </a:t>
                      </a:r>
                      <a:endParaRPr kumimoji="0" lang="en-US" sz="2900" b="0" i="0" u="none" strike="noStrike" kern="1200" cap="none" normalizeH="0" baseline="0" dirty="0">
                        <a:ln>
                          <a:noFill/>
                        </a:ln>
                        <a:solidFill>
                          <a:schemeClr val="tx1"/>
                        </a:solidFill>
                        <a:effectLst/>
                        <a:latin typeface="Arial" charset="0"/>
                        <a:ea typeface="+mn-ea"/>
                        <a:cs typeface="Arial" charset="0"/>
                      </a:endParaRPr>
                    </a:p>
                  </a:txBody>
                  <a:tcPr marL="121920" marR="121920" marT="60960" marB="6096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80181193"/>
                  </a:ext>
                </a:extLst>
              </a:tr>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pitchFamily="34" charset="0"/>
                        </a:rPr>
                        <a:t>Piou</a:t>
                      </a:r>
                      <a:r>
                        <a:rPr kumimoji="0" lang="en-CA" sz="2700" b="0" i="0" u="sng" strike="noStrike" cap="none" normalizeH="0" baseline="0" dirty="0">
                          <a:ln>
                            <a:noFill/>
                          </a:ln>
                          <a:solidFill>
                            <a:srgbClr val="FF9900"/>
                          </a:solidFill>
                          <a:effectLst/>
                          <a:latin typeface="Coptic1" pitchFamily="2" charset="0"/>
                          <a:cs typeface="Arial" pitchFamily="34" charset="0"/>
                        </a:rPr>
                        <a:t>/b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098288">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tx1"/>
                          </a:solidFill>
                          <a:effectLst/>
                          <a:latin typeface="Coptic1" pitchFamily="2" charset="0"/>
                          <a:cs typeface="Arial" charset="0"/>
                        </a:rPr>
                        <a:t>Eybe </a:t>
                      </a:r>
                      <a:r>
                        <a:rPr kumimoji="0" lang="en-US" sz="2800" b="0" i="0" u="none" strike="noStrike" cap="none" normalizeH="0" baseline="0" dirty="0" err="1">
                          <a:ln>
                            <a:noFill/>
                          </a:ln>
                          <a:solidFill>
                            <a:schemeClr val="tx1"/>
                          </a:solidFill>
                          <a:effectLst/>
                          <a:latin typeface="Coptic1" pitchFamily="2" charset="0"/>
                          <a:cs typeface="Arial" charset="0"/>
                        </a:rPr>
                        <a:t>vai</a:t>
                      </a:r>
                      <a:r>
                        <a:rPr kumimoji="0" lang="en-US" sz="2800" b="0" i="0" u="none" strike="noStrike" cap="none" normalizeH="0" baseline="0" dirty="0">
                          <a:ln>
                            <a:noFill/>
                          </a:ln>
                          <a:solidFill>
                            <a:schemeClr val="tx1"/>
                          </a:solidFill>
                          <a:effectLst/>
                          <a:latin typeface="Coptic1" pitchFamily="2" charset="0"/>
                          <a:cs typeface="Arial" charset="0"/>
                        </a:rPr>
                        <a:t> ten]ho </a:t>
                      </a:r>
                      <a:r>
                        <a:rPr kumimoji="0" lang="en-US" sz="2800" b="0" i="0" u="none" strike="noStrike" cap="none" normalizeH="0" baseline="0" dirty="0" err="1">
                          <a:ln>
                            <a:noFill/>
                          </a:ln>
                          <a:solidFill>
                            <a:schemeClr val="tx1"/>
                          </a:solidFill>
                          <a:effectLst/>
                          <a:latin typeface="Coptic1" pitchFamily="2" charset="0"/>
                          <a:cs typeface="Arial" charset="0"/>
                        </a:rPr>
                        <a:t>ouoh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tentwbh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n~tekmeta~gayoc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piMairwmi</a:t>
                      </a:r>
                      <a:r>
                        <a:rPr kumimoji="0" lang="en-US" sz="2800" b="0" i="0" u="none" strike="noStrike" cap="none" normalizeH="0" baseline="0" dirty="0">
                          <a:ln>
                            <a:noFill/>
                          </a:ln>
                          <a:solidFill>
                            <a:schemeClr val="tx1"/>
                          </a:solidFill>
                          <a:effectLst/>
                          <a:latin typeface="Coptic1" pitchFamily="2" charset="0"/>
                          <a:cs typeface="Arial" charset="0"/>
                        </a:rPr>
                        <a:t> : m/</a:t>
                      </a:r>
                      <a:r>
                        <a:rPr kumimoji="0" lang="en-US" sz="2800" b="0" i="0" u="none" strike="noStrike" cap="none" normalizeH="0" baseline="0" dirty="0" err="1">
                          <a:ln>
                            <a:noFill/>
                          </a:ln>
                          <a:solidFill>
                            <a:schemeClr val="tx1"/>
                          </a:solidFill>
                          <a:effectLst/>
                          <a:latin typeface="Coptic1" pitchFamily="2" charset="0"/>
                          <a:cs typeface="Arial" charset="0"/>
                        </a:rPr>
                        <a:t>ic</a:t>
                      </a:r>
                      <a:r>
                        <a:rPr kumimoji="0" lang="en-US" sz="2800" b="0" i="0" u="none" strike="noStrike" cap="none" normalizeH="0" baseline="0" dirty="0">
                          <a:ln>
                            <a:noFill/>
                          </a:ln>
                          <a:solidFill>
                            <a:schemeClr val="tx1"/>
                          </a:solidFill>
                          <a:effectLst/>
                          <a:latin typeface="Coptic1" pitchFamily="2" charset="0"/>
                          <a:cs typeface="Arial" charset="0"/>
                        </a:rPr>
                        <a:t> nan </a:t>
                      </a:r>
                      <a:r>
                        <a:rPr kumimoji="0" lang="en-US" sz="2800" b="0" i="0" u="none" strike="noStrike" cap="none" normalizeH="0" baseline="0" dirty="0" err="1">
                          <a:ln>
                            <a:noFill/>
                          </a:ln>
                          <a:solidFill>
                            <a:schemeClr val="tx1"/>
                          </a:solidFill>
                          <a:effectLst/>
                          <a:latin typeface="Coptic1" pitchFamily="2" charset="0"/>
                          <a:cs typeface="Arial" charset="0"/>
                        </a:rPr>
                        <a:t>eyrenjwk</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e~bol</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m~paikee~hoou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e~youab</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vai</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nem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nie~hoou</a:t>
                      </a:r>
                      <a:r>
                        <a:rPr kumimoji="0" lang="en-US" sz="2800" b="0" i="0" u="none" strike="noStrike" cap="none" normalizeH="0" baseline="0" dirty="0">
                          <a:ln>
                            <a:noFill/>
                          </a:ln>
                          <a:solidFill>
                            <a:schemeClr val="tx1"/>
                          </a:solidFill>
                          <a:effectLst/>
                          <a:latin typeface="Coptic1" pitchFamily="2" charset="0"/>
                          <a:cs typeface="Arial" charset="0"/>
                        </a:rPr>
                        <a:t> t/</a:t>
                      </a:r>
                      <a:r>
                        <a:rPr kumimoji="0" lang="en-US" sz="2800" b="0" i="0" u="none" strike="noStrike" cap="none" normalizeH="0" baseline="0" dirty="0" err="1">
                          <a:ln>
                            <a:noFill/>
                          </a:ln>
                          <a:solidFill>
                            <a:schemeClr val="tx1"/>
                          </a:solidFill>
                          <a:effectLst/>
                          <a:latin typeface="Coptic1" pitchFamily="2" charset="0"/>
                          <a:cs typeface="Arial" charset="0"/>
                        </a:rPr>
                        <a:t>rou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n~te</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penwnq</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qen</a:t>
                      </a:r>
                      <a:r>
                        <a:rPr kumimoji="0" lang="en-US" sz="2800" b="0" i="0" u="none" strike="noStrike" cap="none" normalizeH="0" baseline="0" dirty="0">
                          <a:ln>
                            <a:noFill/>
                          </a:ln>
                          <a:solidFill>
                            <a:schemeClr val="tx1"/>
                          </a:solidFill>
                          <a:effectLst/>
                          <a:latin typeface="Coptic1" pitchFamily="2" charset="0"/>
                          <a:cs typeface="Arial" charset="0"/>
                        </a:rPr>
                        <a:t> hir/n/ </a:t>
                      </a:r>
                      <a:r>
                        <a:rPr kumimoji="0" lang="en-US" sz="2800" b="0" i="0" u="none" strike="noStrike" cap="none" normalizeH="0" baseline="0" dirty="0" err="1">
                          <a:ln>
                            <a:noFill/>
                          </a:ln>
                          <a:solidFill>
                            <a:schemeClr val="tx1"/>
                          </a:solidFill>
                          <a:effectLst/>
                          <a:latin typeface="Coptic1" pitchFamily="2" charset="0"/>
                          <a:cs typeface="Arial" charset="0"/>
                        </a:rPr>
                        <a:t>niben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tekho</a:t>
                      </a:r>
                      <a:r>
                        <a:rPr kumimoji="0" lang="en-US" sz="28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V~yonoc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niben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piracmoc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niben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e~nergia</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niben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n~te</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p~catanac</a:t>
                      </a:r>
                      <a:r>
                        <a:rPr kumimoji="0" lang="en-US" sz="2800" b="0" i="0" u="none" strike="noStrike" cap="none" normalizeH="0" baseline="0" dirty="0">
                          <a:ln>
                            <a:noFill/>
                          </a:ln>
                          <a:solidFill>
                            <a:schemeClr val="tx1"/>
                          </a:solidFill>
                          <a:effectLst/>
                          <a:latin typeface="Coptic1" pitchFamily="2" charset="0"/>
                          <a:cs typeface="Arial" charset="0"/>
                        </a:rPr>
                        <a:t> :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Pour cela, nous implorons Ta bonté, ô Ami du genre humain, donne nous d’achever ce saint jour et tous les jours de notre vie en toute paix dans Ta crainte.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Toute envie, toute tentation, toute œuvre de Satan, </a:t>
                      </a:r>
                      <a:endParaRPr kumimoji="0" lang="fr-CA"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مِنْ أَجْلِ هٰذَا نَسْأَلُ وَنَطْلُبُ مِنْ صَلَاحِكَ يَا مُحِبَّ الْبَشَرِ، </a:t>
                      </a:r>
                      <a:r>
                        <a:rPr kumimoji="0" lang="ar-SA" sz="3200" b="0" i="0" u="none" strike="noStrike" cap="none" normalizeH="0" baseline="0" dirty="0" err="1">
                          <a:ln>
                            <a:noFill/>
                          </a:ln>
                          <a:solidFill>
                            <a:schemeClr val="tx1"/>
                          </a:solidFill>
                          <a:effectLst/>
                          <a:latin typeface="Arial" charset="0"/>
                          <a:cs typeface="Arial" charset="0"/>
                        </a:rPr>
                        <a:t>ٱمْنَحْنَا</a:t>
                      </a:r>
                      <a:r>
                        <a:rPr kumimoji="0" lang="ar-SA" sz="3200" b="0" i="0" u="none" strike="noStrike" cap="none" normalizeH="0" baseline="0" dirty="0">
                          <a:ln>
                            <a:noFill/>
                          </a:ln>
                          <a:solidFill>
                            <a:schemeClr val="tx1"/>
                          </a:solidFill>
                          <a:effectLst/>
                          <a:latin typeface="Arial" charset="0"/>
                          <a:cs typeface="Arial" charset="0"/>
                        </a:rPr>
                        <a:t> أَنْ نُكَمِّلَ هٰذَا </a:t>
                      </a:r>
                      <a:r>
                        <a:rPr kumimoji="0" lang="ar-SA" sz="3200" b="0" i="0" u="none" strike="noStrike" cap="none" normalizeH="0" baseline="0" dirty="0" err="1">
                          <a:ln>
                            <a:noFill/>
                          </a:ln>
                          <a:solidFill>
                            <a:schemeClr val="tx1"/>
                          </a:solidFill>
                          <a:effectLst/>
                          <a:latin typeface="Arial" charset="0"/>
                          <a:cs typeface="Arial" charset="0"/>
                        </a:rPr>
                        <a:t>ٱلْيَوْمَ</a:t>
                      </a:r>
                      <a:r>
                        <a:rPr kumimoji="0" lang="ar-SA" sz="3200" b="0" i="0" u="none" strike="noStrike" cap="none" normalizeH="0" baseline="0" dirty="0">
                          <a:ln>
                            <a:noFill/>
                          </a:ln>
                          <a:solidFill>
                            <a:schemeClr val="tx1"/>
                          </a:solidFill>
                          <a:effectLst/>
                          <a:latin typeface="Arial" charset="0"/>
                          <a:cs typeface="Arial" charset="0"/>
                        </a:rPr>
                        <a:t> </a:t>
                      </a:r>
                      <a:r>
                        <a:rPr kumimoji="0" lang="ar-SA" sz="3200" b="0" i="0" u="none" strike="noStrike" cap="none" normalizeH="0" baseline="0" dirty="0" err="1">
                          <a:ln>
                            <a:noFill/>
                          </a:ln>
                          <a:solidFill>
                            <a:schemeClr val="tx1"/>
                          </a:solidFill>
                          <a:effectLst/>
                          <a:latin typeface="Arial" charset="0"/>
                          <a:cs typeface="Arial" charset="0"/>
                        </a:rPr>
                        <a:t>ٱلْمُقَدَّسَ</a:t>
                      </a:r>
                      <a:r>
                        <a:rPr kumimoji="0" lang="ar-SA" sz="3200" b="0" i="0" u="none" strike="noStrike" cap="none" normalizeH="0" baseline="0" dirty="0">
                          <a:ln>
                            <a:noFill/>
                          </a:ln>
                          <a:solidFill>
                            <a:schemeClr val="tx1"/>
                          </a:solidFill>
                          <a:effectLst/>
                          <a:latin typeface="Arial" charset="0"/>
                          <a:cs typeface="Arial" charset="0"/>
                        </a:rPr>
                        <a:t> وَكُلَّ أَيَّامِ حَيَاتِنَا بِكُلِّ سَلَامٍ مَعَ خَوْفِكَ. كُلَّ حَسَدٍ، وَكُلَّ تَجْرِبَةٍ، وَكُلَّ فِعْلِ </a:t>
                      </a:r>
                      <a:r>
                        <a:rPr kumimoji="0" lang="ar-SA" sz="3200" b="0" i="0" u="none" strike="noStrike" cap="none" normalizeH="0" baseline="0" dirty="0" err="1">
                          <a:ln>
                            <a:noFill/>
                          </a:ln>
                          <a:solidFill>
                            <a:schemeClr val="tx1"/>
                          </a:solidFill>
                          <a:effectLst/>
                          <a:latin typeface="Arial" charset="0"/>
                          <a:cs typeface="Arial" charset="0"/>
                        </a:rPr>
                        <a:t>ٱلشَّيْطَانِ</a:t>
                      </a:r>
                      <a:r>
                        <a:rPr kumimoji="0" lang="ar-SA" sz="3200" b="0" i="0" u="none" strike="noStrike" cap="none" normalizeH="0" baseline="0" dirty="0">
                          <a:ln>
                            <a:noFill/>
                          </a:ln>
                          <a:solidFill>
                            <a:schemeClr val="tx1"/>
                          </a:solidFill>
                          <a:effectLst/>
                          <a:latin typeface="Arial" charset="0"/>
                          <a:cs typeface="Arial" charset="0"/>
                        </a:rPr>
                        <a:t>،</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73639883"/>
      </p:ext>
    </p:extLst>
  </p:cSld>
  <p:clrMapOvr>
    <a:masterClrMapping/>
  </p:clrMapOvr>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65C65-EC3C-AEC1-B64D-1E77A65F3E9E}"/>
            </a:ext>
          </a:extLst>
        </p:cNvPr>
        <p:cNvGrpSpPr/>
        <p:nvPr/>
      </p:nvGrpSpPr>
      <p:grpSpPr>
        <a:xfrm>
          <a:off x="0" y="0"/>
          <a:ext cx="0" cy="0"/>
          <a:chOff x="0" y="0"/>
          <a:chExt cx="0" cy="0"/>
        </a:xfrm>
      </p:grpSpPr>
      <p:graphicFrame>
        <p:nvGraphicFramePr>
          <p:cNvPr id="12400656" name="Group 16">
            <a:extLst>
              <a:ext uri="{FF2B5EF4-FFF2-40B4-BE49-F238E27FC236}">
                <a16:creationId xmlns:a16="http://schemas.microsoft.com/office/drawing/2014/main" id="{E6F0F509-1915-F968-7AAC-10B25023183E}"/>
              </a:ext>
            </a:extLst>
          </p:cNvPr>
          <p:cNvGraphicFramePr>
            <a:graphicFrameLocks noGrp="1"/>
          </p:cNvGraphicFramePr>
          <p:nvPr/>
        </p:nvGraphicFramePr>
        <p:xfrm>
          <a:off x="0" y="0"/>
          <a:ext cx="12192000" cy="6513576"/>
        </p:xfrm>
        <a:graphic>
          <a:graphicData uri="http://schemas.openxmlformats.org/drawingml/2006/table">
            <a:tbl>
              <a:tblPr/>
              <a:tblGrid>
                <a:gridCol w="4858043">
                  <a:extLst>
                    <a:ext uri="{9D8B030D-6E8A-4147-A177-3AD203B41FA5}">
                      <a16:colId xmlns:a16="http://schemas.microsoft.com/office/drawing/2014/main" val="20000"/>
                    </a:ext>
                  </a:extLst>
                </a:gridCol>
                <a:gridCol w="3989624">
                  <a:extLst>
                    <a:ext uri="{9D8B030D-6E8A-4147-A177-3AD203B41FA5}">
                      <a16:colId xmlns:a16="http://schemas.microsoft.com/office/drawing/2014/main" val="20001"/>
                    </a:ext>
                  </a:extLst>
                </a:gridCol>
                <a:gridCol w="3344333">
                  <a:extLst>
                    <a:ext uri="{9D8B030D-6E8A-4147-A177-3AD203B41FA5}">
                      <a16:colId xmlns:a16="http://schemas.microsoft.com/office/drawing/2014/main" val="20002"/>
                    </a:ext>
                  </a:extLst>
                </a:gridCol>
              </a:tblGrid>
              <a:tr h="6463792">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p~co</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ni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hanrwmi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euhwou</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p~twnf</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e~p~swi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hanjaji</a:t>
                      </a:r>
                      <a:r>
                        <a:rPr kumimoji="0" lang="en-US" sz="3200" b="0" i="0" u="none" strike="noStrike" cap="none" normalizeH="0" baseline="0" dirty="0">
                          <a:ln>
                            <a:noFill/>
                          </a:ln>
                          <a:solidFill>
                            <a:schemeClr val="tx1"/>
                          </a:solidFill>
                          <a:effectLst/>
                          <a:latin typeface="Coptic1" pitchFamily="2" charset="0"/>
                          <a:cs typeface="Arial" charset="0"/>
                        </a:rPr>
                        <a:t> n/eth/p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eyouwnh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e~bol</a:t>
                      </a:r>
                      <a:r>
                        <a:rPr kumimoji="0" lang="en-US" sz="32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A~litou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e~bolharon</a:t>
                      </a:r>
                      <a:r>
                        <a:rPr kumimoji="0" lang="en-US" sz="32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600"/>
                        </a:spcBef>
                        <a:spcAft>
                          <a:spcPct val="0"/>
                        </a:spcAft>
                        <a:buClrTx/>
                        <a:buSzTx/>
                        <a:buFontTx/>
                        <a:buNone/>
                        <a:tabLst/>
                      </a:pPr>
                      <a:r>
                        <a:rPr kumimoji="0" lang="fr-CA" sz="3200" b="0" i="0" u="none" strike="noStrike" cap="none" normalizeH="0" baseline="0" dirty="0">
                          <a:ln>
                            <a:noFill/>
                          </a:ln>
                          <a:solidFill>
                            <a:schemeClr val="tx1"/>
                          </a:solidFill>
                          <a:effectLst/>
                          <a:latin typeface="Coptic1" pitchFamily="2" charset="0"/>
                          <a:cs typeface="Arial" charset="0"/>
                        </a:rPr>
                        <a:t>Nem </a:t>
                      </a:r>
                      <a:r>
                        <a:rPr kumimoji="0" lang="fr-CA" sz="3200" b="0" i="0" u="none" strike="noStrike" cap="none" normalizeH="0" baseline="0" dirty="0" err="1">
                          <a:ln>
                            <a:noFill/>
                          </a:ln>
                          <a:solidFill>
                            <a:schemeClr val="tx1"/>
                          </a:solidFill>
                          <a:effectLst/>
                          <a:latin typeface="Coptic1" pitchFamily="2" charset="0"/>
                          <a:cs typeface="Arial" charset="0"/>
                        </a:rPr>
                        <a:t>e~bolha</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peklaoc</a:t>
                      </a:r>
                      <a:r>
                        <a:rPr kumimoji="0" lang="fr-CA" sz="3200" b="0" i="0" u="none" strike="noStrike" cap="none" normalizeH="0" baseline="0" dirty="0">
                          <a:ln>
                            <a:noFill/>
                          </a:ln>
                          <a:solidFill>
                            <a:schemeClr val="tx1"/>
                          </a:solidFill>
                          <a:effectLst/>
                          <a:latin typeface="Coptic1" pitchFamily="2" charset="0"/>
                          <a:cs typeface="Arial" charset="0"/>
                        </a:rPr>
                        <a:t> t/</a:t>
                      </a:r>
                      <a:r>
                        <a:rPr kumimoji="0" lang="fr-CA" sz="3200" b="0" i="0" u="none" strike="noStrike" cap="none" normalizeH="0" baseline="0" dirty="0" err="1">
                          <a:ln>
                            <a:noFill/>
                          </a:ln>
                          <a:solidFill>
                            <a:schemeClr val="tx1"/>
                          </a:solidFill>
                          <a:effectLst/>
                          <a:latin typeface="Coptic1" pitchFamily="2" charset="0"/>
                          <a:cs typeface="Arial" charset="0"/>
                        </a:rPr>
                        <a:t>rf</a:t>
                      </a:r>
                      <a:r>
                        <a:rPr kumimoji="0" lang="en-US" sz="32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en-US" sz="3200" b="0" i="0" u="none" strike="noStrike" cap="none" normalizeH="0" baseline="0" dirty="0">
                          <a:ln>
                            <a:noFill/>
                          </a:ln>
                          <a:solidFill>
                            <a:schemeClr val="tx1"/>
                          </a:solidFill>
                          <a:effectLst/>
                          <a:latin typeface="Coptic1" pitchFamily="2" charset="0"/>
                          <a:cs typeface="Arial" charset="0"/>
                        </a:rPr>
                        <a:t>Nem </a:t>
                      </a:r>
                      <a:r>
                        <a:rPr kumimoji="0" lang="en-US" sz="3200" b="0" i="0" u="none" strike="noStrike" cap="none" normalizeH="0" baseline="0" dirty="0" err="1">
                          <a:ln>
                            <a:noFill/>
                          </a:ln>
                          <a:solidFill>
                            <a:schemeClr val="tx1"/>
                          </a:solidFill>
                          <a:effectLst/>
                          <a:latin typeface="Coptic1" pitchFamily="2" charset="0"/>
                          <a:cs typeface="Arial" charset="0"/>
                        </a:rPr>
                        <a:t>e~bolha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taiEkk~l</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cia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yai</a:t>
                      </a:r>
                      <a:r>
                        <a:rPr kumimoji="0" lang="en-US" sz="32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fr-CA" sz="3200" b="0" i="0" u="none" strike="noStrike" cap="none" normalizeH="0" baseline="0" dirty="0">
                          <a:ln>
                            <a:noFill/>
                          </a:ln>
                          <a:solidFill>
                            <a:schemeClr val="tx1"/>
                          </a:solidFill>
                          <a:effectLst/>
                          <a:latin typeface="Coptic1" pitchFamily="2" charset="0"/>
                          <a:cs typeface="Arial" charset="0"/>
                        </a:rPr>
                        <a:t>Nem </a:t>
                      </a:r>
                      <a:r>
                        <a:rPr kumimoji="0" lang="fr-CA" sz="3200" b="0" i="0" u="none" strike="noStrike" cap="none" normalizeH="0" baseline="0" dirty="0" err="1">
                          <a:ln>
                            <a:noFill/>
                          </a:ln>
                          <a:solidFill>
                            <a:schemeClr val="tx1"/>
                          </a:solidFill>
                          <a:effectLst/>
                          <a:latin typeface="Coptic1" pitchFamily="2" charset="0"/>
                          <a:cs typeface="Arial" charset="0"/>
                        </a:rPr>
                        <a:t>e~bolha</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paima</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e~youab</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n~tak</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vai</a:t>
                      </a:r>
                      <a:r>
                        <a:rPr kumimoji="0" lang="fr-CA" sz="32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toute intrigue des hommes méchants, toute attaque des ennemis visibles et invisibles :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Éloigne</a:t>
                      </a:r>
                      <a:r>
                        <a:rPr kumimoji="0" lang="fr-CA" sz="3200" b="0" i="0" u="none" strike="noStrike" cap="none" normalizeH="0" baseline="0" dirty="0">
                          <a:ln>
                            <a:noFill/>
                          </a:ln>
                          <a:solidFill>
                            <a:schemeClr val="tx1"/>
                          </a:solidFill>
                          <a:effectLst/>
                          <a:latin typeface="Arial" charset="0"/>
                          <a:cs typeface="Arial" charset="0"/>
                        </a:rPr>
                        <a:t>-les de nous.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Et de tout ton peuple.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CA" sz="3200" b="0" i="0" u="none" strike="noStrike" cap="none" normalizeH="0" baseline="0" dirty="0">
                          <a:ln>
                            <a:noFill/>
                          </a:ln>
                          <a:solidFill>
                            <a:schemeClr val="tx1"/>
                          </a:solidFill>
                          <a:effectLst/>
                          <a:latin typeface="Arial" charset="0"/>
                          <a:cs typeface="Arial" charset="0"/>
                        </a:rPr>
                        <a:t>Et de cette sainte Église. </a:t>
                      </a: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Et de ce lieu saint qui est à Toi.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وَمُؤَامَرَةِ </a:t>
                      </a:r>
                      <a:r>
                        <a:rPr kumimoji="0" lang="ar-SA" sz="4300" b="0" i="0" u="none" strike="noStrike" cap="none" normalizeH="0" baseline="0" dirty="0" err="1">
                          <a:ln>
                            <a:noFill/>
                          </a:ln>
                          <a:solidFill>
                            <a:schemeClr val="tx1"/>
                          </a:solidFill>
                          <a:effectLst/>
                          <a:latin typeface="Arial" charset="0"/>
                          <a:cs typeface="Arial" charset="0"/>
                        </a:rPr>
                        <a:t>ٱلنَّاسِ</a:t>
                      </a:r>
                      <a:r>
                        <a:rPr kumimoji="0" lang="ar-SA"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err="1">
                          <a:ln>
                            <a:noFill/>
                          </a:ln>
                          <a:solidFill>
                            <a:schemeClr val="tx1"/>
                          </a:solidFill>
                          <a:effectLst/>
                          <a:latin typeface="Arial" charset="0"/>
                          <a:cs typeface="Arial" charset="0"/>
                        </a:rPr>
                        <a:t>ٱلأَشْرَارِ</a:t>
                      </a:r>
                      <a:r>
                        <a:rPr kumimoji="0" lang="ar-SA" sz="4300" b="0" i="0" u="none" strike="noStrike" cap="none" normalizeH="0" baseline="0" dirty="0">
                          <a:ln>
                            <a:noFill/>
                          </a:ln>
                          <a:solidFill>
                            <a:schemeClr val="tx1"/>
                          </a:solidFill>
                          <a:effectLst/>
                          <a:latin typeface="Arial" charset="0"/>
                          <a:cs typeface="Arial" charset="0"/>
                        </a:rPr>
                        <a:t>، وَقِيَامِ </a:t>
                      </a:r>
                      <a:r>
                        <a:rPr kumimoji="0" lang="ar-SA" sz="4300" b="0" i="0" u="none" strike="noStrike" cap="none" normalizeH="0" baseline="0" dirty="0" err="1">
                          <a:ln>
                            <a:noFill/>
                          </a:ln>
                          <a:solidFill>
                            <a:schemeClr val="tx1"/>
                          </a:solidFill>
                          <a:effectLst/>
                          <a:latin typeface="Arial" charset="0"/>
                          <a:cs typeface="Arial" charset="0"/>
                        </a:rPr>
                        <a:t>ٱلأَعْدَاءِ</a:t>
                      </a:r>
                      <a:r>
                        <a:rPr kumimoji="0" lang="ar-SA"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err="1">
                          <a:ln>
                            <a:noFill/>
                          </a:ln>
                          <a:solidFill>
                            <a:schemeClr val="tx1"/>
                          </a:solidFill>
                          <a:effectLst/>
                          <a:latin typeface="Arial" charset="0"/>
                          <a:cs typeface="Arial" charset="0"/>
                        </a:rPr>
                        <a:t>ٱلْخَفِيِّينَ</a:t>
                      </a:r>
                      <a:r>
                        <a:rPr kumimoji="0" lang="ar-SA"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err="1">
                          <a:ln>
                            <a:noFill/>
                          </a:ln>
                          <a:solidFill>
                            <a:schemeClr val="tx1"/>
                          </a:solidFill>
                          <a:effectLst/>
                          <a:latin typeface="Arial" charset="0"/>
                          <a:cs typeface="Arial" charset="0"/>
                        </a:rPr>
                        <a:t>وَٱلظَّاهِرِينَ</a:t>
                      </a:r>
                      <a:r>
                        <a:rPr kumimoji="0" lang="ar-SA" sz="4300" b="0" i="0" u="none" strike="noStrike" cap="none" normalizeH="0" baseline="0" dirty="0">
                          <a:ln>
                            <a:noFill/>
                          </a:ln>
                          <a:solidFill>
                            <a:schemeClr val="tx1"/>
                          </a:solidFill>
                          <a:effectLst/>
                          <a:latin typeface="Arial" charset="0"/>
                          <a:cs typeface="Arial" charset="0"/>
                        </a:rPr>
                        <a:t>.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err="1">
                          <a:ln>
                            <a:noFill/>
                          </a:ln>
                          <a:solidFill>
                            <a:schemeClr val="tx1"/>
                          </a:solidFill>
                          <a:effectLst/>
                          <a:latin typeface="Arial" charset="0"/>
                          <a:cs typeface="Arial" charset="0"/>
                        </a:rPr>
                        <a:t>ٱنْزِعْهَا</a:t>
                      </a:r>
                      <a:r>
                        <a:rPr kumimoji="0" lang="ar-SA" sz="4300" b="0" i="0" u="none" strike="noStrike" cap="none" normalizeH="0" baseline="0" dirty="0">
                          <a:ln>
                            <a:noFill/>
                          </a:ln>
                          <a:solidFill>
                            <a:schemeClr val="tx1"/>
                          </a:solidFill>
                          <a:effectLst/>
                          <a:latin typeface="Arial" charset="0"/>
                          <a:cs typeface="Arial" charset="0"/>
                        </a:rPr>
                        <a:t> عَنَّا.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وَعَنْ سَائِرِ شَعْبِكَ.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charset="0"/>
                        </a:rPr>
                        <a:t>وَعَنْ هٰذِهِ </a:t>
                      </a:r>
                      <a:r>
                        <a:rPr kumimoji="0" lang="ar-SA" sz="4300" b="0" i="0" u="none" strike="noStrike" cap="none" normalizeH="0" baseline="0" dirty="0" err="1">
                          <a:ln>
                            <a:noFill/>
                          </a:ln>
                          <a:solidFill>
                            <a:schemeClr val="tx1"/>
                          </a:solidFill>
                          <a:effectLst/>
                          <a:latin typeface="Arial" charset="0"/>
                          <a:cs typeface="Arial" charset="0"/>
                        </a:rPr>
                        <a:t>ٱلْكَنِيسَةِ</a:t>
                      </a:r>
                      <a:r>
                        <a:rPr kumimoji="0" lang="ar-SA" sz="4300" b="0" i="0" u="none" strike="noStrike" cap="none" normalizeH="0" baseline="0" dirty="0">
                          <a:ln>
                            <a:noFill/>
                          </a:ln>
                          <a:solidFill>
                            <a:schemeClr val="tx1"/>
                          </a:solidFill>
                          <a:effectLst/>
                          <a:latin typeface="Arial" charset="0"/>
                          <a:cs typeface="Arial" charset="0"/>
                        </a:rPr>
                        <a:t>.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وَعَنْ مَوْضِعِكَ </a:t>
                      </a:r>
                      <a:r>
                        <a:rPr kumimoji="0" lang="ar-SA" sz="4300" b="0" i="0" u="none" strike="noStrike" cap="none" normalizeH="0" baseline="0" dirty="0" err="1">
                          <a:ln>
                            <a:noFill/>
                          </a:ln>
                          <a:solidFill>
                            <a:schemeClr val="tx1"/>
                          </a:solidFill>
                          <a:effectLst/>
                          <a:latin typeface="Arial" charset="0"/>
                          <a:cs typeface="Arial" charset="0"/>
                        </a:rPr>
                        <a:t>ٱلْمُقَدَّسِ</a:t>
                      </a:r>
                      <a:r>
                        <a:rPr kumimoji="0" lang="ar-SA" sz="4300" b="0" i="0" u="none" strike="noStrike" cap="none" normalizeH="0" baseline="0" dirty="0">
                          <a:ln>
                            <a:noFill/>
                          </a:ln>
                          <a:solidFill>
                            <a:schemeClr val="tx1"/>
                          </a:solidFill>
                          <a:effectLst/>
                          <a:latin typeface="Arial" charset="0"/>
                          <a:cs typeface="Arial" charset="0"/>
                        </a:rPr>
                        <a:t> هٰذَا. </a:t>
                      </a:r>
                      <a:endParaRPr kumimoji="0" lang="fr-FR"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03143948"/>
      </p:ext>
    </p:extLst>
  </p:cSld>
  <p:clrMapOvr>
    <a:masterClrMapping/>
  </p:clrMapOvr>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BCEBD-CDE6-E58E-F1F2-CE998FD7FE35}"/>
            </a:ext>
          </a:extLst>
        </p:cNvPr>
        <p:cNvGrpSpPr/>
        <p:nvPr/>
      </p:nvGrpSpPr>
      <p:grpSpPr>
        <a:xfrm>
          <a:off x="0" y="0"/>
          <a:ext cx="0" cy="0"/>
          <a:chOff x="0" y="0"/>
          <a:chExt cx="0" cy="0"/>
        </a:xfrm>
      </p:grpSpPr>
      <p:graphicFrame>
        <p:nvGraphicFramePr>
          <p:cNvPr id="12400656" name="Group 16">
            <a:extLst>
              <a:ext uri="{FF2B5EF4-FFF2-40B4-BE49-F238E27FC236}">
                <a16:creationId xmlns:a16="http://schemas.microsoft.com/office/drawing/2014/main" id="{FDBBABA5-B7B8-64CF-5658-C5C55475E1C8}"/>
              </a:ext>
            </a:extLst>
          </p:cNvPr>
          <p:cNvGraphicFramePr>
            <a:graphicFrameLocks noGrp="1"/>
          </p:cNvGraphicFramePr>
          <p:nvPr/>
        </p:nvGraphicFramePr>
        <p:xfrm>
          <a:off x="0" y="0"/>
          <a:ext cx="12192000" cy="5212080"/>
        </p:xfrm>
        <a:graphic>
          <a:graphicData uri="http://schemas.openxmlformats.org/drawingml/2006/table">
            <a:tbl>
              <a:tblPr/>
              <a:tblGrid>
                <a:gridCol w="4504987">
                  <a:extLst>
                    <a:ext uri="{9D8B030D-6E8A-4147-A177-3AD203B41FA5}">
                      <a16:colId xmlns:a16="http://schemas.microsoft.com/office/drawing/2014/main" val="20000"/>
                    </a:ext>
                  </a:extLst>
                </a:gridCol>
                <a:gridCol w="4418520">
                  <a:extLst>
                    <a:ext uri="{9D8B030D-6E8A-4147-A177-3AD203B41FA5}">
                      <a16:colId xmlns:a16="http://schemas.microsoft.com/office/drawing/2014/main" val="20001"/>
                    </a:ext>
                  </a:extLst>
                </a:gridCol>
                <a:gridCol w="3268493">
                  <a:extLst>
                    <a:ext uri="{9D8B030D-6E8A-4147-A177-3AD203B41FA5}">
                      <a16:colId xmlns:a16="http://schemas.microsoft.com/office/drawing/2014/main" val="20002"/>
                    </a:ext>
                  </a:extLst>
                </a:gridCol>
              </a:tblGrid>
              <a:tr h="521208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N/ de </a:t>
                      </a:r>
                      <a:r>
                        <a:rPr kumimoji="0" lang="en-US" sz="3700" b="0" i="0" u="none" strike="noStrike" cap="none" normalizeH="0" baseline="0" dirty="0" err="1">
                          <a:ln>
                            <a:noFill/>
                          </a:ln>
                          <a:solidFill>
                            <a:schemeClr val="tx1"/>
                          </a:solidFill>
                          <a:effectLst/>
                          <a:latin typeface="Coptic1" pitchFamily="2" charset="0"/>
                          <a:cs typeface="Arial" charset="0"/>
                        </a:rPr>
                        <a:t>eynaneu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n/</a:t>
                      </a:r>
                      <a:r>
                        <a:rPr kumimoji="0" lang="en-US" sz="3700" b="0" i="0" u="none" strike="noStrike" cap="none" normalizeH="0" baseline="0" dirty="0" err="1">
                          <a:ln>
                            <a:noFill/>
                          </a:ln>
                          <a:solidFill>
                            <a:schemeClr val="tx1"/>
                          </a:solidFill>
                          <a:effectLst/>
                          <a:latin typeface="Coptic1" pitchFamily="2" charset="0"/>
                          <a:cs typeface="Arial" charset="0"/>
                        </a:rPr>
                        <a:t>e~ternofri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cahni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m~mwou</a:t>
                      </a:r>
                      <a:r>
                        <a:rPr kumimoji="0" lang="en-US" sz="3700" b="0" i="0" u="none" strike="noStrike" cap="none" normalizeH="0" baseline="0" dirty="0">
                          <a:ln>
                            <a:noFill/>
                          </a:ln>
                          <a:solidFill>
                            <a:schemeClr val="tx1"/>
                          </a:solidFill>
                          <a:effectLst/>
                          <a:latin typeface="Coptic1" pitchFamily="2" charset="0"/>
                          <a:cs typeface="Arial" charset="0"/>
                        </a:rPr>
                        <a:t> nan : je </a:t>
                      </a:r>
                      <a:r>
                        <a:rPr kumimoji="0" lang="en-US" sz="3700" b="0" i="0" u="none" strike="noStrike" cap="none" normalizeH="0" baseline="0" dirty="0" err="1">
                          <a:ln>
                            <a:noFill/>
                          </a:ln>
                          <a:solidFill>
                            <a:schemeClr val="tx1"/>
                          </a:solidFill>
                          <a:effectLst/>
                          <a:latin typeface="Coptic1" pitchFamily="2" charset="0"/>
                          <a:cs typeface="Arial" charset="0"/>
                        </a:rPr>
                        <a:t>N~yok</a:t>
                      </a:r>
                      <a:r>
                        <a:rPr kumimoji="0" lang="en-US" sz="3700" b="0" i="0" u="none" strike="noStrike" cap="none" normalizeH="0" baseline="0" dirty="0">
                          <a:ln>
                            <a:noFill/>
                          </a:ln>
                          <a:solidFill>
                            <a:schemeClr val="tx1"/>
                          </a:solidFill>
                          <a:effectLst/>
                          <a:latin typeface="Coptic1" pitchFamily="2" charset="0"/>
                          <a:cs typeface="Arial" charset="0"/>
                        </a:rPr>
                        <a:t> pe </a:t>
                      </a:r>
                      <a:r>
                        <a:rPr kumimoji="0" lang="en-US" sz="3700" b="0" i="0" u="none" strike="noStrike" cap="none" normalizeH="0" baseline="0" dirty="0" err="1">
                          <a:ln>
                            <a:noFill/>
                          </a:ln>
                          <a:solidFill>
                            <a:schemeClr val="tx1"/>
                          </a:solidFill>
                          <a:effectLst/>
                          <a:latin typeface="Coptic1" pitchFamily="2" charset="0"/>
                          <a:cs typeface="Arial" charset="0"/>
                        </a:rPr>
                        <a:t>e~tak</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m~piersisi</a:t>
                      </a:r>
                      <a:r>
                        <a:rPr kumimoji="0" lang="en-US" sz="3700" b="0" i="0" u="none" strike="noStrike" cap="none" normalizeH="0" baseline="0" dirty="0">
                          <a:ln>
                            <a:noFill/>
                          </a:ln>
                          <a:solidFill>
                            <a:schemeClr val="tx1"/>
                          </a:solidFill>
                          <a:effectLst/>
                          <a:latin typeface="Coptic1" pitchFamily="2" charset="0"/>
                          <a:cs typeface="Arial" charset="0"/>
                        </a:rPr>
                        <a:t> nan : </a:t>
                      </a:r>
                      <a:r>
                        <a:rPr kumimoji="0" lang="en-US" sz="3700" b="0" i="0" u="none" strike="noStrike" cap="none" normalizeH="0" baseline="0" dirty="0" err="1">
                          <a:ln>
                            <a:noFill/>
                          </a:ln>
                          <a:solidFill>
                            <a:schemeClr val="tx1"/>
                          </a:solidFill>
                          <a:effectLst/>
                          <a:latin typeface="Coptic1" pitchFamily="2" charset="0"/>
                          <a:cs typeface="Arial" charset="0"/>
                        </a:rPr>
                        <a:t>e~hwmi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e~jen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nihof</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a:t>
                      </a:r>
                      <a:r>
                        <a:rPr kumimoji="0" lang="en-US" sz="3700" b="0" i="0" u="none" strike="noStrike" cap="none" normalizeH="0" baseline="0" dirty="0">
                          <a:ln>
                            <a:noFill/>
                          </a:ln>
                          <a:solidFill>
                            <a:schemeClr val="tx1"/>
                          </a:solidFill>
                          <a:effectLst/>
                          <a:latin typeface="Coptic1" pitchFamily="2" charset="0"/>
                          <a:cs typeface="Arial" charset="0"/>
                        </a:rPr>
                        <a:t>[l/ :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e~jen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jom</a:t>
                      </a:r>
                      <a:r>
                        <a:rPr kumimoji="0" lang="en-US" sz="3700" b="0" i="0" u="none" strike="noStrike" cap="none" normalizeH="0" baseline="0" dirty="0">
                          <a:ln>
                            <a:noFill/>
                          </a:ln>
                          <a:solidFill>
                            <a:schemeClr val="tx1"/>
                          </a:solidFill>
                          <a:effectLst/>
                          <a:latin typeface="Coptic1" pitchFamily="2" charset="0"/>
                          <a:cs typeface="Arial" charset="0"/>
                        </a:rPr>
                        <a:t> t/</a:t>
                      </a:r>
                      <a:r>
                        <a:rPr kumimoji="0" lang="en-US" sz="3700" b="0" i="0" u="none" strike="noStrike" cap="none" normalizeH="0" baseline="0" dirty="0" err="1">
                          <a:ln>
                            <a:noFill/>
                          </a:ln>
                          <a:solidFill>
                            <a:schemeClr val="tx1"/>
                          </a:solidFill>
                          <a:effectLst/>
                          <a:latin typeface="Coptic1" pitchFamily="2" charset="0"/>
                          <a:cs typeface="Arial" charset="0"/>
                        </a:rPr>
                        <a:t>rc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pijaji</a:t>
                      </a:r>
                      <a:r>
                        <a:rPr kumimoji="0" lang="en-US" sz="37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Comble-nous de tous les biens et de tous les dons convenables, car c’est Toi Qui nous as donné le pouvoir de fouler aux pieds les serpents, les scorpions, et toute la puissance de l’ennemi.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cs typeface="Arial" charset="0"/>
                        </a:rPr>
                        <a:t>أَمَّا </a:t>
                      </a:r>
                      <a:r>
                        <a:rPr kumimoji="0" lang="ar-SA" sz="4000" b="0" i="0" u="none" strike="noStrike" cap="none" normalizeH="0" baseline="0" dirty="0" err="1">
                          <a:ln>
                            <a:noFill/>
                          </a:ln>
                          <a:solidFill>
                            <a:schemeClr val="tx1"/>
                          </a:solidFill>
                          <a:effectLst/>
                          <a:latin typeface="Arial" charset="0"/>
                          <a:cs typeface="Arial" charset="0"/>
                        </a:rPr>
                        <a:t>ٱلصَّالِحَاتِ</a:t>
                      </a:r>
                      <a:r>
                        <a:rPr kumimoji="0" lang="ar-SA"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err="1">
                          <a:ln>
                            <a:noFill/>
                          </a:ln>
                          <a:solidFill>
                            <a:schemeClr val="tx1"/>
                          </a:solidFill>
                          <a:effectLst/>
                          <a:latin typeface="Arial" charset="0"/>
                          <a:cs typeface="Arial" charset="0"/>
                        </a:rPr>
                        <a:t>وَٱلنَّافِعَاتِ</a:t>
                      </a:r>
                      <a:r>
                        <a:rPr kumimoji="0" lang="ar-SA"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err="1">
                          <a:ln>
                            <a:noFill/>
                          </a:ln>
                          <a:solidFill>
                            <a:schemeClr val="tx1"/>
                          </a:solidFill>
                          <a:effectLst/>
                          <a:latin typeface="Arial" charset="0"/>
                          <a:cs typeface="Arial" charset="0"/>
                        </a:rPr>
                        <a:t>فَٱرْزُقْنَا</a:t>
                      </a:r>
                      <a:r>
                        <a:rPr kumimoji="0" lang="ar-SA" sz="4000" b="0" i="0" u="none" strike="noStrike" cap="none" normalizeH="0" baseline="0" dirty="0">
                          <a:ln>
                            <a:noFill/>
                          </a:ln>
                          <a:solidFill>
                            <a:schemeClr val="tx1"/>
                          </a:solidFill>
                          <a:effectLst/>
                          <a:latin typeface="Arial" charset="0"/>
                          <a:cs typeface="Arial" charset="0"/>
                        </a:rPr>
                        <a:t> إِيَّاهَا،</a:t>
                      </a:r>
                      <a:r>
                        <a:rPr kumimoji="0" lang="fr-FR"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a:ln>
                            <a:noFill/>
                          </a:ln>
                          <a:solidFill>
                            <a:schemeClr val="tx1"/>
                          </a:solidFill>
                          <a:effectLst/>
                          <a:latin typeface="Arial" charset="0"/>
                          <a:cs typeface="Arial" charset="0"/>
                        </a:rPr>
                        <a:t>لِأَنَّكَ أَنْتَ </a:t>
                      </a:r>
                      <a:r>
                        <a:rPr kumimoji="0" lang="ar-SA" sz="4000" b="0" i="0" u="none" strike="noStrike" cap="none" normalizeH="0" baseline="0" dirty="0" err="1">
                          <a:ln>
                            <a:noFill/>
                          </a:ln>
                          <a:solidFill>
                            <a:schemeClr val="tx1"/>
                          </a:solidFill>
                          <a:effectLst/>
                          <a:latin typeface="Arial" charset="0"/>
                          <a:cs typeface="Arial" charset="0"/>
                        </a:rPr>
                        <a:t>ٱلَّذِي</a:t>
                      </a:r>
                      <a:r>
                        <a:rPr kumimoji="0" lang="ar-SA" sz="4000" b="0" i="0" u="none" strike="noStrike" cap="none" normalizeH="0" baseline="0" dirty="0">
                          <a:ln>
                            <a:noFill/>
                          </a:ln>
                          <a:solidFill>
                            <a:schemeClr val="tx1"/>
                          </a:solidFill>
                          <a:effectLst/>
                          <a:latin typeface="Arial" charset="0"/>
                          <a:cs typeface="Arial" charset="0"/>
                        </a:rPr>
                        <a:t> أَعْطَيْتَنَا </a:t>
                      </a:r>
                      <a:r>
                        <a:rPr kumimoji="0" lang="ar-SA" sz="4000" b="0" i="0" u="none" strike="noStrike" cap="none" normalizeH="0" baseline="0" dirty="0" err="1">
                          <a:ln>
                            <a:noFill/>
                          </a:ln>
                          <a:solidFill>
                            <a:schemeClr val="tx1"/>
                          </a:solidFill>
                          <a:effectLst/>
                          <a:latin typeface="Arial" charset="0"/>
                          <a:cs typeface="Arial" charset="0"/>
                        </a:rPr>
                        <a:t>ٱلسُّلْطَانَ</a:t>
                      </a:r>
                      <a:r>
                        <a:rPr kumimoji="0" lang="ar-SA" sz="4000" b="0" i="0" u="none" strike="noStrike" cap="none" normalizeH="0" baseline="0" dirty="0">
                          <a:ln>
                            <a:noFill/>
                          </a:ln>
                          <a:solidFill>
                            <a:schemeClr val="tx1"/>
                          </a:solidFill>
                          <a:effectLst/>
                          <a:latin typeface="Arial" charset="0"/>
                          <a:cs typeface="Arial" charset="0"/>
                        </a:rPr>
                        <a:t>،</a:t>
                      </a:r>
                      <a:r>
                        <a:rPr kumimoji="0" lang="fr-FR"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a:ln>
                            <a:noFill/>
                          </a:ln>
                          <a:solidFill>
                            <a:schemeClr val="tx1"/>
                          </a:solidFill>
                          <a:effectLst/>
                          <a:latin typeface="Arial" charset="0"/>
                          <a:cs typeface="Arial" charset="0"/>
                        </a:rPr>
                        <a:t>أَنْ نَدُوسَ عَلَى </a:t>
                      </a:r>
                      <a:r>
                        <a:rPr kumimoji="0" lang="ar-SA" sz="4000" b="0" i="0" u="none" strike="noStrike" cap="none" normalizeH="0" baseline="0" dirty="0" err="1">
                          <a:ln>
                            <a:noFill/>
                          </a:ln>
                          <a:solidFill>
                            <a:schemeClr val="tx1"/>
                          </a:solidFill>
                          <a:effectLst/>
                          <a:latin typeface="Arial" charset="0"/>
                          <a:cs typeface="Arial" charset="0"/>
                        </a:rPr>
                        <a:t>ٱلْحَيَّاتِ</a:t>
                      </a:r>
                      <a:r>
                        <a:rPr kumimoji="0" lang="ar-SA"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err="1">
                          <a:ln>
                            <a:noFill/>
                          </a:ln>
                          <a:solidFill>
                            <a:schemeClr val="tx1"/>
                          </a:solidFill>
                          <a:effectLst/>
                          <a:latin typeface="Arial" charset="0"/>
                          <a:cs typeface="Arial" charset="0"/>
                        </a:rPr>
                        <a:t>وَٱلْعَقَارِبِ</a:t>
                      </a:r>
                      <a:r>
                        <a:rPr kumimoji="0" lang="ar-SA" sz="4000" b="0" i="0" u="none" strike="noStrike" cap="none" normalizeH="0" baseline="0" dirty="0">
                          <a:ln>
                            <a:noFill/>
                          </a:ln>
                          <a:solidFill>
                            <a:schemeClr val="tx1"/>
                          </a:solidFill>
                          <a:effectLst/>
                          <a:latin typeface="Arial" charset="0"/>
                          <a:cs typeface="Arial" charset="0"/>
                        </a:rPr>
                        <a:t>،</a:t>
                      </a:r>
                      <a:r>
                        <a:rPr kumimoji="0" lang="fr-FR"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a:ln>
                            <a:noFill/>
                          </a:ln>
                          <a:solidFill>
                            <a:schemeClr val="tx1"/>
                          </a:solidFill>
                          <a:effectLst/>
                          <a:latin typeface="Arial" charset="0"/>
                          <a:cs typeface="Arial" charset="0"/>
                        </a:rPr>
                        <a:t>وَكُلِّ قُوَّةِ </a:t>
                      </a:r>
                      <a:r>
                        <a:rPr kumimoji="0" lang="ar-SA" sz="4000" b="0" i="0" u="none" strike="noStrike" cap="none" normalizeH="0" baseline="0" dirty="0" err="1">
                          <a:ln>
                            <a:noFill/>
                          </a:ln>
                          <a:solidFill>
                            <a:schemeClr val="tx1"/>
                          </a:solidFill>
                          <a:effectLst/>
                          <a:latin typeface="Arial" charset="0"/>
                          <a:cs typeface="Arial" charset="0"/>
                        </a:rPr>
                        <a:t>ٱلْعَدُوِّ</a:t>
                      </a:r>
                      <a:r>
                        <a:rPr kumimoji="0" lang="ar-SA" sz="4000" b="0" i="0" u="none" strike="noStrike" cap="none" normalizeH="0" baseline="0" dirty="0">
                          <a:ln>
                            <a:noFill/>
                          </a:ln>
                          <a:solidFill>
                            <a:schemeClr val="tx1"/>
                          </a:solidFill>
                          <a:effectLst/>
                          <a:latin typeface="Arial" charset="0"/>
                          <a:cs typeface="Arial" charset="0"/>
                        </a:rPr>
                        <a:t>. </a:t>
                      </a:r>
                      <a:endParaRPr kumimoji="0" lang="en-US" sz="40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 name="Tableau 1">
            <a:extLst>
              <a:ext uri="{FF2B5EF4-FFF2-40B4-BE49-F238E27FC236}">
                <a16:creationId xmlns:a16="http://schemas.microsoft.com/office/drawing/2014/main" id="{66688EF8-9AA8-75D8-A798-D3E9B91CC99A}"/>
              </a:ext>
            </a:extLst>
          </p:cNvPr>
          <p:cNvGraphicFramePr>
            <a:graphicFrameLocks noGrp="1"/>
          </p:cNvGraphicFramePr>
          <p:nvPr/>
        </p:nvGraphicFramePr>
        <p:xfrm>
          <a:off x="0" y="5412740"/>
          <a:ext cx="12192000" cy="1102360"/>
        </p:xfrm>
        <a:graphic>
          <a:graphicData uri="http://schemas.openxmlformats.org/drawingml/2006/table">
            <a:tbl>
              <a:tblPr/>
              <a:tblGrid>
                <a:gridCol w="4546600">
                  <a:extLst>
                    <a:ext uri="{9D8B030D-6E8A-4147-A177-3AD203B41FA5}">
                      <a16:colId xmlns:a16="http://schemas.microsoft.com/office/drawing/2014/main" val="1701956325"/>
                    </a:ext>
                  </a:extLst>
                </a:gridCol>
                <a:gridCol w="4402667">
                  <a:extLst>
                    <a:ext uri="{9D8B030D-6E8A-4147-A177-3AD203B41FA5}">
                      <a16:colId xmlns:a16="http://schemas.microsoft.com/office/drawing/2014/main" val="273177331"/>
                    </a:ext>
                  </a:extLst>
                </a:gridCol>
                <a:gridCol w="3242733">
                  <a:extLst>
                    <a:ext uri="{9D8B030D-6E8A-4147-A177-3AD203B41FA5}">
                      <a16:colId xmlns:a16="http://schemas.microsoft.com/office/drawing/2014/main" val="2775883335"/>
                    </a:ext>
                  </a:extLst>
                </a:gridCol>
              </a:tblGrid>
              <a:tr h="528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kern="1200" cap="none" normalizeH="0" baseline="0" dirty="0">
                          <a:ln>
                            <a:noFill/>
                          </a:ln>
                          <a:solidFill>
                            <a:srgbClr val="FF9900"/>
                          </a:solidFill>
                          <a:effectLst/>
                          <a:latin typeface="Arial" charset="0"/>
                          <a:ea typeface="+mn-ea"/>
                          <a:cs typeface="Arial" charset="0"/>
                        </a:rPr>
                        <a:t>Le peuple : </a:t>
                      </a:r>
                      <a:endParaRPr kumimoji="0" lang="en-US" sz="2700" b="0" i="0" u="sng" strike="noStrike" kern="1200" cap="none" normalizeH="0" baseline="0" dirty="0">
                        <a:ln>
                          <a:noFill/>
                        </a:ln>
                        <a:solidFill>
                          <a:srgbClr val="FF9900"/>
                        </a:solidFill>
                        <a:effectLst/>
                        <a:latin typeface="Arial" charset="0"/>
                        <a:ea typeface="+mn-ea"/>
                        <a:cs typeface="Arial" charset="0"/>
                      </a:endParaRP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700" b="0" i="0" u="sng" strike="noStrike" kern="1200" cap="none" normalizeH="0" baseline="0" dirty="0">
                          <a:ln>
                            <a:noFill/>
                          </a:ln>
                          <a:solidFill>
                            <a:srgbClr val="FF9900"/>
                          </a:solidFill>
                          <a:effectLst/>
                          <a:latin typeface="Arial" charset="0"/>
                          <a:ea typeface="+mn-ea"/>
                          <a:cs typeface="Arial" charset="0"/>
                        </a:rPr>
                        <a:t>الشَّعْبُ : </a:t>
                      </a:r>
                      <a:endParaRPr kumimoji="0" lang="en-US" sz="2700" b="0" i="0" u="sng" strike="noStrike" kern="1200" cap="none" normalizeH="0" baseline="0" dirty="0">
                        <a:ln>
                          <a:noFill/>
                        </a:ln>
                        <a:solidFill>
                          <a:srgbClr val="FF9900"/>
                        </a:solidFill>
                        <a:effectLst/>
                        <a:latin typeface="Arial" charset="0"/>
                        <a:ea typeface="+mn-ea"/>
                        <a:cs typeface="Arial" charset="0"/>
                      </a:endParaRPr>
                    </a:p>
                  </a:txBody>
                  <a:tcPr marL="121920" marR="121920" marT="60960" marB="6096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2036411629"/>
                  </a:ext>
                </a:extLst>
              </a:tr>
              <a:tr h="568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kern="1200" cap="none" normalizeH="0" baseline="0" dirty="0">
                          <a:ln>
                            <a:noFill/>
                          </a:ln>
                          <a:solidFill>
                            <a:schemeClr val="tx1"/>
                          </a:solidFill>
                          <a:effectLst/>
                          <a:latin typeface="Coptic1" pitchFamily="2" charset="0"/>
                          <a:ea typeface="+mn-ea"/>
                          <a:cs typeface="Arial" charset="0"/>
                        </a:rPr>
                        <a:t>Kurie~ </a:t>
                      </a:r>
                      <a:r>
                        <a:rPr kumimoji="0" lang="en-US" sz="2900" b="0" i="0" u="none" strike="noStrike" kern="1200" cap="none" normalizeH="0" baseline="0" dirty="0" err="1">
                          <a:ln>
                            <a:noFill/>
                          </a:ln>
                          <a:solidFill>
                            <a:schemeClr val="tx1"/>
                          </a:solidFill>
                          <a:effectLst/>
                          <a:latin typeface="Coptic1" pitchFamily="2" charset="0"/>
                          <a:ea typeface="+mn-ea"/>
                          <a:cs typeface="Arial" charset="0"/>
                        </a:rPr>
                        <a:t>e~le</a:t>
                      </a:r>
                      <a:r>
                        <a:rPr kumimoji="0" lang="en-US" sz="2900" b="0" i="0" u="none" strike="noStrike" kern="1200" cap="none" normalizeH="0" baseline="0" dirty="0">
                          <a:ln>
                            <a:noFill/>
                          </a:ln>
                          <a:solidFill>
                            <a:schemeClr val="tx1"/>
                          </a:solidFill>
                          <a:effectLst/>
                          <a:latin typeface="Coptic1" pitchFamily="2" charset="0"/>
                          <a:ea typeface="+mn-ea"/>
                          <a:cs typeface="Arial" charset="0"/>
                        </a:rPr>
                        <a:t>/~con.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kern="1200" cap="none" normalizeH="0" baseline="0" dirty="0" err="1">
                          <a:ln>
                            <a:noFill/>
                          </a:ln>
                          <a:solidFill>
                            <a:schemeClr val="tx1"/>
                          </a:solidFill>
                          <a:effectLst/>
                          <a:latin typeface="Arial" charset="0"/>
                          <a:ea typeface="+mn-ea"/>
                          <a:cs typeface="Arial" charset="0"/>
                        </a:rPr>
                        <a:t>Pitié</a:t>
                      </a:r>
                      <a:r>
                        <a:rPr kumimoji="0" lang="en-US" sz="2900" b="0" i="0" u="none" strike="noStrike" kern="1200" cap="none" normalizeH="0" baseline="0" dirty="0">
                          <a:ln>
                            <a:noFill/>
                          </a:ln>
                          <a:solidFill>
                            <a:schemeClr val="tx1"/>
                          </a:solidFill>
                          <a:effectLst/>
                          <a:latin typeface="Arial" charset="0"/>
                          <a:ea typeface="+mn-ea"/>
                          <a:cs typeface="Arial" charset="0"/>
                        </a:rPr>
                        <a:t> Seigneur.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900" b="0" i="0" u="none" strike="noStrike" kern="1200" cap="none" normalizeH="0" baseline="0" dirty="0">
                          <a:ln>
                            <a:noFill/>
                          </a:ln>
                          <a:solidFill>
                            <a:schemeClr val="tx1"/>
                          </a:solidFill>
                          <a:effectLst/>
                          <a:latin typeface="Arial" charset="0"/>
                          <a:ea typeface="+mn-ea"/>
                          <a:cs typeface="Arial" charset="0"/>
                        </a:rPr>
                        <a:t>يَا رَبُّ ارْحَمْ. </a:t>
                      </a:r>
                      <a:endParaRPr kumimoji="0" lang="en-US" sz="2900" b="0" i="0" u="none" strike="noStrike" kern="1200" cap="none" normalizeH="0" baseline="0" dirty="0">
                        <a:ln>
                          <a:noFill/>
                        </a:ln>
                        <a:solidFill>
                          <a:schemeClr val="tx1"/>
                        </a:solidFill>
                        <a:effectLst/>
                        <a:latin typeface="Arial" charset="0"/>
                        <a:ea typeface="+mn-ea"/>
                        <a:cs typeface="Arial" charset="0"/>
                      </a:endParaRPr>
                    </a:p>
                  </a:txBody>
                  <a:tcPr marL="121920" marR="121920" marT="60960" marB="6096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3707370701"/>
                  </a:ext>
                </a:extLst>
              </a:tr>
            </a:tbl>
          </a:graphicData>
        </a:graphic>
      </p:graphicFrame>
    </p:spTree>
    <p:extLst>
      <p:ext uri="{BB962C8B-B14F-4D97-AF65-F5344CB8AC3E}">
        <p14:creationId xmlns:p14="http://schemas.microsoft.com/office/powerpoint/2010/main" val="3194633772"/>
      </p:ext>
    </p:extLst>
  </p:cSld>
  <p:clrMapOvr>
    <a:masterClrMapping/>
  </p:clrMapOvr>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87720" name="Group 40"/>
          <p:cNvGraphicFramePr>
            <a:graphicFrameLocks noGrp="1"/>
          </p:cNvGraphicFramePr>
          <p:nvPr/>
        </p:nvGraphicFramePr>
        <p:xfrm>
          <a:off x="0" y="655941"/>
          <a:ext cx="12192000" cy="6206796"/>
        </p:xfrm>
        <a:graphic>
          <a:graphicData uri="http://schemas.openxmlformats.org/drawingml/2006/table">
            <a:tbl>
              <a:tblPr/>
              <a:tblGrid>
                <a:gridCol w="6578600">
                  <a:extLst>
                    <a:ext uri="{9D8B030D-6E8A-4147-A177-3AD203B41FA5}">
                      <a16:colId xmlns:a16="http://schemas.microsoft.com/office/drawing/2014/main" val="20000"/>
                    </a:ext>
                  </a:extLst>
                </a:gridCol>
                <a:gridCol w="5613400">
                  <a:extLst>
                    <a:ext uri="{9D8B030D-6E8A-4147-A177-3AD203B41FA5}">
                      <a16:colId xmlns:a16="http://schemas.microsoft.com/office/drawing/2014/main" val="349773013"/>
                    </a:ext>
                  </a:extLst>
                </a:gridCol>
              </a:tblGrid>
              <a:tr h="2708656">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Nous adorons le Père, et le Fils,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et l’Esprit Saint,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La Trinité Sainte,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et consubstantielle. </a:t>
                      </a:r>
                      <a:endParaRPr kumimoji="0" lang="en-US" sz="3200" b="0" i="0" u="none" strike="noStrike" cap="none" normalizeH="0" baseline="0" dirty="0">
                        <a:ln>
                          <a:noFill/>
                        </a:ln>
                        <a:solidFill>
                          <a:schemeClr val="tx1"/>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نسجد للآب والابن</a:t>
                      </a:r>
                      <a:r>
                        <a:rPr kumimoji="0" lang="ar-EG" sz="3700" b="0" i="0" u="none" strike="noStrike" cap="none" normalizeH="0" baseline="0" dirty="0">
                          <a:ln>
                            <a:noFill/>
                          </a:ln>
                          <a:solidFill>
                            <a:schemeClr val="tx1"/>
                          </a:solidFill>
                          <a:effectLst/>
                          <a:latin typeface="Arial" charset="0"/>
                          <a:cs typeface="Arial" charset="0"/>
                        </a:rPr>
                        <a:t>،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والرُّوح القُدُس</a:t>
                      </a:r>
                      <a:r>
                        <a:rPr kumimoji="0" lang="ar-EG" sz="3700" b="0" i="0" u="none" strike="noStrike" cap="none" normalizeH="0" baseline="0" dirty="0">
                          <a:ln>
                            <a:noFill/>
                          </a:ln>
                          <a:solidFill>
                            <a:schemeClr val="tx1"/>
                          </a:solidFill>
                          <a:effectLst/>
                          <a:latin typeface="Arial" charset="0"/>
                          <a:cs typeface="Arial" charset="0"/>
                        </a:rPr>
                        <a:t>،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الثَّالوث القُدُّوس</a:t>
                      </a:r>
                      <a:r>
                        <a:rPr kumimoji="0" lang="ar-EG" sz="3700" b="0" i="0" u="none" strike="noStrike" cap="none" normalizeH="0" baseline="0" dirty="0">
                          <a:ln>
                            <a:noFill/>
                          </a:ln>
                          <a:solidFill>
                            <a:schemeClr val="tx1"/>
                          </a:solidFill>
                          <a:effectLst/>
                          <a:latin typeface="Arial" charset="0"/>
                          <a:cs typeface="Arial" charset="0"/>
                        </a:rPr>
                        <a:t>،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المساوي في الجوهر</a:t>
                      </a:r>
                      <a:r>
                        <a:rPr kumimoji="0" lang="ar-EG" sz="3700" b="0" i="0" u="none" strike="noStrike" cap="none" normalizeH="0" baseline="0" dirty="0">
                          <a:ln>
                            <a:noFill/>
                          </a:ln>
                          <a:solidFill>
                            <a:schemeClr val="tx1"/>
                          </a:solidFill>
                          <a:effectLst/>
                          <a:latin typeface="Arial" charset="0"/>
                          <a:cs typeface="Arial" charset="0"/>
                        </a:rPr>
                        <a:t>. </a:t>
                      </a:r>
                      <a:endParaRPr kumimoji="0" lang="ar-EG" altLang="zh-CN"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981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Avva_Marcos" panose="04020500000000000000" pitchFamily="82" charset="0"/>
                          <a:cs typeface="Arial" charset="0"/>
                        </a:rPr>
                        <a:t>T</a:t>
                      </a:r>
                      <a:r>
                        <a:rPr kumimoji="0" lang="en-US" sz="5300" b="0" i="0" u="none" strike="noStrike" cap="none" normalizeH="0" baseline="0" dirty="0" err="1">
                          <a:ln>
                            <a:noFill/>
                          </a:ln>
                          <a:solidFill>
                            <a:srgbClr val="FFFF00"/>
                          </a:solidFill>
                          <a:effectLst/>
                          <a:latin typeface="Coptic1" pitchFamily="2" charset="0"/>
                          <a:cs typeface="Arial" charset="0"/>
                        </a:rPr>
                        <a:t>enouwst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m~v~Iwt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p~S</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ri</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piP~neuma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T~riac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n~o~mooucioc</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2487717" name="Group 37"/>
          <p:cNvGraphicFramePr>
            <a:graphicFrameLocks noGrp="1"/>
          </p:cNvGraphicFramePr>
          <p:nvPr/>
        </p:nvGraphicFramePr>
        <p:xfrm>
          <a:off x="609600" y="122540"/>
          <a:ext cx="10972800" cy="533400"/>
        </p:xfrm>
        <a:graphic>
          <a:graphicData uri="http://schemas.openxmlformats.org/drawingml/2006/table">
            <a:tbl>
              <a:tblPr/>
              <a:tblGrid>
                <a:gridCol w="10972800">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700" b="0" i="0" u="none" strike="noStrike" cap="none" normalizeH="0" baseline="0" dirty="0">
                          <a:ln>
                            <a:noFill/>
                          </a:ln>
                          <a:solidFill>
                            <a:schemeClr val="tx1"/>
                          </a:solidFill>
                          <a:effectLst/>
                          <a:latin typeface="Arial" charset="0"/>
                          <a:cs typeface="Arial" charset="0"/>
                        </a:rPr>
                        <a:t>Quatrains du Carillon (Intro. </a:t>
                      </a:r>
                      <a:r>
                        <a:rPr kumimoji="0" lang="en-CA" sz="2700" b="0" i="0" u="none" strike="noStrike" cap="none" normalizeH="0" baseline="0" dirty="0" err="1">
                          <a:ln>
                            <a:noFill/>
                          </a:ln>
                          <a:solidFill>
                            <a:schemeClr val="tx1"/>
                          </a:solidFill>
                          <a:effectLst/>
                          <a:latin typeface="Arial" charset="0"/>
                          <a:cs typeface="Arial" charset="0"/>
                        </a:rPr>
                        <a:t>Watos</a:t>
                      </a:r>
                      <a:r>
                        <a:rPr kumimoji="0" lang="en-CA" sz="2700" b="0" i="0" u="none" strike="noStrike" cap="none" normalizeH="0" baseline="0" dirty="0">
                          <a:ln>
                            <a:noFill/>
                          </a:ln>
                          <a:solidFill>
                            <a:schemeClr val="tx1"/>
                          </a:solidFill>
                          <a:effectLst/>
                          <a:latin typeface="Arial" charset="0"/>
                          <a:cs typeface="Arial" charset="0"/>
                        </a:rPr>
                        <a:t>)</a:t>
                      </a:r>
                      <a:r>
                        <a:rPr kumimoji="0" lang="en-US" sz="2700" b="0" i="0" u="none" strike="noStrike" cap="none" normalizeH="0" baseline="0" dirty="0">
                          <a:ln>
                            <a:noFill/>
                          </a:ln>
                          <a:solidFill>
                            <a:schemeClr val="tx1"/>
                          </a:solidFill>
                          <a:effectLst/>
                          <a:latin typeface="Arial" charset="0"/>
                          <a:cs typeface="Arial" charset="0"/>
                        </a:rPr>
                        <a:t> - </a:t>
                      </a:r>
                      <a:r>
                        <a:rPr kumimoji="0" lang="ar-EG" sz="2700" b="0" i="0" u="none" strike="noStrike" cap="none" normalizeH="0" baseline="0" dirty="0">
                          <a:ln>
                            <a:noFill/>
                          </a:ln>
                          <a:solidFill>
                            <a:schemeClr val="tx1"/>
                          </a:solidFill>
                          <a:effectLst/>
                          <a:latin typeface="Arial" charset="0"/>
                          <a:cs typeface="Arial" charset="0"/>
                        </a:rPr>
                        <a:t>أرباع الناقوس (المقدمة </a:t>
                      </a:r>
                      <a:r>
                        <a:rPr kumimoji="0" lang="ar-EG" sz="2700" b="0" i="0" u="none" strike="noStrike" cap="none" normalizeH="0" baseline="0" dirty="0" err="1">
                          <a:ln>
                            <a:noFill/>
                          </a:ln>
                          <a:solidFill>
                            <a:schemeClr val="tx1"/>
                          </a:solidFill>
                          <a:effectLst/>
                          <a:latin typeface="Arial" charset="0"/>
                          <a:cs typeface="Arial" charset="0"/>
                        </a:rPr>
                        <a:t>الواطس</a:t>
                      </a:r>
                      <a:r>
                        <a:rPr kumimoji="0" lang="ar-EG" sz="2700" b="0" i="0" u="none" strike="noStrike" cap="none" normalizeH="0" baseline="0" dirty="0">
                          <a:ln>
                            <a:noFill/>
                          </a:ln>
                          <a:solidFill>
                            <a:schemeClr val="tx1"/>
                          </a:solidFill>
                          <a:effectLst/>
                          <a:latin typeface="Arial" charset="0"/>
                          <a:cs typeface="Arial" charset="0"/>
                        </a:rPr>
                        <a:t>)</a:t>
                      </a:r>
                      <a:endParaRPr kumimoji="0" lang="en-CA" sz="27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Text Box 77">
            <a:hlinkClick r:id="rId3" action="ppaction://hlinksldjump"/>
            <a:extLst>
              <a:ext uri="{FF2B5EF4-FFF2-40B4-BE49-F238E27FC236}">
                <a16:creationId xmlns:a16="http://schemas.microsoft.com/office/drawing/2014/main" id="{928035FD-46CD-01BC-4514-A2B7ABA6AE70}"/>
              </a:ext>
            </a:extLst>
          </p:cNvPr>
          <p:cNvSpPr txBox="1">
            <a:spLocks noChangeArrowheads="1"/>
          </p:cNvSpPr>
          <p:nvPr/>
        </p:nvSpPr>
        <p:spPr bwMode="auto">
          <a:xfrm>
            <a:off x="8591039" y="6121536"/>
            <a:ext cx="3599723" cy="704931"/>
          </a:xfrm>
          <a:prstGeom prst="rect">
            <a:avLst/>
          </a:prstGeom>
          <a:solidFill>
            <a:srgbClr val="800000"/>
          </a:solidFill>
          <a:ln w="57150" cmpd="thickThin">
            <a:solidFill>
              <a:schemeClr val="tx1"/>
            </a:solidFill>
            <a:miter lim="800000"/>
            <a:headEnd/>
            <a:tailEnd/>
          </a:ln>
        </p:spPr>
        <p:txBody>
          <a:bodyPr wrap="square" lIns="24000" tIns="24000" rIns="24000" bIns="24000" anchor="ctr">
            <a:spAutoFit/>
          </a:bodyPr>
          <a:lstStyle/>
          <a:p>
            <a:pPr algn="ctr" defTabSz="1219170" fontAlgn="base">
              <a:spcBef>
                <a:spcPct val="0"/>
              </a:spcBef>
              <a:spcAft>
                <a:spcPct val="0"/>
              </a:spcAft>
              <a:defRPr/>
            </a:pPr>
            <a:r>
              <a:rPr lang="fr-FR" sz="2133" dirty="0">
                <a:solidFill>
                  <a:srgbClr val="FFFFFF"/>
                </a:solidFill>
                <a:latin typeface="Arial" charset="0"/>
                <a:cs typeface="Arial" charset="0"/>
              </a:rPr>
              <a:t>Entrée du Christ en Égypte</a:t>
            </a:r>
            <a:endParaRPr lang="en-CA" sz="2133" dirty="0">
              <a:solidFill>
                <a:srgbClr val="FFFFFF"/>
              </a:solidFill>
              <a:latin typeface="Arial" charset="0"/>
              <a:cs typeface="Arial" charset="0"/>
            </a:endParaRPr>
          </a:p>
          <a:p>
            <a:pPr algn="ctr" defTabSz="1219170" rtl="1" fontAlgn="base">
              <a:spcBef>
                <a:spcPct val="0"/>
              </a:spcBef>
              <a:spcAft>
                <a:spcPct val="0"/>
              </a:spcAft>
              <a:defRPr/>
            </a:pPr>
            <a:r>
              <a:rPr lang="ar-EG" sz="2133" dirty="0">
                <a:solidFill>
                  <a:srgbClr val="FFFFFF"/>
                </a:solidFill>
                <a:latin typeface="Arial" charset="0"/>
                <a:cs typeface="Arial" charset="0"/>
              </a:rPr>
              <a:t>دخول السيد المسيح مصر</a:t>
            </a:r>
            <a:endParaRPr lang="en-CA" sz="2133" dirty="0">
              <a:solidFill>
                <a:srgbClr val="FFFFFF"/>
              </a:solidFill>
              <a:latin typeface="Arial" charset="0"/>
              <a:cs typeface="Arial" charset="0"/>
            </a:endParaRPr>
          </a:p>
        </p:txBody>
      </p:sp>
    </p:spTree>
  </p:cSld>
  <p:clrMapOvr>
    <a:masterClrMapping/>
  </p:clrMapOvr>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89784" name="Group 56"/>
          <p:cNvGraphicFramePr>
            <a:graphicFrameLocks noGrp="1"/>
          </p:cNvGraphicFramePr>
          <p:nvPr/>
        </p:nvGraphicFramePr>
        <p:xfrm>
          <a:off x="0" y="358506"/>
          <a:ext cx="12192000" cy="5786228"/>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830692522"/>
                    </a:ext>
                  </a:extLst>
                </a:gridCol>
              </a:tblGrid>
              <a:tr h="2443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Salut à l’Église,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la maison des anges.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Salut à la Vierge,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qui a enfanté notre Sauveur. </a:t>
                      </a:r>
                      <a:endParaRPr kumimoji="0" lang="en-US" sz="3200" b="0" i="0" u="none" strike="noStrike" cap="none" normalizeH="0" baseline="0" dirty="0">
                        <a:ln>
                          <a:noFill/>
                        </a:ln>
                        <a:solidFill>
                          <a:schemeClr val="tx1"/>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السلام للكنيسة</a:t>
                      </a:r>
                      <a:r>
                        <a:rPr kumimoji="0" lang="ar-EG" sz="3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fr-FR" sz="3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r-FR" altLang="zh-CN" sz="3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zh-CN" sz="3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بيت الملائكة</a:t>
                      </a:r>
                      <a:r>
                        <a:rPr kumimoji="0" lang="fr-FR" altLang="zh-CN" sz="3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السلام للعذراء</a:t>
                      </a:r>
                      <a:r>
                        <a:rPr kumimoji="0" lang="ar-EG" sz="3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fr-FR" sz="3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zh-CN" sz="3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التي وَلَدَتْ مُخَلِّصنا</a:t>
                      </a:r>
                      <a:r>
                        <a:rPr kumimoji="0" lang="ar-EG" sz="3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ar-EG" altLang="zh-CN" sz="3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Ekk~l</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cia</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p~/</a:t>
                      </a:r>
                      <a:r>
                        <a:rPr kumimoji="0" lang="en-US" sz="5300" b="0" i="0" u="none" strike="noStrike" cap="none" normalizeH="0" baseline="0" dirty="0" err="1">
                          <a:ln>
                            <a:noFill/>
                          </a:ln>
                          <a:solidFill>
                            <a:srgbClr val="FFFF00"/>
                          </a:solidFill>
                          <a:effectLst/>
                          <a:latin typeface="Coptic1" pitchFamily="2" charset="0"/>
                          <a:cs typeface="Arial" charset="0"/>
                        </a:rPr>
                        <a:t>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niaggeloc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Paryenoc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etacmec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penCwt</a:t>
                      </a:r>
                      <a:r>
                        <a:rPr kumimoji="0" lang="en-US" sz="5300" b="0" i="0" u="none" strike="noStrike" cap="none" normalizeH="0" baseline="0" dirty="0">
                          <a:ln>
                            <a:noFill/>
                          </a:ln>
                          <a:solidFill>
                            <a:srgbClr val="FFFF00"/>
                          </a:solidFill>
                          <a:effectLst/>
                          <a:latin typeface="Coptic1" pitchFamily="2" charset="0"/>
                          <a:cs typeface="Arial" charset="0"/>
                        </a:rPr>
                        <a:t>/r.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
        <p:nvSpPr>
          <p:cNvPr id="2" name="Text Box 77">
            <a:hlinkClick r:id="rId3" action="ppaction://hlinksldjump"/>
            <a:extLst>
              <a:ext uri="{FF2B5EF4-FFF2-40B4-BE49-F238E27FC236}">
                <a16:creationId xmlns:a16="http://schemas.microsoft.com/office/drawing/2014/main" id="{2A3D2233-2560-F090-E7C7-25501C4D0443}"/>
              </a:ext>
            </a:extLst>
          </p:cNvPr>
          <p:cNvSpPr txBox="1">
            <a:spLocks noChangeArrowheads="1"/>
          </p:cNvSpPr>
          <p:nvPr/>
        </p:nvSpPr>
        <p:spPr bwMode="auto">
          <a:xfrm>
            <a:off x="8591039" y="6121536"/>
            <a:ext cx="3599723" cy="704931"/>
          </a:xfrm>
          <a:prstGeom prst="rect">
            <a:avLst/>
          </a:prstGeom>
          <a:solidFill>
            <a:srgbClr val="800000"/>
          </a:solidFill>
          <a:ln w="57150" cmpd="thickThin">
            <a:solidFill>
              <a:schemeClr val="tx1"/>
            </a:solidFill>
            <a:miter lim="800000"/>
            <a:headEnd/>
            <a:tailEnd/>
          </a:ln>
        </p:spPr>
        <p:txBody>
          <a:bodyPr wrap="square" lIns="24000" tIns="24000" rIns="24000" bIns="24000" anchor="ctr">
            <a:spAutoFit/>
          </a:bodyPr>
          <a:lstStyle/>
          <a:p>
            <a:pPr algn="ctr" defTabSz="1219170" fontAlgn="base">
              <a:spcBef>
                <a:spcPct val="0"/>
              </a:spcBef>
              <a:spcAft>
                <a:spcPct val="0"/>
              </a:spcAft>
              <a:defRPr/>
            </a:pPr>
            <a:r>
              <a:rPr lang="fr-FR" sz="2133" dirty="0">
                <a:solidFill>
                  <a:srgbClr val="FFFFFF"/>
                </a:solidFill>
                <a:latin typeface="Arial" charset="0"/>
                <a:cs typeface="Arial" charset="0"/>
              </a:rPr>
              <a:t>Entrée du Christ en Égypte</a:t>
            </a:r>
            <a:endParaRPr lang="en-CA" sz="2133" dirty="0">
              <a:solidFill>
                <a:srgbClr val="FFFFFF"/>
              </a:solidFill>
              <a:latin typeface="Arial" charset="0"/>
              <a:cs typeface="Arial" charset="0"/>
            </a:endParaRPr>
          </a:p>
          <a:p>
            <a:pPr algn="ctr" defTabSz="1219170" rtl="1" fontAlgn="base">
              <a:spcBef>
                <a:spcPct val="0"/>
              </a:spcBef>
              <a:spcAft>
                <a:spcPct val="0"/>
              </a:spcAft>
              <a:defRPr/>
            </a:pPr>
            <a:r>
              <a:rPr lang="ar-EG" sz="2133" dirty="0">
                <a:solidFill>
                  <a:srgbClr val="FFFFFF"/>
                </a:solidFill>
                <a:latin typeface="Arial" charset="0"/>
                <a:cs typeface="Arial" charset="0"/>
              </a:rPr>
              <a:t>دخول السيد المسيح مصر</a:t>
            </a:r>
            <a:endParaRPr lang="en-CA" sz="2133" dirty="0">
              <a:solidFill>
                <a:srgbClr val="FFFFFF"/>
              </a:solidFill>
              <a:latin typeface="Arial" charset="0"/>
              <a:cs typeface="Arial" charset="0"/>
            </a:endParaRPr>
          </a:p>
        </p:txBody>
      </p:sp>
    </p:spTree>
  </p:cSld>
  <p:clrMapOvr>
    <a:masterClrMapping/>
  </p:clrMapOvr>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987CA-79C5-D01A-C282-BE6CC97347ED}"/>
            </a:ext>
          </a:extLst>
        </p:cNvPr>
        <p:cNvGrpSpPr/>
        <p:nvPr/>
      </p:nvGrpSpPr>
      <p:grpSpPr>
        <a:xfrm>
          <a:off x="0" y="0"/>
          <a:ext cx="0" cy="0"/>
          <a:chOff x="0" y="0"/>
          <a:chExt cx="0" cy="0"/>
        </a:xfrm>
      </p:grpSpPr>
      <p:graphicFrame>
        <p:nvGraphicFramePr>
          <p:cNvPr id="12648450" name="Group 2">
            <a:extLst>
              <a:ext uri="{FF2B5EF4-FFF2-40B4-BE49-F238E27FC236}">
                <a16:creationId xmlns:a16="http://schemas.microsoft.com/office/drawing/2014/main" id="{DA3D2E3D-AE9E-7673-92E5-1BB8692B1DE8}"/>
              </a:ext>
            </a:extLst>
          </p:cNvPr>
          <p:cNvGraphicFramePr>
            <a:graphicFrameLocks noGrp="1"/>
          </p:cNvGraphicFramePr>
          <p:nvPr/>
        </p:nvGraphicFramePr>
        <p:xfrm>
          <a:off x="0" y="496148"/>
          <a:ext cx="12192000" cy="5829605"/>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414401705"/>
                    </a:ext>
                  </a:extLst>
                </a:gridCol>
              </a:tblGrid>
              <a:tr h="24869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a:t>
                      </a:r>
                      <a:r>
                        <a:rPr kumimoji="0" lang="fr-CA" sz="3200" b="0" i="0" u="none" strike="noStrike" cap="none" normalizeH="0" baseline="0" dirty="0">
                          <a:ln>
                            <a:noFill/>
                          </a:ln>
                          <a:solidFill>
                            <a:schemeClr val="tx1"/>
                          </a:solidFill>
                          <a:effectLst/>
                          <a:latin typeface="Arial" charset="0"/>
                          <a:cs typeface="Arial" pitchFamily="34" charset="0"/>
                        </a:rPr>
                        <a:t> toi Marie,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 la belle colombe,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celle qui a enfanté,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pour nous Dieu le Verbe. </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لكِ يَا</a:t>
                      </a:r>
                      <a:r>
                        <a:rPr kumimoji="0" lang="fr-FR" altLang="zh-CN"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مريم</a:t>
                      </a:r>
                      <a:r>
                        <a:rPr kumimoji="0" lang="ar-EG"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الحمامة الحسنة</a:t>
                      </a:r>
                      <a:r>
                        <a:rPr kumimoji="0" lang="ar-EG" sz="3700" b="0" i="0" u="none" strike="noStrike" cap="none" normalizeH="0" baseline="0" dirty="0">
                          <a:ln>
                            <a:noFill/>
                          </a:ln>
                          <a:solidFill>
                            <a:schemeClr val="tx1"/>
                          </a:solidFill>
                          <a:effectLst/>
                          <a:latin typeface="Arial" charset="0"/>
                          <a:cs typeface="Arial" charset="0"/>
                        </a:rPr>
                        <a:t>، </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 التي وَلَدَتْ لنا</a:t>
                      </a:r>
                      <a:r>
                        <a:rPr kumimoji="0" lang="ar-EG"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اللَّهُ الكلمة</a:t>
                      </a:r>
                      <a:r>
                        <a:rPr kumimoji="0" lang="ar-EG" sz="3700" b="0" i="0" u="none" strike="noStrike" cap="none" normalizeH="0" baseline="0" dirty="0">
                          <a:ln>
                            <a:noFill/>
                          </a:ln>
                          <a:solidFill>
                            <a:schemeClr val="tx1"/>
                          </a:solidFill>
                          <a:effectLst/>
                          <a:latin typeface="Arial" charset="0"/>
                          <a:cs typeface="Arial" charset="0"/>
                        </a:rPr>
                        <a:t>. </a:t>
                      </a:r>
                      <a:endParaRPr kumimoji="0" lang="ar-SA" altLang="zh-CN"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5300" b="0" i="0" u="none" strike="noStrike" cap="none" normalizeH="0" baseline="0" dirty="0">
                          <a:ln>
                            <a:noFill/>
                          </a:ln>
                          <a:solidFill>
                            <a:srgbClr val="FFFF00"/>
                          </a:solidFill>
                          <a:effectLst/>
                          <a:latin typeface="Coptic1" pitchFamily="2" charset="0"/>
                          <a:cs typeface="Arial" charset="0"/>
                        </a:rPr>
                        <a:t>&lt;</a:t>
                      </a:r>
                      <a:r>
                        <a:rPr kumimoji="0" lang="fr-FR" sz="5300" b="0" i="0" u="none" strike="noStrike" cap="none" normalizeH="0" baseline="0" dirty="0" err="1">
                          <a:ln>
                            <a:noFill/>
                          </a:ln>
                          <a:solidFill>
                            <a:srgbClr val="FFFF00"/>
                          </a:solidFill>
                          <a:effectLst/>
                          <a:latin typeface="Coptic1" pitchFamily="2" charset="0"/>
                          <a:cs typeface="Arial" charset="0"/>
                        </a:rPr>
                        <a:t>ere</a:t>
                      </a:r>
                      <a:r>
                        <a:rPr kumimoji="0" lang="fr-FR" sz="5300" b="0" i="0" u="none" strike="noStrike" cap="none" normalizeH="0" baseline="0" dirty="0">
                          <a:ln>
                            <a:noFill/>
                          </a:ln>
                          <a:solidFill>
                            <a:srgbClr val="FFFF00"/>
                          </a:solidFill>
                          <a:effectLst/>
                          <a:latin typeface="Coptic1" pitchFamily="2" charset="0"/>
                          <a:cs typeface="Arial" charset="0"/>
                        </a:rPr>
                        <a:t> ne Maria~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5300" b="0" i="0" u="none" strike="noStrike" cap="none" normalizeH="0" baseline="0" dirty="0">
                          <a:ln>
                            <a:noFill/>
                          </a:ln>
                          <a:solidFill>
                            <a:srgbClr val="FFFF00"/>
                          </a:solidFill>
                          <a:effectLst/>
                          <a:latin typeface="Coptic1" pitchFamily="2" charset="0"/>
                          <a:cs typeface="Arial" charset="0"/>
                        </a:rPr>
                        <a:t>][</a:t>
                      </a:r>
                      <a:r>
                        <a:rPr kumimoji="0" lang="fr-FR" sz="5300" b="0" i="0" u="none" strike="noStrike" cap="none" normalizeH="0" baseline="0" dirty="0" err="1">
                          <a:ln>
                            <a:noFill/>
                          </a:ln>
                          <a:solidFill>
                            <a:srgbClr val="FFFF00"/>
                          </a:solidFill>
                          <a:effectLst/>
                          <a:latin typeface="Coptic1" pitchFamily="2" charset="0"/>
                          <a:cs typeface="Arial" charset="0"/>
                        </a:rPr>
                        <a:t>rompi</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eynecwc</a:t>
                      </a:r>
                      <a:r>
                        <a:rPr kumimoji="0" lang="fr-FR"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5300" b="0" i="0" u="none" strike="noStrike" cap="none" normalizeH="0" baseline="0" dirty="0">
                          <a:ln>
                            <a:noFill/>
                          </a:ln>
                          <a:solidFill>
                            <a:srgbClr val="FFFF00"/>
                          </a:solidFill>
                          <a:effectLst/>
                          <a:latin typeface="Coptic1" pitchFamily="2" charset="0"/>
                          <a:cs typeface="Arial" charset="0"/>
                        </a:rPr>
                        <a:t>y/</a:t>
                      </a:r>
                      <a:r>
                        <a:rPr kumimoji="0" lang="fr-FR" sz="5300" b="0" i="0" u="none" strike="noStrike" cap="none" normalizeH="0" baseline="0" dirty="0" err="1">
                          <a:ln>
                            <a:noFill/>
                          </a:ln>
                          <a:solidFill>
                            <a:srgbClr val="FFFF00"/>
                          </a:solidFill>
                          <a:effectLst/>
                          <a:latin typeface="Coptic1" pitchFamily="2" charset="0"/>
                          <a:cs typeface="Arial" charset="0"/>
                        </a:rPr>
                        <a:t>etacmici</a:t>
                      </a:r>
                      <a:r>
                        <a:rPr kumimoji="0" lang="fr-FR" sz="5300" b="0" i="0" u="none" strike="noStrike" cap="none" normalizeH="0" baseline="0" dirty="0">
                          <a:ln>
                            <a:noFill/>
                          </a:ln>
                          <a:solidFill>
                            <a:srgbClr val="FFFF00"/>
                          </a:solidFill>
                          <a:effectLst/>
                          <a:latin typeface="Coptic1" pitchFamily="2" charset="0"/>
                          <a:cs typeface="Arial" charset="0"/>
                        </a:rPr>
                        <a:t> nan : </a:t>
                      </a:r>
                      <a:br>
                        <a:rPr kumimoji="0" lang="fr-FR" sz="5300" b="0" i="0" u="none" strike="noStrike" cap="none" normalizeH="0" baseline="0" dirty="0">
                          <a:ln>
                            <a:noFill/>
                          </a:ln>
                          <a:solidFill>
                            <a:srgbClr val="FFFF00"/>
                          </a:solidFill>
                          <a:effectLst/>
                          <a:latin typeface="Coptic1" pitchFamily="2" charset="0"/>
                          <a:cs typeface="Arial" charset="0"/>
                        </a:rPr>
                      </a:br>
                      <a:r>
                        <a:rPr kumimoji="0" lang="fr-FR" sz="5300" b="0" i="0" u="none" strike="noStrike" cap="none" normalizeH="0" baseline="0" dirty="0" err="1">
                          <a:ln>
                            <a:noFill/>
                          </a:ln>
                          <a:solidFill>
                            <a:srgbClr val="FFFF00"/>
                          </a:solidFill>
                          <a:effectLst/>
                          <a:latin typeface="Coptic1" pitchFamily="2" charset="0"/>
                          <a:cs typeface="Arial" charset="0"/>
                        </a:rPr>
                        <a:t>m~V</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piLogoc</a:t>
                      </a:r>
                      <a:r>
                        <a:rPr kumimoji="0" lang="fr-FR" sz="5300" b="0" i="0" u="none" strike="noStrike" cap="none" normalizeH="0" baseline="0" dirty="0">
                          <a:ln>
                            <a:noFill/>
                          </a:ln>
                          <a:solidFill>
                            <a:srgbClr val="FFFF00"/>
                          </a:solidFill>
                          <a:effectLst/>
                          <a:latin typeface="Coptic1" pitchFamily="2" charset="0"/>
                          <a:cs typeface="Arial" charset="0"/>
                        </a:rPr>
                        <a:t>. </a:t>
                      </a:r>
                      <a:endParaRPr kumimoji="0" lang="en-US" sz="5300" b="0" i="0" u="none" strike="noStrike" cap="none" normalizeH="0" baseline="0" dirty="0">
                        <a:ln>
                          <a:noFill/>
                        </a:ln>
                        <a:solidFill>
                          <a:srgbClr val="FFFF00"/>
                        </a:solidFill>
                        <a:effectLst/>
                        <a:latin typeface="Coptic1" pitchFamily="2"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5" name="Group 25">
            <a:extLst>
              <a:ext uri="{FF2B5EF4-FFF2-40B4-BE49-F238E27FC236}">
                <a16:creationId xmlns:a16="http://schemas.microsoft.com/office/drawing/2014/main" id="{B13D912B-7E4A-D000-57F2-F388061FF789}"/>
              </a:ext>
            </a:extLst>
          </p:cNvPr>
          <p:cNvGraphicFramePr>
            <a:graphicFrameLocks noGrp="1"/>
          </p:cNvGraphicFramePr>
          <p:nvPr/>
        </p:nvGraphicFramePr>
        <p:xfrm>
          <a:off x="1676400" y="112100"/>
          <a:ext cx="8839200" cy="384048"/>
        </p:xfrm>
        <a:graphic>
          <a:graphicData uri="http://schemas.openxmlformats.org/drawingml/2006/table">
            <a:tbl>
              <a:tblPr/>
              <a:tblGrid>
                <a:gridCol w="8839200">
                  <a:extLst>
                    <a:ext uri="{9D8B030D-6E8A-4147-A177-3AD203B41FA5}">
                      <a16:colId xmlns:a16="http://schemas.microsoft.com/office/drawing/2014/main" val="20000"/>
                    </a:ext>
                  </a:extLst>
                </a:gridCol>
              </a:tblGrid>
              <a:tr h="384048">
                <a:tc>
                  <a:txBody>
                    <a:bodyPr/>
                    <a:lstStyle/>
                    <a:p>
                      <a:pPr lvl="0" algn="ctr" defTabSz="914400" fontAlgn="base">
                        <a:lnSpc>
                          <a:spcPct val="80000"/>
                        </a:lnSpc>
                        <a:spcBef>
                          <a:spcPct val="0"/>
                        </a:spcBef>
                        <a:spcAft>
                          <a:spcPct val="0"/>
                        </a:spcAft>
                        <a:defRPr/>
                      </a:pPr>
                      <a:r>
                        <a:rPr kumimoji="0" lang="fr-FR" sz="2400" b="0" i="0" u="none" strike="noStrike" cap="none" normalizeH="0" baseline="0" dirty="0">
                          <a:ln>
                            <a:noFill/>
                          </a:ln>
                          <a:solidFill>
                            <a:schemeClr val="tx1"/>
                          </a:solidFill>
                          <a:effectLst/>
                          <a:latin typeface="Arial" charset="0"/>
                          <a:cs typeface="Arial" charset="0"/>
                        </a:rPr>
                        <a:t>La Vierge Maire - </a:t>
                      </a:r>
                      <a:r>
                        <a:rPr kumimoji="0" lang="ar-AE" sz="2400" b="0" i="0" u="none" strike="noStrike" cap="none" normalizeH="0" baseline="0" dirty="0">
                          <a:ln>
                            <a:noFill/>
                          </a:ln>
                          <a:solidFill>
                            <a:schemeClr val="tx1"/>
                          </a:solidFill>
                          <a:effectLst/>
                          <a:latin typeface="Arial" charset="0"/>
                          <a:cs typeface="Arial" charset="0"/>
                        </a:rPr>
                        <a:t>العذراء مريم</a:t>
                      </a:r>
                      <a:endParaRPr lang="en-CA" sz="2400" dirty="0">
                        <a:solidFill>
                          <a:srgbClr val="FFFFFF"/>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29616987"/>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3703834"/>
          </a:xfrm>
          <a:prstGeom prst="rect">
            <a:avLst/>
          </a:prstGeom>
        </p:spPr>
        <p:txBody>
          <a:bodyPr wrap="square">
            <a:spAutoFit/>
          </a:bodyPr>
          <a:lstStyle/>
          <a:p>
            <a:pPr algn="just" defTabSz="1219170" rtl="1"/>
            <a:r>
              <a:rPr lang="ar-EG" sz="5867" dirty="0">
                <a:solidFill>
                  <a:prstClr val="white"/>
                </a:solidFill>
                <a:latin typeface="Arial" panose="020B0604020202020204" pitchFamily="34" charset="0"/>
                <a:cs typeface="Arial"/>
              </a:rPr>
              <a:t>يا مخلص العالم </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ومعطى الحياة </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تعالى وحل فينا</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الروح ...</a:t>
            </a:r>
            <a:endParaRPr lang="fr-FR" sz="5867" dirty="0">
              <a:solidFill>
                <a:prstClr val="white"/>
              </a:solidFill>
              <a:latin typeface="Arial" panose="020B0604020202020204" pitchFamily="34" charset="0"/>
              <a:cs typeface="Arial"/>
            </a:endParaRPr>
          </a:p>
        </p:txBody>
      </p:sp>
      <p:sp>
        <p:nvSpPr>
          <p:cNvPr id="6" name="Rectangle 5"/>
          <p:cNvSpPr/>
          <p:nvPr/>
        </p:nvSpPr>
        <p:spPr>
          <a:xfrm>
            <a:off x="431371" y="332658"/>
            <a:ext cx="6240693" cy="2821029"/>
          </a:xfrm>
          <a:prstGeom prst="rect">
            <a:avLst/>
          </a:prstGeom>
        </p:spPr>
        <p:txBody>
          <a:bodyPr wrap="square">
            <a:spAutoFit/>
          </a:bodyPr>
          <a:lstStyle/>
          <a:p>
            <a:pPr algn="just" defTabSz="1219170"/>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wter</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mpikocmoc</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vref</a:t>
            </a:r>
            <a:r>
              <a:rPr lang="fr-FR" sz="4533" dirty="0">
                <a:solidFill>
                  <a:prstClr val="white"/>
                </a:solidFill>
                <a:latin typeface="CS Avva Shenouda" pitchFamily="34" charset="0"/>
                <a:cs typeface="Arial"/>
              </a:rPr>
              <a:t>] `m`</a:t>
            </a:r>
            <a:r>
              <a:rPr lang="fr-FR" sz="4533" dirty="0" err="1">
                <a:solidFill>
                  <a:prstClr val="white"/>
                </a:solidFill>
                <a:latin typeface="CS Avva Shenouda" pitchFamily="34" charset="0"/>
                <a:cs typeface="Arial"/>
              </a:rPr>
              <a:t>pwnq</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amou</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swpi</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nqyten</a:t>
            </a:r>
            <a:r>
              <a:rPr lang="fr-FR" sz="4533" dirty="0">
                <a:solidFill>
                  <a:prstClr val="white"/>
                </a:solidFill>
                <a:latin typeface="CS Avva Shenouda" pitchFamily="34" charset="0"/>
                <a:cs typeface="Arial"/>
              </a:rPr>
              <a:t> @ </a:t>
            </a:r>
            <a:r>
              <a:rPr lang="fr-FR" sz="4133" dirty="0" err="1">
                <a:solidFill>
                  <a:prstClr val="white"/>
                </a:solidFill>
                <a:latin typeface="CS Avva Shenouda" pitchFamily="34" charset="0"/>
                <a:cs typeface="Arial"/>
              </a:rPr>
              <a:t>pi`Pneuma</a:t>
            </a:r>
            <a:r>
              <a:rPr lang="fr-FR" sz="4133" dirty="0">
                <a:solidFill>
                  <a:prstClr val="white"/>
                </a:solidFill>
                <a:latin typeface="CS Avva Shenouda" pitchFamily="34" charset="0"/>
                <a:cs typeface="Arial"/>
              </a:rPr>
              <a:t> `</a:t>
            </a:r>
            <a:r>
              <a:rPr lang="fr-FR" sz="4133" dirty="0" err="1">
                <a:solidFill>
                  <a:prstClr val="white"/>
                </a:solidFill>
                <a:latin typeface="CS Avva Shenouda" pitchFamily="34" charset="0"/>
                <a:cs typeface="Arial"/>
              </a:rPr>
              <a:t>mParaklyton</a:t>
            </a:r>
            <a:r>
              <a:rPr lang="fr-FR" sz="4133" dirty="0">
                <a:solidFill>
                  <a:prstClr val="white"/>
                </a:solidFill>
                <a:latin typeface="CS Avva Shenouda" pitchFamily="34" charset="0"/>
                <a:cs typeface="Arial"/>
              </a:rPr>
              <a:t>. </a:t>
            </a:r>
          </a:p>
        </p:txBody>
      </p:sp>
      <p:sp>
        <p:nvSpPr>
          <p:cNvPr id="7" name="Rectangle 6"/>
          <p:cNvSpPr/>
          <p:nvPr/>
        </p:nvSpPr>
        <p:spPr>
          <a:xfrm>
            <a:off x="623392" y="3717033"/>
            <a:ext cx="10561173"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Ô Sauveur du monde </a:t>
            </a:r>
          </a:p>
          <a:p>
            <a:pPr algn="ctr" defTabSz="1219170"/>
            <a:r>
              <a:rPr lang="fr-FR" sz="4267" b="1" dirty="0">
                <a:solidFill>
                  <a:prstClr val="white"/>
                </a:solidFill>
                <a:latin typeface="Book Antiqua" pitchFamily="18" charset="0"/>
                <a:cs typeface="Arial"/>
              </a:rPr>
              <a:t>et donateur de la vie, </a:t>
            </a:r>
          </a:p>
          <a:p>
            <a:pPr algn="ctr" defTabSz="1219170"/>
            <a:r>
              <a:rPr lang="fr-FR" sz="4267" b="1" dirty="0">
                <a:solidFill>
                  <a:prstClr val="white"/>
                </a:solidFill>
                <a:latin typeface="Book Antiqua" pitchFamily="18" charset="0"/>
                <a:cs typeface="Arial"/>
              </a:rPr>
              <a:t>viens et sois avec nous, </a:t>
            </a:r>
          </a:p>
          <a:p>
            <a:pPr algn="ctr" defTabSz="1219170"/>
            <a:r>
              <a:rPr lang="fr-FR" sz="4267" b="1" dirty="0">
                <a:solidFill>
                  <a:prstClr val="white"/>
                </a:solidFill>
                <a:latin typeface="Book Antiqua" pitchFamily="18" charset="0"/>
                <a:cs typeface="Arial"/>
              </a:rPr>
              <a:t>l’Esprit Consolateur.  </a:t>
            </a:r>
          </a:p>
        </p:txBody>
      </p:sp>
    </p:spTree>
    <p:extLst>
      <p:ext uri="{BB962C8B-B14F-4D97-AF65-F5344CB8AC3E}">
        <p14:creationId xmlns:p14="http://schemas.microsoft.com/office/powerpoint/2010/main" val="4208453166"/>
      </p:ext>
    </p:extLst>
  </p:cSld>
  <p:clrMapOvr>
    <a:masterClrMapping/>
  </p:clrMapOvr>
  <p:transitio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BADB3-8671-956D-92D6-C4B2A57171DF}"/>
            </a:ext>
          </a:extLst>
        </p:cNvPr>
        <p:cNvGrpSpPr/>
        <p:nvPr/>
      </p:nvGrpSpPr>
      <p:grpSpPr>
        <a:xfrm>
          <a:off x="0" y="0"/>
          <a:ext cx="0" cy="0"/>
          <a:chOff x="0" y="0"/>
          <a:chExt cx="0" cy="0"/>
        </a:xfrm>
      </p:grpSpPr>
      <p:graphicFrame>
        <p:nvGraphicFramePr>
          <p:cNvPr id="12363818" name="Group 42">
            <a:extLst>
              <a:ext uri="{FF2B5EF4-FFF2-40B4-BE49-F238E27FC236}">
                <a16:creationId xmlns:a16="http://schemas.microsoft.com/office/drawing/2014/main" id="{ED35188B-FD08-AB00-CEB1-D1657A12FD61}"/>
              </a:ext>
            </a:extLst>
          </p:cNvPr>
          <p:cNvGraphicFramePr>
            <a:graphicFrameLocks noGrp="1"/>
          </p:cNvGraphicFramePr>
          <p:nvPr/>
        </p:nvGraphicFramePr>
        <p:xfrm>
          <a:off x="0" y="492373"/>
          <a:ext cx="12192000" cy="5784891"/>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490025773"/>
                    </a:ext>
                  </a:extLst>
                </a:gridCol>
              </a:tblGrid>
              <a:tr h="24422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a:t>
                      </a:r>
                      <a:r>
                        <a:rPr kumimoji="0" lang="fr-CA" sz="3200" b="0" i="0" u="none" strike="noStrike" cap="none" normalizeH="0" baseline="0" dirty="0">
                          <a:ln>
                            <a:noFill/>
                          </a:ln>
                          <a:solidFill>
                            <a:schemeClr val="tx1"/>
                          </a:solidFill>
                          <a:effectLst/>
                          <a:latin typeface="Arial" charset="0"/>
                          <a:cs typeface="Arial" pitchFamily="34" charset="0"/>
                        </a:rPr>
                        <a:t> toi Marie, </a:t>
                      </a:r>
                      <a:br>
                        <a:rPr kumimoji="0" lang="fr-CA" sz="3200" b="0" i="0" u="none" strike="noStrike" cap="none" normalizeH="0" baseline="0" dirty="0">
                          <a:ln>
                            <a:noFill/>
                          </a:ln>
                          <a:solidFill>
                            <a:schemeClr val="tx1"/>
                          </a:solidFill>
                          <a:effectLst/>
                          <a:latin typeface="Arial" charset="0"/>
                          <a:cs typeface="Arial" pitchFamily="34" charset="0"/>
                        </a:rPr>
                      </a:br>
                      <a:r>
                        <a:rPr kumimoji="0" lang="fr-CA" sz="3200" b="0" i="0" u="none" strike="noStrike" cap="none" normalizeH="0" baseline="0" dirty="0">
                          <a:ln>
                            <a:noFill/>
                          </a:ln>
                          <a:solidFill>
                            <a:schemeClr val="tx1"/>
                          </a:solidFill>
                          <a:effectLst/>
                          <a:latin typeface="Arial" charset="0"/>
                          <a:cs typeface="Arial" pitchFamily="34" charset="0"/>
                        </a:rPr>
                        <a:t>un saint salut. </a:t>
                      </a:r>
                      <a:br>
                        <a:rPr kumimoji="0" lang="fr-CA" sz="3200" b="0" i="0" u="none" strike="noStrike" cap="none" normalizeH="0" baseline="0" dirty="0">
                          <a:ln>
                            <a:noFill/>
                          </a:ln>
                          <a:solidFill>
                            <a:schemeClr val="tx1"/>
                          </a:solidFill>
                          <a:effectLst/>
                          <a:latin typeface="Arial" charset="0"/>
                          <a:cs typeface="Arial" pitchFamily="34" charset="0"/>
                        </a:rPr>
                      </a:b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a:t>
                      </a:r>
                      <a:r>
                        <a:rPr kumimoji="0" lang="fr-CA" sz="3200" b="0" i="0" u="none" strike="noStrike" cap="none" normalizeH="0" baseline="0" dirty="0">
                          <a:ln>
                            <a:noFill/>
                          </a:ln>
                          <a:solidFill>
                            <a:schemeClr val="tx1"/>
                          </a:solidFill>
                          <a:effectLst/>
                          <a:latin typeface="Arial" charset="0"/>
                          <a:cs typeface="Arial" pitchFamily="34" charset="0"/>
                        </a:rPr>
                        <a:t> toi Marie, </a:t>
                      </a:r>
                      <a:br>
                        <a:rPr kumimoji="0" lang="fr-CA" sz="3200" b="0" i="0" u="none" strike="noStrike" cap="none" normalizeH="0" baseline="0" dirty="0">
                          <a:ln>
                            <a:noFill/>
                          </a:ln>
                          <a:solidFill>
                            <a:schemeClr val="tx1"/>
                          </a:solidFill>
                          <a:effectLst/>
                          <a:latin typeface="Arial" charset="0"/>
                          <a:cs typeface="Arial" pitchFamily="34" charset="0"/>
                        </a:rPr>
                      </a:br>
                      <a:r>
                        <a:rPr kumimoji="0" lang="fr-CA" sz="3200" b="0" i="0" u="none" strike="noStrike" cap="none" normalizeH="0" baseline="0" dirty="0">
                          <a:ln>
                            <a:noFill/>
                          </a:ln>
                          <a:solidFill>
                            <a:schemeClr val="tx1"/>
                          </a:solidFill>
                          <a:effectLst/>
                          <a:latin typeface="Arial" charset="0"/>
                          <a:cs typeface="Arial" pitchFamily="34" charset="0"/>
                        </a:rPr>
                        <a:t>la mère du Saint. </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لكِ يَا</a:t>
                      </a:r>
                      <a:r>
                        <a:rPr kumimoji="0" lang="fr-FR" altLang="zh-CN"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مريم</a:t>
                      </a:r>
                      <a:r>
                        <a:rPr kumimoji="0" lang="ar-EG" sz="3700" b="0" i="0" u="none" strike="noStrike" cap="none" normalizeH="0" baseline="0" dirty="0">
                          <a:ln>
                            <a:noFill/>
                          </a:ln>
                          <a:solidFill>
                            <a:schemeClr val="tx1"/>
                          </a:solidFill>
                          <a:effectLst/>
                          <a:latin typeface="Arial" charset="0"/>
                          <a:cs typeface="Arial" charset="0"/>
                        </a:rPr>
                        <a:t>، </a:t>
                      </a:r>
                      <a:br>
                        <a:rPr kumimoji="0" lang="fr-FR" sz="3700" b="0" i="0" u="none" strike="noStrike" cap="none" normalizeH="0" baseline="0" dirty="0">
                          <a:ln>
                            <a:noFill/>
                          </a:ln>
                          <a:solidFill>
                            <a:schemeClr val="tx1"/>
                          </a:solidFill>
                          <a:effectLst/>
                          <a:latin typeface="Arial" charset="0"/>
                          <a:cs typeface="Arial" charset="0"/>
                        </a:rPr>
                      </a:br>
                      <a:r>
                        <a:rPr kumimoji="0" lang="ar-SA" altLang="zh-CN" sz="3700" b="0" i="0" u="none" strike="noStrike" cap="none" normalizeH="0" baseline="0" dirty="0">
                          <a:ln>
                            <a:noFill/>
                          </a:ln>
                          <a:solidFill>
                            <a:schemeClr val="tx1"/>
                          </a:solidFill>
                          <a:effectLst/>
                          <a:latin typeface="Arial" charset="0"/>
                          <a:cs typeface="Arial" charset="0"/>
                        </a:rPr>
                        <a:t>بسلامٍ مُقدَّس</a:t>
                      </a:r>
                      <a:r>
                        <a:rPr kumimoji="0" lang="ar-EG" sz="3700" b="0" i="0" u="none" strike="noStrike" cap="none" normalizeH="0" baseline="0" dirty="0">
                          <a:ln>
                            <a:noFill/>
                          </a:ln>
                          <a:solidFill>
                            <a:schemeClr val="tx1"/>
                          </a:solidFill>
                          <a:effectLst/>
                          <a:latin typeface="Arial" charset="0"/>
                          <a:cs typeface="Arial" charset="0"/>
                        </a:rPr>
                        <a:t>. </a:t>
                      </a:r>
                      <a:br>
                        <a:rPr kumimoji="0" lang="fr-FR" sz="3700" b="0" i="0" u="none" strike="noStrike" cap="none" normalizeH="0" baseline="0" dirty="0">
                          <a:ln>
                            <a:noFill/>
                          </a:ln>
                          <a:solidFill>
                            <a:schemeClr val="tx1"/>
                          </a:solidFill>
                          <a:effectLst/>
                          <a:latin typeface="Arial" charset="0"/>
                          <a:cs typeface="Arial" charset="0"/>
                        </a:rPr>
                      </a:br>
                      <a:r>
                        <a:rPr kumimoji="0" lang="ar-SA" altLang="zh-CN" sz="3700" b="0" i="0" u="none" strike="noStrike" cap="none" normalizeH="0" baseline="0" dirty="0">
                          <a:ln>
                            <a:noFill/>
                          </a:ln>
                          <a:solidFill>
                            <a:schemeClr val="tx1"/>
                          </a:solidFill>
                          <a:effectLst/>
                          <a:latin typeface="Arial" charset="0"/>
                          <a:cs typeface="Arial" charset="0"/>
                        </a:rPr>
                        <a:t>السلام لكِ يَا</a:t>
                      </a:r>
                      <a:r>
                        <a:rPr kumimoji="0" lang="fr-FR" altLang="zh-CN"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مريم</a:t>
                      </a:r>
                      <a:r>
                        <a:rPr kumimoji="0" lang="ar-EG" sz="3700" b="0" i="0" u="none" strike="noStrike" cap="none" normalizeH="0" baseline="0" dirty="0">
                          <a:ln>
                            <a:noFill/>
                          </a:ln>
                          <a:solidFill>
                            <a:schemeClr val="tx1"/>
                          </a:solidFill>
                          <a:effectLst/>
                          <a:latin typeface="Arial" charset="0"/>
                          <a:cs typeface="Arial" charset="0"/>
                        </a:rPr>
                        <a:t>، </a:t>
                      </a:r>
                      <a:br>
                        <a:rPr kumimoji="0" lang="fr-FR" sz="3700" b="0" i="0" u="none" strike="noStrike" cap="none" normalizeH="0" baseline="0" dirty="0">
                          <a:ln>
                            <a:noFill/>
                          </a:ln>
                          <a:solidFill>
                            <a:schemeClr val="tx1"/>
                          </a:solidFill>
                          <a:effectLst/>
                          <a:latin typeface="Arial" charset="0"/>
                          <a:cs typeface="Arial" charset="0"/>
                        </a:rPr>
                      </a:br>
                      <a:r>
                        <a:rPr kumimoji="0" lang="ar-SA" altLang="zh-CN" sz="3700" b="0" i="0" u="none" strike="noStrike" cap="none" normalizeH="0" baseline="0" dirty="0">
                          <a:ln>
                            <a:noFill/>
                          </a:ln>
                          <a:solidFill>
                            <a:schemeClr val="tx1"/>
                          </a:solidFill>
                          <a:effectLst/>
                          <a:latin typeface="Arial" charset="0"/>
                          <a:cs typeface="Arial" charset="0"/>
                        </a:rPr>
                        <a:t>أُم القُدُّوس</a:t>
                      </a:r>
                      <a:r>
                        <a:rPr kumimoji="0" lang="ar-EG" sz="3700" b="0" i="0" u="none" strike="noStrike" cap="none" normalizeH="0" baseline="0" dirty="0">
                          <a:ln>
                            <a:noFill/>
                          </a:ln>
                          <a:solidFill>
                            <a:schemeClr val="tx1"/>
                          </a:solidFill>
                          <a:effectLst/>
                          <a:latin typeface="Arial" charset="0"/>
                          <a:cs typeface="Arial" charset="0"/>
                        </a:rPr>
                        <a:t>. </a:t>
                      </a:r>
                      <a:endParaRPr kumimoji="0" lang="ar-SA" altLang="zh-CN"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5300" b="0" i="0" u="none" strike="noStrike" cap="none" normalizeH="0" baseline="0" dirty="0">
                          <a:ln>
                            <a:noFill/>
                          </a:ln>
                          <a:solidFill>
                            <a:srgbClr val="FFFF00"/>
                          </a:solidFill>
                          <a:effectLst/>
                          <a:latin typeface="Coptic1" pitchFamily="2" charset="0"/>
                          <a:cs typeface="Arial" charset="0"/>
                        </a:rPr>
                        <a:t>&lt;</a:t>
                      </a:r>
                      <a:r>
                        <a:rPr kumimoji="0" lang="fr-FR" sz="5300" b="0" i="0" u="none" strike="noStrike" cap="none" normalizeH="0" baseline="0" dirty="0" err="1">
                          <a:ln>
                            <a:noFill/>
                          </a:ln>
                          <a:solidFill>
                            <a:srgbClr val="FFFF00"/>
                          </a:solidFill>
                          <a:effectLst/>
                          <a:latin typeface="Coptic1" pitchFamily="2" charset="0"/>
                          <a:cs typeface="Arial" charset="0"/>
                        </a:rPr>
                        <a:t>ere</a:t>
                      </a:r>
                      <a:r>
                        <a:rPr kumimoji="0" lang="fr-FR" sz="5300" b="0" i="0" u="none" strike="noStrike" cap="none" normalizeH="0" baseline="0" dirty="0">
                          <a:ln>
                            <a:noFill/>
                          </a:ln>
                          <a:solidFill>
                            <a:srgbClr val="FFFF00"/>
                          </a:solidFill>
                          <a:effectLst/>
                          <a:latin typeface="Coptic1" pitchFamily="2" charset="0"/>
                          <a:cs typeface="Arial" charset="0"/>
                        </a:rPr>
                        <a:t> ne Maria~ : </a:t>
                      </a:r>
                      <a:br>
                        <a:rPr kumimoji="0" lang="fr-FR" sz="5300" b="0" i="0" u="none" strike="noStrike" cap="none" normalizeH="0" baseline="0" dirty="0">
                          <a:ln>
                            <a:noFill/>
                          </a:ln>
                          <a:solidFill>
                            <a:srgbClr val="FFFF00"/>
                          </a:solidFill>
                          <a:effectLst/>
                          <a:latin typeface="Coptic1" pitchFamily="2" charset="0"/>
                          <a:cs typeface="Arial" charset="0"/>
                        </a:rPr>
                      </a:br>
                      <a:r>
                        <a:rPr kumimoji="0" lang="fr-FR" sz="5300" b="0" i="0" u="none" strike="noStrike" cap="none" normalizeH="0" baseline="0" dirty="0" err="1">
                          <a:ln>
                            <a:noFill/>
                          </a:ln>
                          <a:solidFill>
                            <a:srgbClr val="FFFF00"/>
                          </a:solidFill>
                          <a:effectLst/>
                          <a:latin typeface="Coptic1" pitchFamily="2" charset="0"/>
                          <a:cs typeface="Arial" charset="0"/>
                        </a:rPr>
                        <a:t>qen</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ou,ere</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e~fouab</a:t>
                      </a:r>
                      <a:r>
                        <a:rPr kumimoji="0" lang="fr-FR" sz="5300" b="0" i="0" u="none" strike="noStrike" cap="none" normalizeH="0" baseline="0" dirty="0">
                          <a:ln>
                            <a:noFill/>
                          </a:ln>
                          <a:solidFill>
                            <a:srgbClr val="FFFF00"/>
                          </a:solidFill>
                          <a:effectLst/>
                          <a:latin typeface="Coptic1" pitchFamily="2" charset="0"/>
                          <a:cs typeface="Arial" charset="0"/>
                        </a:rPr>
                        <a:t> : </a:t>
                      </a:r>
                      <a:br>
                        <a:rPr kumimoji="0" lang="fr-FR" sz="5300" b="0" i="0" u="none" strike="noStrike" cap="none" normalizeH="0" baseline="0" dirty="0">
                          <a:ln>
                            <a:noFill/>
                          </a:ln>
                          <a:solidFill>
                            <a:srgbClr val="FFFF00"/>
                          </a:solidFill>
                          <a:effectLst/>
                          <a:latin typeface="Coptic1" pitchFamily="2" charset="0"/>
                          <a:cs typeface="Arial" charset="0"/>
                        </a:rPr>
                      </a:br>
                      <a:r>
                        <a:rPr kumimoji="0" lang="fr-FR" sz="5300" b="0" i="0" u="none" strike="noStrike" cap="none" normalizeH="0" baseline="0" dirty="0">
                          <a:ln>
                            <a:noFill/>
                          </a:ln>
                          <a:solidFill>
                            <a:srgbClr val="FFFF00"/>
                          </a:solidFill>
                          <a:effectLst/>
                          <a:latin typeface="Coptic1" pitchFamily="2" charset="0"/>
                          <a:cs typeface="Arial" charset="0"/>
                        </a:rPr>
                        <a:t>,</a:t>
                      </a:r>
                      <a:r>
                        <a:rPr kumimoji="0" lang="fr-FR" sz="5300" b="0" i="0" u="none" strike="noStrike" cap="none" normalizeH="0" baseline="0" dirty="0" err="1">
                          <a:ln>
                            <a:noFill/>
                          </a:ln>
                          <a:solidFill>
                            <a:srgbClr val="FFFF00"/>
                          </a:solidFill>
                          <a:effectLst/>
                          <a:latin typeface="Coptic1" pitchFamily="2" charset="0"/>
                          <a:cs typeface="Arial" charset="0"/>
                        </a:rPr>
                        <a:t>ere</a:t>
                      </a:r>
                      <a:r>
                        <a:rPr kumimoji="0" lang="fr-FR" sz="5300" b="0" i="0" u="none" strike="noStrike" cap="none" normalizeH="0" baseline="0" dirty="0">
                          <a:ln>
                            <a:noFill/>
                          </a:ln>
                          <a:solidFill>
                            <a:srgbClr val="FFFF00"/>
                          </a:solidFill>
                          <a:effectLst/>
                          <a:latin typeface="Coptic1" pitchFamily="2" charset="0"/>
                          <a:cs typeface="Arial" charset="0"/>
                        </a:rPr>
                        <a:t> ne Maria~ : </a:t>
                      </a:r>
                      <a:br>
                        <a:rPr kumimoji="0" lang="fr-FR" sz="5300" b="0" i="0" u="none" strike="noStrike" cap="none" normalizeH="0" baseline="0" dirty="0">
                          <a:ln>
                            <a:noFill/>
                          </a:ln>
                          <a:solidFill>
                            <a:srgbClr val="FFFF00"/>
                          </a:solidFill>
                          <a:effectLst/>
                          <a:latin typeface="Coptic1" pitchFamily="2" charset="0"/>
                          <a:cs typeface="Arial" charset="0"/>
                        </a:rPr>
                      </a:br>
                      <a:r>
                        <a:rPr kumimoji="0" lang="fr-FR" sz="5300" b="0" i="0" u="none" strike="noStrike" cap="none" normalizeH="0" baseline="0" dirty="0" err="1">
                          <a:ln>
                            <a:noFill/>
                          </a:ln>
                          <a:solidFill>
                            <a:srgbClr val="FFFF00"/>
                          </a:solidFill>
                          <a:effectLst/>
                          <a:latin typeface="Coptic1" pitchFamily="2" charset="0"/>
                          <a:cs typeface="Arial" charset="0"/>
                        </a:rPr>
                        <a:t>y~mau</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m~V</a:t>
                      </a:r>
                      <a:r>
                        <a:rPr kumimoji="0" lang="fr-FR" sz="5300" b="0" i="0" u="none" strike="noStrike" cap="none" normalizeH="0" baseline="0" dirty="0">
                          <a:ln>
                            <a:noFill/>
                          </a:ln>
                          <a:solidFill>
                            <a:srgbClr val="FFFF00"/>
                          </a:solidFill>
                          <a:effectLst/>
                          <a:latin typeface="Coptic1" pitchFamily="2" charset="0"/>
                          <a:cs typeface="Arial" charset="0"/>
                        </a:rPr>
                        <a:t>/</a:t>
                      </a:r>
                      <a:r>
                        <a:rPr kumimoji="0" lang="fr-FR" sz="5300" b="0" i="0" u="none" strike="noStrike" cap="none" normalizeH="0" baseline="0" dirty="0" err="1">
                          <a:ln>
                            <a:noFill/>
                          </a:ln>
                          <a:solidFill>
                            <a:srgbClr val="FFFF00"/>
                          </a:solidFill>
                          <a:effectLst/>
                          <a:latin typeface="Coptic1" pitchFamily="2" charset="0"/>
                          <a:cs typeface="Arial" charset="0"/>
                        </a:rPr>
                        <a:t>e~youab</a:t>
                      </a:r>
                      <a:r>
                        <a:rPr kumimoji="0" lang="fr-FR" sz="5300" b="0" i="0" u="none" strike="noStrike" cap="none" normalizeH="0" baseline="0" dirty="0">
                          <a:ln>
                            <a:noFill/>
                          </a:ln>
                          <a:solidFill>
                            <a:srgbClr val="FFFF00"/>
                          </a:solidFill>
                          <a:effectLst/>
                          <a:latin typeface="Coptic1" pitchFamily="2" charset="0"/>
                          <a:cs typeface="Arial" charset="0"/>
                        </a:rPr>
                        <a:t>. </a:t>
                      </a:r>
                      <a:endParaRPr kumimoji="0" lang="en-US" sz="5300" b="0" i="0" u="none" strike="noStrike" cap="none" normalizeH="0" baseline="0" dirty="0">
                        <a:ln>
                          <a:noFill/>
                        </a:ln>
                        <a:solidFill>
                          <a:srgbClr val="FFFF00"/>
                        </a:solidFill>
                        <a:effectLst/>
                        <a:latin typeface="Coptic1" pitchFamily="2"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3" name="Group 25">
            <a:extLst>
              <a:ext uri="{FF2B5EF4-FFF2-40B4-BE49-F238E27FC236}">
                <a16:creationId xmlns:a16="http://schemas.microsoft.com/office/drawing/2014/main" id="{C37C2BCB-71D4-19C1-B824-D0584B88E57C}"/>
              </a:ext>
            </a:extLst>
          </p:cNvPr>
          <p:cNvGraphicFramePr>
            <a:graphicFrameLocks noGrp="1"/>
          </p:cNvGraphicFramePr>
          <p:nvPr/>
        </p:nvGraphicFramePr>
        <p:xfrm>
          <a:off x="1676400" y="112100"/>
          <a:ext cx="8839200" cy="384048"/>
        </p:xfrm>
        <a:graphic>
          <a:graphicData uri="http://schemas.openxmlformats.org/drawingml/2006/table">
            <a:tbl>
              <a:tblPr/>
              <a:tblGrid>
                <a:gridCol w="8839200">
                  <a:extLst>
                    <a:ext uri="{9D8B030D-6E8A-4147-A177-3AD203B41FA5}">
                      <a16:colId xmlns:a16="http://schemas.microsoft.com/office/drawing/2014/main" val="20000"/>
                    </a:ext>
                  </a:extLst>
                </a:gridCol>
              </a:tblGrid>
              <a:tr h="384048">
                <a:tc>
                  <a:txBody>
                    <a:bodyPr/>
                    <a:lstStyle/>
                    <a:p>
                      <a:pPr lvl="0" algn="ctr" defTabSz="914400" fontAlgn="base">
                        <a:lnSpc>
                          <a:spcPct val="80000"/>
                        </a:lnSpc>
                        <a:spcBef>
                          <a:spcPct val="0"/>
                        </a:spcBef>
                        <a:spcAft>
                          <a:spcPct val="0"/>
                        </a:spcAft>
                        <a:defRPr/>
                      </a:pPr>
                      <a:r>
                        <a:rPr kumimoji="0" lang="fr-FR" sz="2400" b="0" i="0" u="none" strike="noStrike" cap="none" normalizeH="0" baseline="0" dirty="0">
                          <a:ln>
                            <a:noFill/>
                          </a:ln>
                          <a:solidFill>
                            <a:schemeClr val="tx1"/>
                          </a:solidFill>
                          <a:effectLst/>
                          <a:latin typeface="Arial" charset="0"/>
                          <a:cs typeface="Arial" charset="0"/>
                        </a:rPr>
                        <a:t>La Vierge Maire - </a:t>
                      </a:r>
                      <a:r>
                        <a:rPr kumimoji="0" lang="ar-AE" sz="2400" b="0" i="0" u="none" strike="noStrike" cap="none" normalizeH="0" baseline="0" dirty="0">
                          <a:ln>
                            <a:noFill/>
                          </a:ln>
                          <a:solidFill>
                            <a:schemeClr val="tx1"/>
                          </a:solidFill>
                          <a:effectLst/>
                          <a:latin typeface="Arial" charset="0"/>
                          <a:cs typeface="Arial" charset="0"/>
                        </a:rPr>
                        <a:t>العذراء مريم</a:t>
                      </a:r>
                      <a:endParaRPr lang="en-CA" sz="2400" dirty="0">
                        <a:solidFill>
                          <a:srgbClr val="FFFFFF"/>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62853801"/>
      </p:ext>
    </p:extLst>
  </p:cSld>
  <p:clrMapOvr>
    <a:masterClrMapping/>
  </p:clrMapOvr>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41195-4B65-E62D-E8C0-88B135C88FBF}"/>
            </a:ext>
          </a:extLst>
        </p:cNvPr>
        <p:cNvGrpSpPr/>
        <p:nvPr/>
      </p:nvGrpSpPr>
      <p:grpSpPr>
        <a:xfrm>
          <a:off x="0" y="0"/>
          <a:ext cx="0" cy="0"/>
          <a:chOff x="0" y="0"/>
          <a:chExt cx="0" cy="0"/>
        </a:xfrm>
      </p:grpSpPr>
      <p:graphicFrame>
        <p:nvGraphicFramePr>
          <p:cNvPr id="12369953" name="Group 33">
            <a:extLst>
              <a:ext uri="{FF2B5EF4-FFF2-40B4-BE49-F238E27FC236}">
                <a16:creationId xmlns:a16="http://schemas.microsoft.com/office/drawing/2014/main" id="{2FA297D0-7B74-FD2F-D354-1643DEC2FB5A}"/>
              </a:ext>
            </a:extLst>
          </p:cNvPr>
          <p:cNvGraphicFramePr>
            <a:graphicFrameLocks noGrp="1"/>
          </p:cNvGraphicFramePr>
          <p:nvPr/>
        </p:nvGraphicFramePr>
        <p:xfrm>
          <a:off x="0" y="662877"/>
          <a:ext cx="12192000" cy="5901266"/>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13919250"/>
                    </a:ext>
                  </a:extLst>
                </a:gridCol>
              </a:tblGrid>
              <a:tr h="251704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Salut à Michel,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le grand archange,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Salut à Gabriel,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l’annonciateur élu. </a:t>
                      </a:r>
                      <a:endParaRPr kumimoji="0" lang="fr-CA" sz="2800" b="0" i="0" u="none" strike="noStrike" cap="none" normalizeH="0" baseline="0" dirty="0">
                        <a:ln>
                          <a:noFill/>
                        </a:ln>
                        <a:solidFill>
                          <a:schemeClr val="tx1"/>
                        </a:solidFill>
                        <a:effectLst/>
                        <a:latin typeface="Arial"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السلام لميخائيل، </a:t>
                      </a:r>
                    </a:p>
                    <a:p>
                      <a:pPr marL="0" marR="0" lvl="0" indent="0" algn="ctr" defTabSz="914400" rtl="0"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رئيس الملائكة العظيم.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السلام لغبريال</a:t>
                      </a:r>
                      <a:r>
                        <a:rPr kumimoji="0" lang="ar-EG" sz="3700" b="0" i="0" u="none" strike="noStrike" cap="none" normalizeH="0" baseline="0" dirty="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المُبشِّر المُختار. </a:t>
                      </a:r>
                      <a:endParaRPr kumimoji="0" lang="ar-SA" altLang="zh-CN" sz="3700" b="0" i="0" u="none" strike="noStrike" cap="none" normalizeH="0" baseline="0" dirty="0">
                        <a:ln>
                          <a:noFill/>
                        </a:ln>
                        <a:solidFill>
                          <a:schemeClr val="tx1"/>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84217">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Mi,a</a:t>
                      </a:r>
                      <a:r>
                        <a:rPr kumimoji="0" lang="en-US" sz="5300" b="0" i="0" u="none" strike="noStrike" cap="none" normalizeH="0" baseline="0" dirty="0">
                          <a:ln>
                            <a:noFill/>
                          </a:ln>
                          <a:solidFill>
                            <a:srgbClr val="FFFF00"/>
                          </a:solidFill>
                          <a:effectLst/>
                          <a:latin typeface="Coptic1" pitchFamily="2" charset="0"/>
                          <a:cs typeface="Arial" charset="0"/>
                        </a:rPr>
                        <a:t>/l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pinis</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n~ar</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aggeloc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Gabri/l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picwtp</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m~pifaisennoufi</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Group 25">
            <a:extLst>
              <a:ext uri="{FF2B5EF4-FFF2-40B4-BE49-F238E27FC236}">
                <a16:creationId xmlns:a16="http://schemas.microsoft.com/office/drawing/2014/main" id="{0E3D25F9-4440-2338-32B1-C7969BD0B99D}"/>
              </a:ext>
            </a:extLst>
          </p:cNvPr>
          <p:cNvGraphicFramePr>
            <a:graphicFrameLocks noGrp="1"/>
          </p:cNvGraphicFramePr>
          <p:nvPr/>
        </p:nvGraphicFramePr>
        <p:xfrm>
          <a:off x="1676400" y="52431"/>
          <a:ext cx="8839200" cy="611632"/>
        </p:xfrm>
        <a:graphic>
          <a:graphicData uri="http://schemas.openxmlformats.org/drawingml/2006/table">
            <a:tbl>
              <a:tblPr/>
              <a:tblGrid>
                <a:gridCol w="8839200">
                  <a:extLst>
                    <a:ext uri="{9D8B030D-6E8A-4147-A177-3AD203B41FA5}">
                      <a16:colId xmlns:a16="http://schemas.microsoft.com/office/drawing/2014/main" val="20000"/>
                    </a:ext>
                  </a:extLst>
                </a:gridCol>
              </a:tblGrid>
              <a:tr h="611632">
                <a:tc>
                  <a:txBody>
                    <a:bodyPr/>
                    <a:lstStyle/>
                    <a:p>
                      <a:pPr lvl="0" algn="ctr" defTabSz="914400" fontAlgn="base">
                        <a:lnSpc>
                          <a:spcPct val="80000"/>
                        </a:lnSpc>
                        <a:spcBef>
                          <a:spcPct val="0"/>
                        </a:spcBef>
                        <a:spcAft>
                          <a:spcPct val="0"/>
                        </a:spcAft>
                        <a:defRPr/>
                      </a:pPr>
                      <a:r>
                        <a:rPr lang="en-CA" sz="2100" dirty="0" err="1">
                          <a:solidFill>
                            <a:srgbClr val="FFFFFF"/>
                          </a:solidFill>
                          <a:latin typeface="Arial" charset="0"/>
                          <a:cs typeface="Arial" charset="0"/>
                        </a:rPr>
                        <a:t>Archanges</a:t>
                      </a:r>
                      <a:r>
                        <a:rPr lang="en-CA" sz="2100" dirty="0">
                          <a:solidFill>
                            <a:srgbClr val="FFFFFF"/>
                          </a:solidFill>
                          <a:latin typeface="Arial" charset="0"/>
                          <a:cs typeface="Arial" charset="0"/>
                        </a:rPr>
                        <a:t> Michel &amp; Gabriel</a:t>
                      </a:r>
                    </a:p>
                    <a:p>
                      <a:pPr lvl="0" algn="ctr" defTabSz="914400" rtl="1" fontAlgn="base">
                        <a:lnSpc>
                          <a:spcPct val="80000"/>
                        </a:lnSpc>
                        <a:spcBef>
                          <a:spcPct val="0"/>
                        </a:spcBef>
                        <a:spcAft>
                          <a:spcPct val="0"/>
                        </a:spcAft>
                        <a:defRPr/>
                      </a:pPr>
                      <a:r>
                        <a:rPr lang="ar-EG" sz="2100" dirty="0">
                          <a:solidFill>
                            <a:srgbClr val="FFFFFF"/>
                          </a:solidFill>
                          <a:latin typeface="Arial" charset="0"/>
                          <a:cs typeface="Arial" charset="0"/>
                        </a:rPr>
                        <a:t>رؤساء الملائكة ميخائيل</a:t>
                      </a:r>
                      <a:r>
                        <a:rPr lang="fr-FR" sz="2100" dirty="0">
                          <a:solidFill>
                            <a:srgbClr val="FFFFFF"/>
                          </a:solidFill>
                          <a:latin typeface="Arial" charset="0"/>
                          <a:cs typeface="Arial" charset="0"/>
                        </a:rPr>
                        <a:t> </a:t>
                      </a:r>
                      <a:r>
                        <a:rPr lang="ar-EG" sz="2100" dirty="0">
                          <a:solidFill>
                            <a:srgbClr val="FFFFFF"/>
                          </a:solidFill>
                          <a:latin typeface="Arial" charset="0"/>
                          <a:cs typeface="Arial" charset="0"/>
                        </a:rPr>
                        <a:t>وغبريال</a:t>
                      </a:r>
                      <a:endParaRPr lang="en-CA" sz="2100" dirty="0">
                        <a:solidFill>
                          <a:srgbClr val="FFFFFF"/>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AutoShape 15">
            <a:hlinkClick r:id="rId3" action="ppaction://hlinksldjump" highlightClick="1"/>
            <a:extLst>
              <a:ext uri="{FF2B5EF4-FFF2-40B4-BE49-F238E27FC236}">
                <a16:creationId xmlns:a16="http://schemas.microsoft.com/office/drawing/2014/main" id="{C9BCD0C7-BAD1-9B92-5D57-059FDB2F7E02}"/>
              </a:ext>
            </a:extLst>
          </p:cNvPr>
          <p:cNvSpPr>
            <a:spLocks noChangeArrowheads="1"/>
          </p:cNvSpPr>
          <p:nvPr/>
        </p:nvSpPr>
        <p:spPr bwMode="auto">
          <a:xfrm>
            <a:off x="9588693" y="4869160"/>
            <a:ext cx="2540003" cy="932723"/>
          </a:xfrm>
          <a:prstGeom prst="actionButtonBlank">
            <a:avLst/>
          </a:prstGeom>
          <a:solidFill>
            <a:srgbClr val="800000"/>
          </a:solidFill>
          <a:ln w="57150" cmpd="thickThin">
            <a:solidFill>
              <a:schemeClr val="tx1"/>
            </a:solidFill>
            <a:miter lim="800000"/>
            <a:headEnd/>
            <a:tailEnd/>
          </a:ln>
        </p:spPr>
        <p:txBody>
          <a:bodyPr wrap="none" tIns="158400" bIns="158400" anchor="ctr"/>
          <a:lstStyle/>
          <a:p>
            <a:pPr algn="ctr" defTabSz="1219170" fontAlgn="base">
              <a:spcAft>
                <a:spcPct val="0"/>
              </a:spcAft>
              <a:defRPr/>
            </a:pPr>
            <a:r>
              <a:rPr lang="en-CA" sz="2133" b="1" dirty="0">
                <a:solidFill>
                  <a:srgbClr val="FFFFFF"/>
                </a:solidFill>
                <a:latin typeface="Arial" charset="0"/>
                <a:cs typeface="Arial" charset="0"/>
              </a:rPr>
              <a:t>Archange Raphaël</a:t>
            </a:r>
          </a:p>
          <a:p>
            <a:pPr algn="ctr" defTabSz="1219170" rtl="1" fontAlgn="base">
              <a:spcAft>
                <a:spcPct val="0"/>
              </a:spcAft>
              <a:defRPr/>
            </a:pPr>
            <a:r>
              <a:rPr lang="ar-EG" sz="2133" b="1" dirty="0">
                <a:solidFill>
                  <a:srgbClr val="FFFFFF"/>
                </a:solidFill>
                <a:latin typeface="Arial"/>
                <a:cs typeface="Arial"/>
              </a:rPr>
              <a:t>رئيس الملائكة رافائيل</a:t>
            </a:r>
            <a:endParaRPr lang="en-CA" sz="2133" b="1" dirty="0">
              <a:solidFill>
                <a:srgbClr val="FFFFFF"/>
              </a:solidFill>
              <a:latin typeface="Arial" charset="0"/>
              <a:cs typeface="Arial" charset="0"/>
            </a:endParaRPr>
          </a:p>
        </p:txBody>
      </p:sp>
    </p:spTree>
    <p:extLst>
      <p:ext uri="{BB962C8B-B14F-4D97-AF65-F5344CB8AC3E}">
        <p14:creationId xmlns:p14="http://schemas.microsoft.com/office/powerpoint/2010/main" val="2174252186"/>
      </p:ext>
    </p:extLst>
  </p:cSld>
  <p:clrMapOvr>
    <a:masterClrMapping/>
  </p:clrMapOvr>
  <p:transition/>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08623-5D35-8BBB-BD8C-F941B6240BC3}"/>
            </a:ext>
          </a:extLst>
        </p:cNvPr>
        <p:cNvGrpSpPr/>
        <p:nvPr/>
      </p:nvGrpSpPr>
      <p:grpSpPr>
        <a:xfrm>
          <a:off x="0" y="0"/>
          <a:ext cx="0" cy="0"/>
          <a:chOff x="0" y="0"/>
          <a:chExt cx="0" cy="0"/>
        </a:xfrm>
      </p:grpSpPr>
      <p:graphicFrame>
        <p:nvGraphicFramePr>
          <p:cNvPr id="12374037" name="Group 21">
            <a:extLst>
              <a:ext uri="{FF2B5EF4-FFF2-40B4-BE49-F238E27FC236}">
                <a16:creationId xmlns:a16="http://schemas.microsoft.com/office/drawing/2014/main" id="{ABDEF937-B525-0FBD-74E9-6FDEBC5AD85F}"/>
              </a:ext>
            </a:extLst>
          </p:cNvPr>
          <p:cNvGraphicFramePr>
            <a:graphicFrameLocks noGrp="1"/>
          </p:cNvGraphicFramePr>
          <p:nvPr/>
        </p:nvGraphicFramePr>
        <p:xfrm>
          <a:off x="0" y="518733"/>
          <a:ext cx="12192000" cy="5965007"/>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3489893412"/>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aux Chérubins.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 salut aux Séraphins.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 Salut à tous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les grades célestes. </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a:t>
                      </a:r>
                      <a:r>
                        <a:rPr kumimoji="0" lang="ar-SA" altLang="zh-CN" sz="3700" b="0" i="0" u="none" strike="noStrike" cap="none" normalizeH="0" baseline="0" dirty="0" err="1">
                          <a:ln>
                            <a:noFill/>
                          </a:ln>
                          <a:solidFill>
                            <a:schemeClr val="tx1"/>
                          </a:solidFill>
                          <a:effectLst/>
                          <a:latin typeface="Arial" charset="0"/>
                          <a:cs typeface="Arial" charset="0"/>
                        </a:rPr>
                        <a:t>للش</a:t>
                      </a:r>
                      <a:r>
                        <a:rPr kumimoji="0" lang="ar-EG" altLang="zh-CN" sz="3700" b="0" i="0" u="none" strike="noStrike" cap="none" normalizeH="0" baseline="0" dirty="0">
                          <a:ln>
                            <a:noFill/>
                          </a:ln>
                          <a:solidFill>
                            <a:schemeClr val="tx1"/>
                          </a:solidFill>
                          <a:effectLst/>
                          <a:latin typeface="Arial" charset="0"/>
                          <a:cs typeface="Arial" charset="0"/>
                        </a:rPr>
                        <a:t>ا</a:t>
                      </a:r>
                      <a:r>
                        <a:rPr kumimoji="0" lang="ar-SA" altLang="zh-CN" sz="3700" b="0" i="0" u="none" strike="noStrike" cap="none" normalizeH="0" baseline="0" dirty="0" err="1">
                          <a:ln>
                            <a:noFill/>
                          </a:ln>
                          <a:solidFill>
                            <a:schemeClr val="tx1"/>
                          </a:solidFill>
                          <a:effectLst/>
                          <a:latin typeface="Arial" charset="0"/>
                          <a:cs typeface="Arial" charset="0"/>
                        </a:rPr>
                        <a:t>روبيم</a:t>
                      </a:r>
                      <a:r>
                        <a:rPr kumimoji="0" lang="fr-FR" altLang="zh-CN" sz="3700" b="0" i="0" u="none" strike="noStrike" cap="none" normalizeH="0" baseline="0" dirty="0">
                          <a:ln>
                            <a:noFill/>
                          </a:ln>
                          <a:solidFill>
                            <a:schemeClr val="tx1"/>
                          </a:solidFill>
                          <a:effectLst/>
                          <a:latin typeface="Arial" charset="0"/>
                          <a:cs typeface="Arial" charset="0"/>
                        </a:rPr>
                        <a:t>. </a:t>
                      </a:r>
                      <a:br>
                        <a:rPr kumimoji="0" lang="fr-FR" altLang="zh-CN" sz="3700" b="0" i="0" u="none" strike="noStrike" cap="none" normalizeH="0" baseline="0" dirty="0">
                          <a:ln>
                            <a:noFill/>
                          </a:ln>
                          <a:solidFill>
                            <a:schemeClr val="tx1"/>
                          </a:solidFill>
                          <a:effectLst/>
                          <a:latin typeface="Arial" charset="0"/>
                          <a:cs typeface="Arial" charset="0"/>
                        </a:rPr>
                      </a:br>
                      <a:r>
                        <a:rPr kumimoji="0" lang="ar-SA" altLang="zh-CN" sz="3700" b="0" i="0" u="none" strike="noStrike" cap="none" normalizeH="0" baseline="0" dirty="0">
                          <a:ln>
                            <a:noFill/>
                          </a:ln>
                          <a:solidFill>
                            <a:schemeClr val="tx1"/>
                          </a:solidFill>
                          <a:effectLst/>
                          <a:latin typeface="Arial" charset="0"/>
                          <a:cs typeface="Arial" charset="0"/>
                        </a:rPr>
                        <a:t>السلام </a:t>
                      </a:r>
                      <a:r>
                        <a:rPr kumimoji="0" lang="ar-SA" altLang="zh-CN" sz="3700" b="0" i="0" u="none" strike="noStrike" cap="none" normalizeH="0" baseline="0" dirty="0" err="1">
                          <a:ln>
                            <a:noFill/>
                          </a:ln>
                          <a:solidFill>
                            <a:schemeClr val="tx1"/>
                          </a:solidFill>
                          <a:effectLst/>
                          <a:latin typeface="Arial" charset="0"/>
                          <a:cs typeface="Arial" charset="0"/>
                        </a:rPr>
                        <a:t>للسِّيرافيم</a:t>
                      </a:r>
                      <a:r>
                        <a:rPr kumimoji="0" lang="fr-FR" altLang="zh-CN" sz="3700" b="0" i="0" u="none" strike="noStrike" cap="none" normalizeH="0" baseline="0" dirty="0">
                          <a:ln>
                            <a:noFill/>
                          </a:ln>
                          <a:solidFill>
                            <a:schemeClr val="tx1"/>
                          </a:solidFill>
                          <a:effectLst/>
                          <a:latin typeface="Arial" charset="0"/>
                          <a:cs typeface="Arial" charset="0"/>
                        </a:rPr>
                        <a:t>. </a:t>
                      </a:r>
                      <a:br>
                        <a:rPr kumimoji="0" lang="fr-FR" altLang="zh-CN" sz="3700" b="0" i="0" u="none" strike="noStrike" cap="none" normalizeH="0" baseline="0" dirty="0">
                          <a:ln>
                            <a:noFill/>
                          </a:ln>
                          <a:solidFill>
                            <a:schemeClr val="tx1"/>
                          </a:solidFill>
                          <a:effectLst/>
                          <a:latin typeface="Arial" charset="0"/>
                          <a:cs typeface="Arial" charset="0"/>
                        </a:rPr>
                      </a:br>
                      <a:r>
                        <a:rPr kumimoji="0" lang="ar-SA" altLang="zh-CN" sz="3700" b="0" i="0" u="none" strike="noStrike" cap="none" normalizeH="0" baseline="0" dirty="0">
                          <a:ln>
                            <a:noFill/>
                          </a:ln>
                          <a:solidFill>
                            <a:schemeClr val="tx1"/>
                          </a:solidFill>
                          <a:effectLst/>
                          <a:latin typeface="Arial" charset="0"/>
                          <a:cs typeface="Arial" charset="0"/>
                        </a:rPr>
                        <a:t>السلام لجميع الطغمات</a:t>
                      </a:r>
                      <a:br>
                        <a:rPr kumimoji="0" lang="fr-FR" altLang="zh-CN" sz="3700" b="0" i="0" u="none" strike="noStrike" cap="none" normalizeH="0" baseline="0" dirty="0">
                          <a:ln>
                            <a:noFill/>
                          </a:ln>
                          <a:solidFill>
                            <a:schemeClr val="tx1"/>
                          </a:solidFill>
                          <a:effectLst/>
                          <a:latin typeface="Arial" charset="0"/>
                          <a:cs typeface="Arial" charset="0"/>
                        </a:rPr>
                      </a:br>
                      <a:r>
                        <a:rPr kumimoji="0" lang="ar-SA" altLang="zh-CN" sz="3700" b="0" i="0" u="none" strike="noStrike" cap="none" normalizeH="0" baseline="0" dirty="0" err="1">
                          <a:ln>
                            <a:noFill/>
                          </a:ln>
                          <a:solidFill>
                            <a:schemeClr val="tx1"/>
                          </a:solidFill>
                          <a:effectLst/>
                          <a:latin typeface="Arial" charset="0"/>
                          <a:cs typeface="Arial" charset="0"/>
                        </a:rPr>
                        <a:t>السمائي</a:t>
                      </a:r>
                      <a:r>
                        <a:rPr kumimoji="0" lang="ar-EG" altLang="zh-CN" sz="3700" b="0" i="0" u="none" strike="noStrike" cap="none" normalizeH="0" baseline="0" dirty="0">
                          <a:ln>
                            <a:noFill/>
                          </a:ln>
                          <a:solidFill>
                            <a:schemeClr val="tx1"/>
                          </a:solidFill>
                          <a:effectLst/>
                          <a:latin typeface="Arial" charset="0"/>
                          <a:cs typeface="Arial" charset="0"/>
                        </a:rPr>
                        <a:t>ة. </a:t>
                      </a:r>
                      <a:endParaRPr kumimoji="0" lang="ar-SA" altLang="zh-CN"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597727">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ni</a:t>
                      </a:r>
                      <a:r>
                        <a:rPr kumimoji="0" lang="en-US" sz="5300" b="0" i="0" u="none" strike="noStrike" cap="none" normalizeH="0" baseline="0" dirty="0">
                          <a:ln>
                            <a:noFill/>
                          </a:ln>
                          <a:solidFill>
                            <a:srgbClr val="FFFF00"/>
                          </a:solidFill>
                          <a:effectLst/>
                          <a:latin typeface="Coptic1" pitchFamily="2" charset="0"/>
                          <a:cs typeface="Arial" charset="0"/>
                        </a:rPr>
                        <a:t>&lt;</a:t>
                      </a:r>
                      <a:r>
                        <a:rPr kumimoji="0" lang="en-US" sz="5300" b="0" i="0" u="none" strike="noStrike" cap="none" normalizeH="0" baseline="0" dirty="0" err="1">
                          <a:ln>
                            <a:noFill/>
                          </a:ln>
                          <a:solidFill>
                            <a:srgbClr val="FFFF00"/>
                          </a:solidFill>
                          <a:effectLst/>
                          <a:latin typeface="Coptic1" pitchFamily="2" charset="0"/>
                          <a:cs typeface="Arial" charset="0"/>
                        </a:rPr>
                        <a:t>eroubim</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niCeravim</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nitagma</a:t>
                      </a:r>
                      <a:r>
                        <a:rPr kumimoji="0" lang="en-US" sz="5300" b="0" i="0" u="none" strike="noStrike" cap="none" normalizeH="0" baseline="0" dirty="0">
                          <a:ln>
                            <a:noFill/>
                          </a:ln>
                          <a:solidFill>
                            <a:srgbClr val="FFFF00"/>
                          </a:solidFill>
                          <a:effectLst/>
                          <a:latin typeface="Coptic1" pitchFamily="2" charset="0"/>
                          <a:cs typeface="Arial" charset="0"/>
                        </a:rPr>
                        <a:t> t/</a:t>
                      </a:r>
                      <a:r>
                        <a:rPr kumimoji="0" lang="en-US" sz="5300" b="0" i="0" u="none" strike="noStrike" cap="none" normalizeH="0" baseline="0" dirty="0" err="1">
                          <a:ln>
                            <a:noFill/>
                          </a:ln>
                          <a:solidFill>
                            <a:srgbClr val="FFFF00"/>
                          </a:solidFill>
                          <a:effectLst/>
                          <a:latin typeface="Coptic1" pitchFamily="2" charset="0"/>
                          <a:cs typeface="Arial" charset="0"/>
                        </a:rPr>
                        <a:t>rou</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n~e~pouranion</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3" name="Tableau 3">
            <a:extLst>
              <a:ext uri="{FF2B5EF4-FFF2-40B4-BE49-F238E27FC236}">
                <a16:creationId xmlns:a16="http://schemas.microsoft.com/office/drawing/2014/main" id="{7A5D9593-2D2A-29ED-90C4-6EF02DF6CB87}"/>
              </a:ext>
            </a:extLst>
          </p:cNvPr>
          <p:cNvGraphicFramePr>
            <a:graphicFrameLocks noGrp="1"/>
          </p:cNvGraphicFramePr>
          <p:nvPr/>
        </p:nvGraphicFramePr>
        <p:xfrm>
          <a:off x="2032000" y="89808"/>
          <a:ext cx="8128000" cy="512064"/>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512064">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3200" dirty="0">
                          <a:solidFill>
                            <a:srgbClr val="FFFFFF"/>
                          </a:solidFill>
                          <a:latin typeface="Arial" charset="0"/>
                          <a:cs typeface="Arial" charset="0"/>
                        </a:rPr>
                        <a:t>Les </a:t>
                      </a:r>
                      <a:r>
                        <a:rPr lang="en-CA" sz="3200" dirty="0" err="1">
                          <a:solidFill>
                            <a:srgbClr val="FFFFFF"/>
                          </a:solidFill>
                          <a:latin typeface="Arial" charset="0"/>
                          <a:cs typeface="Arial" charset="0"/>
                        </a:rPr>
                        <a:t>Célestes</a:t>
                      </a:r>
                      <a:r>
                        <a:rPr lang="en-CA" sz="3200" dirty="0">
                          <a:solidFill>
                            <a:srgbClr val="FFFFFF"/>
                          </a:solidFill>
                          <a:latin typeface="Arial" charset="0"/>
                          <a:cs typeface="Arial" charset="0"/>
                        </a:rPr>
                        <a:t> - </a:t>
                      </a:r>
                      <a:r>
                        <a:rPr lang="ar-EG" sz="3200" dirty="0">
                          <a:solidFill>
                            <a:srgbClr val="FFFFFF"/>
                          </a:solidFill>
                          <a:latin typeface="Arial" charset="0"/>
                          <a:cs typeface="Arial" charset="0"/>
                        </a:rPr>
                        <a:t>السمائيين</a:t>
                      </a:r>
                      <a:endParaRPr lang="en-CA" sz="32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3005064146"/>
      </p:ext>
    </p:extLst>
  </p:cSld>
  <p:clrMapOvr>
    <a:masterClrMapping/>
  </p:clrMapOvr>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7DD19-7746-9E58-1287-3D6C5ADE02DE}"/>
            </a:ext>
          </a:extLst>
        </p:cNvPr>
        <p:cNvGrpSpPr/>
        <p:nvPr/>
      </p:nvGrpSpPr>
      <p:grpSpPr>
        <a:xfrm>
          <a:off x="0" y="0"/>
          <a:ext cx="0" cy="0"/>
          <a:chOff x="0" y="0"/>
          <a:chExt cx="0" cy="0"/>
        </a:xfrm>
      </p:grpSpPr>
      <p:graphicFrame>
        <p:nvGraphicFramePr>
          <p:cNvPr id="12380194" name="Group 34">
            <a:extLst>
              <a:ext uri="{FF2B5EF4-FFF2-40B4-BE49-F238E27FC236}">
                <a16:creationId xmlns:a16="http://schemas.microsoft.com/office/drawing/2014/main" id="{0239319A-C0D5-378D-BCC7-22BCFB20AFF0}"/>
              </a:ext>
            </a:extLst>
          </p:cNvPr>
          <p:cNvGraphicFramePr>
            <a:graphicFrameLocks noGrp="1"/>
          </p:cNvGraphicFramePr>
          <p:nvPr/>
        </p:nvGraphicFramePr>
        <p:xfrm>
          <a:off x="0" y="509095"/>
          <a:ext cx="12192000" cy="574040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49258619"/>
                    </a:ext>
                  </a:extLst>
                </a:gridCol>
              </a:tblGrid>
              <a:tr h="244651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à Jean,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Le grand précurseur.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au prêtre,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parent d'Emmanuel. </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ليوحنا</a:t>
                      </a:r>
                      <a:r>
                        <a:rPr kumimoji="0" lang="ar-EG"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السابق العظيم</a:t>
                      </a:r>
                      <a:r>
                        <a:rPr kumimoji="0" lang="fr-FR" altLang="zh-CN" sz="3700" b="0" i="0" u="none" strike="noStrike" cap="none" normalizeH="0" baseline="0" dirty="0">
                          <a:ln>
                            <a:noFill/>
                          </a:ln>
                          <a:solidFill>
                            <a:schemeClr val="tx1"/>
                          </a:solidFill>
                          <a:effectLst/>
                          <a:latin typeface="Arial" charset="0"/>
                          <a:cs typeface="Arial" charset="0"/>
                        </a:rPr>
                        <a:t>. </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للكاهن</a:t>
                      </a:r>
                      <a:r>
                        <a:rPr kumimoji="0" lang="ar-EG"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نَسيب </a:t>
                      </a:r>
                      <a:r>
                        <a:rPr kumimoji="0" lang="ar-SA" altLang="zh-CN" sz="3700" b="0" i="0" u="none" strike="noStrike" cap="none" normalizeH="0" baseline="0" dirty="0" err="1">
                          <a:ln>
                            <a:noFill/>
                          </a:ln>
                          <a:solidFill>
                            <a:schemeClr val="tx1"/>
                          </a:solidFill>
                          <a:effectLst/>
                          <a:latin typeface="Arial" charset="0"/>
                          <a:cs typeface="Arial" charset="0"/>
                        </a:rPr>
                        <a:t>عمانوئيل</a:t>
                      </a:r>
                      <a:r>
                        <a:rPr kumimoji="0" lang="fr-FR" altLang="zh-CN" sz="3700" b="0" i="0" u="none" strike="noStrike" cap="none" normalizeH="0" baseline="0" dirty="0">
                          <a:ln>
                            <a:noFill/>
                          </a:ln>
                          <a:solidFill>
                            <a:schemeClr val="tx1"/>
                          </a:solidFill>
                          <a:effectLst/>
                          <a:latin typeface="Arial" charset="0"/>
                          <a:cs typeface="Arial" charset="0"/>
                        </a:rPr>
                        <a:t>. </a:t>
                      </a:r>
                      <a:endParaRPr kumimoji="0" lang="en-US" sz="4300" b="0" i="0" u="none" strike="noStrike" cap="none" normalizeH="0" baseline="0" dirty="0">
                        <a:ln>
                          <a:noFill/>
                        </a:ln>
                        <a:solidFill>
                          <a:schemeClr val="tx1"/>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93881">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Iwann</a:t>
                      </a:r>
                      <a:r>
                        <a:rPr kumimoji="0" lang="en-US" sz="5300" b="0" i="0" u="none" strike="noStrike" cap="none" normalizeH="0" baseline="0" dirty="0">
                          <a:ln>
                            <a:noFill/>
                          </a:ln>
                          <a:solidFill>
                            <a:srgbClr val="FFFF00"/>
                          </a:solidFill>
                          <a:effectLst/>
                          <a:latin typeface="Coptic1" pitchFamily="2" charset="0"/>
                          <a:cs typeface="Arial" charset="0"/>
                        </a:rPr>
                        <a:t>/c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pinis</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m~p~rodromoc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piou</a:t>
                      </a:r>
                      <a:r>
                        <a:rPr kumimoji="0" lang="en-US" sz="5300" b="0" i="0" u="none" strike="noStrike" cap="none" normalizeH="0" baseline="0" dirty="0">
                          <a:ln>
                            <a:noFill/>
                          </a:ln>
                          <a:solidFill>
                            <a:srgbClr val="FFFF00"/>
                          </a:solidFill>
                          <a:effectLst/>
                          <a:latin typeface="Coptic1" pitchFamily="2" charset="0"/>
                          <a:cs typeface="Arial" charset="0"/>
                        </a:rPr>
                        <a:t>/b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p~cuggen</a:t>
                      </a:r>
                      <a:r>
                        <a:rPr kumimoji="0" lang="en-US" sz="5300" b="0" i="0" u="none" strike="noStrike" cap="none" normalizeH="0" baseline="0" dirty="0">
                          <a:ln>
                            <a:noFill/>
                          </a:ln>
                          <a:solidFill>
                            <a:srgbClr val="FFFF00"/>
                          </a:solidFill>
                          <a:effectLst/>
                          <a:latin typeface="Coptic1" pitchFamily="2" charset="0"/>
                          <a:cs typeface="Arial" charset="0"/>
                        </a:rPr>
                        <a:t>/c </a:t>
                      </a:r>
                      <a:r>
                        <a:rPr kumimoji="0" lang="en-US" sz="5300" b="0" i="0" u="none" strike="noStrike" cap="none" normalizeH="0" baseline="0" dirty="0" err="1">
                          <a:ln>
                            <a:noFill/>
                          </a:ln>
                          <a:solidFill>
                            <a:srgbClr val="FFFF00"/>
                          </a:solidFill>
                          <a:effectLst/>
                          <a:latin typeface="Coptic1" pitchFamily="2" charset="0"/>
                          <a:cs typeface="Arial" charset="0"/>
                        </a:rPr>
                        <a:t>n~Emmanou</a:t>
                      </a:r>
                      <a:r>
                        <a:rPr kumimoji="0" lang="en-US" sz="5300" b="0" i="0" u="none" strike="noStrike" cap="none" normalizeH="0" baseline="0" dirty="0">
                          <a:ln>
                            <a:noFill/>
                          </a:ln>
                          <a:solidFill>
                            <a:srgbClr val="FFFF00"/>
                          </a:solidFill>
                          <a:effectLst/>
                          <a:latin typeface="Coptic1" pitchFamily="2" charset="0"/>
                          <a:cs typeface="Arial" charset="0"/>
                        </a:rPr>
                        <a:t>/l.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7" name="Tableau 3">
            <a:extLst>
              <a:ext uri="{FF2B5EF4-FFF2-40B4-BE49-F238E27FC236}">
                <a16:creationId xmlns:a16="http://schemas.microsoft.com/office/drawing/2014/main" id="{33460781-0DA3-2DD7-AB8D-22904E7E02C5}"/>
              </a:ext>
            </a:extLst>
          </p:cNvPr>
          <p:cNvGraphicFramePr>
            <a:graphicFrameLocks noGrp="1"/>
          </p:cNvGraphicFramePr>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Jean-Baptiste - </a:t>
                      </a:r>
                      <a:r>
                        <a:rPr lang="ar-EG" sz="2400" dirty="0">
                          <a:solidFill>
                            <a:srgbClr val="FFFFFF"/>
                          </a:solidFill>
                          <a:latin typeface="Arial" charset="0"/>
                          <a:cs typeface="Arial" charset="0"/>
                        </a:rPr>
                        <a:t>يوحنا المعمدان</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264881921"/>
      </p:ext>
    </p:extLst>
  </p:cSld>
  <p:clrMapOvr>
    <a:masterClrMapping/>
  </p:clrMapOvr>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09A25-3513-C23E-F1DD-E3B655AD7EF1}"/>
            </a:ext>
          </a:extLst>
        </p:cNvPr>
        <p:cNvGrpSpPr/>
        <p:nvPr/>
      </p:nvGrpSpPr>
      <p:grpSpPr>
        <a:xfrm>
          <a:off x="0" y="0"/>
          <a:ext cx="0" cy="0"/>
          <a:chOff x="0" y="0"/>
          <a:chExt cx="0" cy="0"/>
        </a:xfrm>
      </p:grpSpPr>
      <p:graphicFrame>
        <p:nvGraphicFramePr>
          <p:cNvPr id="12382237" name="Group 29">
            <a:extLst>
              <a:ext uri="{FF2B5EF4-FFF2-40B4-BE49-F238E27FC236}">
                <a16:creationId xmlns:a16="http://schemas.microsoft.com/office/drawing/2014/main" id="{CD978A6F-855C-3926-500B-4EB10D374923}"/>
              </a:ext>
            </a:extLst>
          </p:cNvPr>
          <p:cNvGraphicFramePr>
            <a:graphicFrameLocks noGrp="1"/>
          </p:cNvGraphicFramePr>
          <p:nvPr/>
        </p:nvGraphicFramePr>
        <p:xfrm>
          <a:off x="0" y="498075"/>
          <a:ext cx="12192000" cy="6160373"/>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812196027"/>
                    </a:ext>
                  </a:extLst>
                </a:gridCol>
              </a:tblGrid>
              <a:tr h="231014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a:t>
                      </a:r>
                      <a:r>
                        <a:rPr kumimoji="0" lang="fr-CA" sz="3200" b="0" i="0" u="none" strike="noStrike" cap="none" normalizeH="0" baseline="0" dirty="0">
                          <a:ln>
                            <a:noFill/>
                          </a:ln>
                          <a:solidFill>
                            <a:schemeClr val="tx1"/>
                          </a:solidFill>
                          <a:effectLst/>
                          <a:latin typeface="Arial" charset="0"/>
                          <a:cs typeface="Arial" pitchFamily="34" charset="0"/>
                        </a:rPr>
                        <a:t> mes seigneurs,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les pères apôtres. </a:t>
                      </a:r>
                      <a:br>
                        <a:rPr kumimoji="0" lang="fr-CA" sz="3200" b="0" i="0" u="none" strike="noStrike" cap="none" normalizeH="0" baseline="0" dirty="0">
                          <a:ln>
                            <a:noFill/>
                          </a:ln>
                          <a:solidFill>
                            <a:schemeClr val="tx1"/>
                          </a:solidFill>
                          <a:effectLst/>
                          <a:latin typeface="Arial" charset="0"/>
                          <a:cs typeface="Arial" pitchFamily="34" charset="0"/>
                        </a:rPr>
                      </a:br>
                      <a:r>
                        <a:rPr kumimoji="0" lang="fr-CA" sz="3200" b="0" i="0" u="none" strike="noStrike" cap="none" normalizeH="0" baseline="0" dirty="0">
                          <a:ln>
                            <a:noFill/>
                          </a:ln>
                          <a:solidFill>
                            <a:schemeClr val="tx1"/>
                          </a:solidFill>
                          <a:effectLst/>
                          <a:latin typeface="Arial" charset="0"/>
                          <a:cs typeface="Arial" pitchFamily="34" charset="0"/>
                        </a:rPr>
                        <a:t>Salut aux disciples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de notre Seigneur Jésus-Christ. </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لسادَتي</a:t>
                      </a:r>
                      <a:r>
                        <a:rPr kumimoji="0" lang="ar-EG"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الآباء الرُّسل</a:t>
                      </a:r>
                      <a:r>
                        <a:rPr kumimoji="0" lang="fr-FR" altLang="zh-CN" sz="3700" b="0" i="0" u="none" strike="noStrike" cap="none" normalizeH="0" baseline="0" dirty="0">
                          <a:ln>
                            <a:noFill/>
                          </a:ln>
                          <a:solidFill>
                            <a:schemeClr val="tx1"/>
                          </a:solidFill>
                          <a:effectLst/>
                          <a:latin typeface="Arial" charset="0"/>
                          <a:cs typeface="Arial" charset="0"/>
                        </a:rPr>
                        <a:t>. </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لتلاميذ</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ربنا يسوع المسيح</a:t>
                      </a:r>
                      <a:r>
                        <a:rPr kumimoji="0" lang="ar-EG" altLang="zh-CN" sz="3700" b="0" i="0" u="none" strike="noStrike" cap="none" normalizeH="0" baseline="0" dirty="0">
                          <a:ln>
                            <a:noFill/>
                          </a:ln>
                          <a:solidFill>
                            <a:schemeClr val="tx1"/>
                          </a:solidFill>
                          <a:effectLst/>
                          <a:latin typeface="Arial" charset="0"/>
                          <a:cs typeface="Arial" charset="0"/>
                        </a:rPr>
                        <a:t>. </a:t>
                      </a:r>
                      <a:endParaRPr kumimoji="0" lang="en-US" sz="3700" b="0" i="0" u="none" strike="noStrike" cap="none" normalizeH="0" baseline="0" dirty="0">
                        <a:ln>
                          <a:noFill/>
                        </a:ln>
                        <a:solidFill>
                          <a:schemeClr val="tx1"/>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850233">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na</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oic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n~io</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n~a~poctoloc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nimay</a:t>
                      </a:r>
                      <a:r>
                        <a:rPr kumimoji="0" lang="en-US" sz="5300" b="0" i="0" u="none" strike="noStrike" cap="none" normalizeH="0" baseline="0" dirty="0">
                          <a:ln>
                            <a:noFill/>
                          </a:ln>
                          <a:solidFill>
                            <a:srgbClr val="FFFF00"/>
                          </a:solidFill>
                          <a:effectLst/>
                          <a:latin typeface="Coptic1" pitchFamily="2" charset="0"/>
                          <a:cs typeface="Arial" charset="0"/>
                        </a:rPr>
                        <a:t>/t/c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pen{</a:t>
                      </a:r>
                      <a:r>
                        <a:rPr kumimoji="0" lang="en-US" sz="5300" b="0" i="0" u="none" strike="noStrike" cap="none" normalizeH="0" baseline="0" dirty="0" err="1">
                          <a:ln>
                            <a:noFill/>
                          </a:ln>
                          <a:solidFill>
                            <a:srgbClr val="FFFF00"/>
                          </a:solidFill>
                          <a:effectLst/>
                          <a:latin typeface="Coptic1" pitchFamily="2" charset="0"/>
                          <a:cs typeface="Arial" charset="0"/>
                        </a:rPr>
                        <a:t>oic</a:t>
                      </a:r>
                      <a:r>
                        <a:rPr kumimoji="0" lang="en-US" sz="5300" b="0" i="0" u="none" strike="noStrike" cap="none" normalizeH="0" baseline="0" dirty="0">
                          <a:ln>
                            <a:noFill/>
                          </a:ln>
                          <a:solidFill>
                            <a:srgbClr val="FFFF00"/>
                          </a:solidFill>
                          <a:effectLst/>
                          <a:latin typeface="Coptic1" pitchFamily="2" charset="0"/>
                          <a:cs typeface="Arial" charset="0"/>
                        </a:rPr>
                        <a:t> I/#c# </a:t>
                      </a:r>
                      <a:r>
                        <a:rPr kumimoji="0" lang="en-US" sz="5300" b="0" i="0" u="none" strike="noStrike" cap="none" normalizeH="0" baseline="0" dirty="0" err="1">
                          <a:ln>
                            <a:noFill/>
                          </a:ln>
                          <a:solidFill>
                            <a:srgbClr val="FFFF00"/>
                          </a:solidFill>
                          <a:effectLst/>
                          <a:latin typeface="Coptic1" pitchFamily="2" charset="0"/>
                          <a:cs typeface="Arial" charset="0"/>
                        </a:rPr>
                        <a:t>P,#c</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Tableau 3">
            <a:extLst>
              <a:ext uri="{FF2B5EF4-FFF2-40B4-BE49-F238E27FC236}">
                <a16:creationId xmlns:a16="http://schemas.microsoft.com/office/drawing/2014/main" id="{98D74F2B-F84C-7368-5BED-1BEBEF7EC518}"/>
              </a:ext>
            </a:extLst>
          </p:cNvPr>
          <p:cNvGraphicFramePr>
            <a:graphicFrameLocks noGrp="1"/>
          </p:cNvGraphicFramePr>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Les Apôtres - </a:t>
                      </a:r>
                      <a:r>
                        <a:rPr lang="ar-EG" sz="2400" dirty="0">
                          <a:solidFill>
                            <a:srgbClr val="FFFFFF"/>
                          </a:solidFill>
                          <a:latin typeface="Arial" charset="0"/>
                          <a:cs typeface="Arial" charset="0"/>
                        </a:rPr>
                        <a:t>الرُّسل</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799651066"/>
      </p:ext>
    </p:extLst>
  </p:cSld>
  <p:clrMapOvr>
    <a:masterClrMapping/>
  </p:clrMapOvr>
  <p:transition/>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D7E41-55B4-BD92-98E4-5CD238522740}"/>
            </a:ext>
          </a:extLst>
        </p:cNvPr>
        <p:cNvGrpSpPr/>
        <p:nvPr/>
      </p:nvGrpSpPr>
      <p:grpSpPr>
        <a:xfrm>
          <a:off x="0" y="0"/>
          <a:ext cx="0" cy="0"/>
          <a:chOff x="0" y="0"/>
          <a:chExt cx="0" cy="0"/>
        </a:xfrm>
      </p:grpSpPr>
      <p:graphicFrame>
        <p:nvGraphicFramePr>
          <p:cNvPr id="12386334" name="Group 30">
            <a:extLst>
              <a:ext uri="{FF2B5EF4-FFF2-40B4-BE49-F238E27FC236}">
                <a16:creationId xmlns:a16="http://schemas.microsoft.com/office/drawing/2014/main" id="{4781CBC3-0CA6-8389-D092-F6F1BFA3074C}"/>
              </a:ext>
            </a:extLst>
          </p:cNvPr>
          <p:cNvGraphicFramePr>
            <a:graphicFrameLocks noGrp="1"/>
          </p:cNvGraphicFramePr>
          <p:nvPr/>
        </p:nvGraphicFramePr>
        <p:xfrm>
          <a:off x="0" y="522541"/>
          <a:ext cx="11847115" cy="5527040"/>
        </p:xfrm>
        <a:graphic>
          <a:graphicData uri="http://schemas.openxmlformats.org/drawingml/2006/table">
            <a:tbl>
              <a:tblPr/>
              <a:tblGrid>
                <a:gridCol w="7005711">
                  <a:extLst>
                    <a:ext uri="{9D8B030D-6E8A-4147-A177-3AD203B41FA5}">
                      <a16:colId xmlns:a16="http://schemas.microsoft.com/office/drawing/2014/main" val="20000"/>
                    </a:ext>
                  </a:extLst>
                </a:gridCol>
                <a:gridCol w="4841404">
                  <a:extLst>
                    <a:ext uri="{9D8B030D-6E8A-4147-A177-3AD203B41FA5}">
                      <a16:colId xmlns:a16="http://schemas.microsoft.com/office/drawing/2014/main" val="1031508960"/>
                    </a:ext>
                  </a:extLst>
                </a:gridCol>
              </a:tblGrid>
              <a:tr h="227584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a:t>
                      </a:r>
                      <a:r>
                        <a:rPr kumimoji="0" lang="fr-CA" sz="3200" b="0" i="0" u="none" strike="noStrike" cap="none" normalizeH="0" baseline="0" dirty="0">
                          <a:ln>
                            <a:noFill/>
                          </a:ln>
                          <a:solidFill>
                            <a:schemeClr val="tx1"/>
                          </a:solidFill>
                          <a:effectLst/>
                          <a:latin typeface="Arial" charset="0"/>
                          <a:cs typeface="Arial" pitchFamily="34" charset="0"/>
                        </a:rPr>
                        <a:t> toi ô martyr,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 salut </a:t>
                      </a:r>
                      <a:r>
                        <a:rPr kumimoji="0" lang="fr-CA" sz="3200" b="0" i="0" u="none" strike="noStrike" cap="none" normalizeH="0" baseline="0" dirty="0">
                          <a:ln>
                            <a:noFill/>
                          </a:ln>
                          <a:solidFill>
                            <a:schemeClr val="tx1"/>
                          </a:solidFill>
                          <a:effectLst/>
                          <a:latin typeface="Arial" charset="0"/>
                          <a:cs typeface="Arial" charset="0"/>
                        </a:rPr>
                        <a:t>à</a:t>
                      </a:r>
                      <a:r>
                        <a:rPr kumimoji="0" lang="fr-CA" sz="3200" b="0" i="0" u="none" strike="noStrike" cap="none" normalizeH="0" baseline="0" dirty="0">
                          <a:ln>
                            <a:noFill/>
                          </a:ln>
                          <a:solidFill>
                            <a:schemeClr val="tx1"/>
                          </a:solidFill>
                          <a:effectLst/>
                          <a:latin typeface="Arial" charset="0"/>
                          <a:cs typeface="Arial" pitchFamily="34" charset="0"/>
                        </a:rPr>
                        <a:t> l'évangéliste,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a:t>
                      </a:r>
                      <a:r>
                        <a:rPr kumimoji="0" lang="fr-CA" sz="3200" b="0" i="0" u="none" strike="noStrike" cap="none" normalizeH="0" baseline="0" dirty="0">
                          <a:ln>
                            <a:noFill/>
                          </a:ln>
                          <a:solidFill>
                            <a:schemeClr val="tx1"/>
                          </a:solidFill>
                          <a:effectLst/>
                          <a:latin typeface="Arial" charset="0"/>
                          <a:cs typeface="Arial" pitchFamily="34" charset="0"/>
                        </a:rPr>
                        <a:t> l'apôtre,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err="1">
                          <a:ln>
                            <a:noFill/>
                          </a:ln>
                          <a:solidFill>
                            <a:schemeClr val="tx1"/>
                          </a:solidFill>
                          <a:effectLst/>
                          <a:latin typeface="Arial" charset="0"/>
                          <a:cs typeface="Arial" pitchFamily="34" charset="0"/>
                        </a:rPr>
                        <a:t>abba</a:t>
                      </a:r>
                      <a:r>
                        <a:rPr kumimoji="0" lang="fr-CA" sz="3200" b="0" i="0" u="none" strike="noStrike" cap="none" normalizeH="0" baseline="0" dirty="0">
                          <a:ln>
                            <a:noFill/>
                          </a:ln>
                          <a:solidFill>
                            <a:schemeClr val="tx1"/>
                          </a:solidFill>
                          <a:effectLst/>
                          <a:latin typeface="Arial" charset="0"/>
                          <a:cs typeface="Arial" pitchFamily="34" charset="0"/>
                        </a:rPr>
                        <a:t> Marc le contemplateur de Dieu. </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لك أيها الشهيد</a:t>
                      </a:r>
                      <a:r>
                        <a:rPr kumimoji="0" lang="ar-EG"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السلام للإنجيلي</a:t>
                      </a:r>
                      <a:r>
                        <a:rPr kumimoji="0" lang="ar-EG" sz="3700" b="0" i="0" u="none" strike="noStrike" cap="none" normalizeH="0" baseline="0" dirty="0">
                          <a:ln>
                            <a:noFill/>
                          </a:ln>
                          <a:solidFill>
                            <a:schemeClr val="tx1"/>
                          </a:solidFill>
                          <a:effectLst/>
                          <a:latin typeface="Arial" charset="0"/>
                          <a:cs typeface="Arial" charset="0"/>
                        </a:rPr>
                        <a:t>، </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للرسول</a:t>
                      </a:r>
                      <a:r>
                        <a:rPr kumimoji="0" lang="ar-EG"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أنبا</a:t>
                      </a:r>
                      <a:r>
                        <a:rPr kumimoji="0" lang="fr-FR"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مرقس ناظر الإله</a:t>
                      </a:r>
                      <a:r>
                        <a:rPr kumimoji="0" lang="ar-EG" altLang="zh-CN" sz="3700" b="0" i="0" u="none" strike="noStrike" cap="none" normalizeH="0" baseline="0" dirty="0">
                          <a:ln>
                            <a:noFill/>
                          </a:ln>
                          <a:solidFill>
                            <a:schemeClr val="tx1"/>
                          </a:solidFill>
                          <a:effectLst/>
                          <a:latin typeface="Arial" charset="0"/>
                          <a:cs typeface="Arial" charset="0"/>
                        </a:rPr>
                        <a:t>. </a:t>
                      </a:r>
                      <a:endParaRPr kumimoji="0" lang="en-US" sz="3700" b="0" i="0" u="none" strike="noStrike" cap="none" normalizeH="0" baseline="0" dirty="0">
                        <a:ln>
                          <a:noFill/>
                        </a:ln>
                        <a:solidFill>
                          <a:schemeClr val="tx1"/>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5120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nak w~ </a:t>
                      </a:r>
                      <a:r>
                        <a:rPr kumimoji="0" lang="en-US" sz="5300" b="0" i="0" u="none" strike="noStrike" cap="none" normalizeH="0" baseline="0" dirty="0" err="1">
                          <a:ln>
                            <a:noFill/>
                          </a:ln>
                          <a:solidFill>
                            <a:srgbClr val="FFFF00"/>
                          </a:solidFill>
                          <a:effectLst/>
                          <a:latin typeface="Coptic1" pitchFamily="2" charset="0"/>
                          <a:cs typeface="Arial" charset="0"/>
                        </a:rPr>
                        <a:t>pimarturoc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pieuaggelict</a:t>
                      </a:r>
                      <a:r>
                        <a:rPr kumimoji="0" lang="en-US" sz="5300" b="0" i="0" u="none" strike="noStrike" cap="none" normalizeH="0" baseline="0" dirty="0">
                          <a:ln>
                            <a:noFill/>
                          </a:ln>
                          <a:solidFill>
                            <a:srgbClr val="FFFF00"/>
                          </a:solidFill>
                          <a:effectLst/>
                          <a:latin typeface="Coptic1" pitchFamily="2" charset="0"/>
                          <a:cs typeface="Arial" charset="0"/>
                        </a:rPr>
                        <a:t>/c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pia~poctoloc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abba </a:t>
                      </a:r>
                      <a:r>
                        <a:rPr kumimoji="0" lang="en-US" sz="5300" b="0" i="0" u="none" strike="noStrike" cap="none" normalizeH="0" baseline="0" dirty="0" err="1">
                          <a:ln>
                            <a:noFill/>
                          </a:ln>
                          <a:solidFill>
                            <a:srgbClr val="FFFF00"/>
                          </a:solidFill>
                          <a:effectLst/>
                          <a:latin typeface="Coptic1" pitchFamily="2" charset="0"/>
                          <a:cs typeface="Arial" charset="0"/>
                        </a:rPr>
                        <a:t>Markoc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piyewrimoc</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3" name="Tableau 3">
            <a:extLst>
              <a:ext uri="{FF2B5EF4-FFF2-40B4-BE49-F238E27FC236}">
                <a16:creationId xmlns:a16="http://schemas.microsoft.com/office/drawing/2014/main" id="{F1B4E044-DAB6-584E-35FB-AFAB67D8814A}"/>
              </a:ext>
            </a:extLst>
          </p:cNvPr>
          <p:cNvGraphicFramePr>
            <a:graphicFrameLocks noGrp="1"/>
          </p:cNvGraphicFramePr>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Saint Marc </a:t>
                      </a:r>
                      <a:r>
                        <a:rPr lang="en-CA" sz="2400" dirty="0" err="1">
                          <a:solidFill>
                            <a:srgbClr val="FFFFFF"/>
                          </a:solidFill>
                          <a:latin typeface="Arial" charset="0"/>
                          <a:cs typeface="Arial" charset="0"/>
                        </a:rPr>
                        <a:t>l’apôtre</a:t>
                      </a:r>
                      <a:r>
                        <a:rPr lang="en-CA" sz="2400" dirty="0">
                          <a:solidFill>
                            <a:srgbClr val="FFFFFF"/>
                          </a:solidFill>
                          <a:latin typeface="Arial" charset="0"/>
                          <a:cs typeface="Arial" charset="0"/>
                        </a:rPr>
                        <a:t> - </a:t>
                      </a:r>
                      <a:r>
                        <a:rPr lang="ar-EG" sz="2400" dirty="0">
                          <a:solidFill>
                            <a:srgbClr val="FFFFFF"/>
                          </a:solidFill>
                          <a:latin typeface="Arial" charset="0"/>
                          <a:cs typeface="Arial" charset="0"/>
                        </a:rPr>
                        <a:t>مارمرقس الرسول</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4" name="AutoShape 15">
            <a:hlinkClick r:id="rId3" action="ppaction://hlinksldjump" highlightClick="1"/>
            <a:extLst>
              <a:ext uri="{FF2B5EF4-FFF2-40B4-BE49-F238E27FC236}">
                <a16:creationId xmlns:a16="http://schemas.microsoft.com/office/drawing/2014/main" id="{FC0F6228-CAD8-C2B7-A6A0-50FD23101912}"/>
              </a:ext>
            </a:extLst>
          </p:cNvPr>
          <p:cNvSpPr>
            <a:spLocks noChangeArrowheads="1"/>
          </p:cNvSpPr>
          <p:nvPr/>
        </p:nvSpPr>
        <p:spPr bwMode="auto">
          <a:xfrm>
            <a:off x="0" y="6186000"/>
            <a:ext cx="2540003" cy="672000"/>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 </a:t>
            </a:r>
            <a:r>
              <a:rPr lang="en-CA" sz="2133" dirty="0" err="1">
                <a:solidFill>
                  <a:srgbClr val="FFFFFF"/>
                </a:solidFill>
                <a:latin typeface="Arial" charset="0"/>
                <a:cs typeface="Arial" charset="0"/>
              </a:rPr>
              <a:t>pape</a:t>
            </a:r>
            <a:r>
              <a:rPr lang="en-CA" sz="2133" dirty="0">
                <a:solidFill>
                  <a:srgbClr val="FFFFFF"/>
                </a:solidFill>
                <a:latin typeface="Arial" charset="0"/>
                <a:cs typeface="Arial" charset="0"/>
              </a:rPr>
              <a:t> / </a:t>
            </a:r>
            <a:r>
              <a:rPr lang="en-CA" sz="2133" dirty="0" err="1">
                <a:solidFill>
                  <a:srgbClr val="FFFFFF"/>
                </a:solidFill>
                <a:latin typeface="Arial" charset="0"/>
                <a:cs typeface="Arial" charset="0"/>
              </a:rPr>
              <a:t>l'évêque</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البابا</a:t>
            </a:r>
            <a:r>
              <a:rPr lang="fr-FR" sz="2133" dirty="0">
                <a:solidFill>
                  <a:srgbClr val="FFFFFF"/>
                </a:solidFill>
                <a:latin typeface="Arial"/>
                <a:cs typeface="Arial"/>
              </a:rPr>
              <a:t> </a:t>
            </a:r>
            <a:r>
              <a:rPr lang="fr-FR" sz="2133" dirty="0">
                <a:solidFill>
                  <a:srgbClr val="FFFFFF"/>
                </a:solidFill>
                <a:latin typeface="Arial" charset="0"/>
                <a:cs typeface="Arial" charset="0"/>
              </a:rPr>
              <a:t>/ </a:t>
            </a:r>
            <a:r>
              <a:rPr lang="ar-EG" sz="2133" dirty="0">
                <a:solidFill>
                  <a:srgbClr val="FFFFFF"/>
                </a:solidFill>
                <a:latin typeface="Arial" charset="0"/>
                <a:cs typeface="Arial" charset="0"/>
              </a:rPr>
              <a:t>الأسقف</a:t>
            </a:r>
            <a:endParaRPr lang="en-CA" sz="2133" dirty="0">
              <a:solidFill>
                <a:srgbClr val="FFFFFF"/>
              </a:solidFill>
              <a:latin typeface="Arial" charset="0"/>
              <a:cs typeface="Arial" charset="0"/>
            </a:endParaRPr>
          </a:p>
        </p:txBody>
      </p:sp>
      <p:sp>
        <p:nvSpPr>
          <p:cNvPr id="2" name="AutoShape 36">
            <a:hlinkClick r:id="rId4" action="ppaction://hlinksldjump" highlightClick="1"/>
            <a:extLst>
              <a:ext uri="{FF2B5EF4-FFF2-40B4-BE49-F238E27FC236}">
                <a16:creationId xmlns:a16="http://schemas.microsoft.com/office/drawing/2014/main" id="{EBDFAC9B-DE15-9F48-F83D-361DA46668A8}"/>
              </a:ext>
            </a:extLst>
          </p:cNvPr>
          <p:cNvSpPr>
            <a:spLocks noChangeArrowheads="1"/>
          </p:cNvSpPr>
          <p:nvPr/>
        </p:nvSpPr>
        <p:spPr bwMode="auto">
          <a:xfrm>
            <a:off x="10464800" y="6096000"/>
            <a:ext cx="1727200" cy="762000"/>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667" dirty="0">
                <a:solidFill>
                  <a:srgbClr val="FFFFFF"/>
                </a:solidFill>
                <a:latin typeface="Arial" charset="0"/>
                <a:cs typeface="Arial" charset="0"/>
              </a:rPr>
              <a:t>الختام</a:t>
            </a:r>
            <a:endParaRPr lang="en-CA" sz="2667" dirty="0">
              <a:solidFill>
                <a:srgbClr val="FFFFFF"/>
              </a:solidFill>
              <a:latin typeface="Arial" charset="0"/>
              <a:cs typeface="Arial" charset="0"/>
            </a:endParaRPr>
          </a:p>
        </p:txBody>
      </p:sp>
    </p:spTree>
    <p:extLst>
      <p:ext uri="{BB962C8B-B14F-4D97-AF65-F5344CB8AC3E}">
        <p14:creationId xmlns:p14="http://schemas.microsoft.com/office/powerpoint/2010/main" val="2217300377"/>
      </p:ext>
    </p:extLst>
  </p:cSld>
  <p:clrMapOvr>
    <a:masterClrMapping/>
  </p:clrMapOvr>
  <p:transition/>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CE2E5-0F3E-78E1-2DB1-45A3D5790730}"/>
            </a:ext>
          </a:extLst>
        </p:cNvPr>
        <p:cNvGrpSpPr/>
        <p:nvPr/>
      </p:nvGrpSpPr>
      <p:grpSpPr>
        <a:xfrm>
          <a:off x="0" y="0"/>
          <a:ext cx="0" cy="0"/>
          <a:chOff x="0" y="0"/>
          <a:chExt cx="0" cy="0"/>
        </a:xfrm>
      </p:grpSpPr>
      <p:graphicFrame>
        <p:nvGraphicFramePr>
          <p:cNvPr id="12390428" name="Group 28">
            <a:extLst>
              <a:ext uri="{FF2B5EF4-FFF2-40B4-BE49-F238E27FC236}">
                <a16:creationId xmlns:a16="http://schemas.microsoft.com/office/drawing/2014/main" id="{F1DA211F-5443-05C1-957A-6E4263954D53}"/>
              </a:ext>
            </a:extLst>
          </p:cNvPr>
          <p:cNvGraphicFramePr>
            <a:graphicFrameLocks noGrp="1"/>
          </p:cNvGraphicFramePr>
          <p:nvPr/>
        </p:nvGraphicFramePr>
        <p:xfrm>
          <a:off x="0" y="511985"/>
          <a:ext cx="12192000" cy="570992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722807154"/>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 Étienne,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Le premier martyr,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 l’archidiacre</a:t>
                      </a:r>
                      <a:br>
                        <a:rPr kumimoji="0" lang="fr-CA" sz="3200" b="0" i="0" u="none" strike="noStrike" cap="none" normalizeH="0" baseline="0" dirty="0">
                          <a:ln>
                            <a:noFill/>
                          </a:ln>
                          <a:solidFill>
                            <a:schemeClr val="tx1"/>
                          </a:solidFill>
                          <a:effectLst/>
                          <a:latin typeface="Arial" charset="0"/>
                          <a:cs typeface="Arial" charset="0"/>
                        </a:rPr>
                      </a:br>
                      <a:r>
                        <a:rPr kumimoji="0" lang="fr-CA" sz="3200" b="0" i="0" u="none" strike="noStrike" cap="none" normalizeH="0" baseline="0" dirty="0">
                          <a:ln>
                            <a:noFill/>
                          </a:ln>
                          <a:solidFill>
                            <a:schemeClr val="tx1"/>
                          </a:solidFill>
                          <a:effectLst/>
                          <a:latin typeface="Arial" charset="0"/>
                          <a:cs typeface="Arial" charset="0"/>
                        </a:rPr>
                        <a:t>béni. </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السلام </a:t>
                      </a:r>
                      <a:r>
                        <a:rPr kumimoji="0" lang="ar-EG" sz="3700" b="0" i="0" u="none" strike="noStrike" cap="none" normalizeH="0" baseline="0" dirty="0" err="1">
                          <a:ln>
                            <a:noFill/>
                          </a:ln>
                          <a:solidFill>
                            <a:schemeClr val="tx1"/>
                          </a:solidFill>
                          <a:effectLst/>
                          <a:latin typeface="Arial" charset="0"/>
                          <a:cs typeface="Arial" charset="0"/>
                        </a:rPr>
                        <a:t>لإسطفانوس</a:t>
                      </a:r>
                      <a:r>
                        <a:rPr kumimoji="0" lang="ar-EG" sz="3700" b="0" i="0" u="none" strike="noStrike" cap="none" normalizeH="0" baseline="0" dirty="0">
                          <a:ln>
                            <a:noFill/>
                          </a:ln>
                          <a:solidFill>
                            <a:schemeClr val="tx1"/>
                          </a:solidFill>
                          <a:effectLst/>
                          <a:latin typeface="Arial" charset="0"/>
                          <a:cs typeface="Arial" charset="0"/>
                        </a:rPr>
                        <a:t>، </a:t>
                      </a:r>
                      <a:br>
                        <a:rPr kumimoji="0" lang="fr-FR" sz="3700" b="0" i="0" u="none" strike="noStrike" cap="none" normalizeH="0" baseline="0" dirty="0">
                          <a:ln>
                            <a:noFill/>
                          </a:ln>
                          <a:solidFill>
                            <a:schemeClr val="tx1"/>
                          </a:solidFill>
                          <a:effectLst/>
                          <a:latin typeface="Arial" charset="0"/>
                          <a:cs typeface="Arial" charset="0"/>
                        </a:rPr>
                      </a:br>
                      <a:r>
                        <a:rPr kumimoji="0" lang="ar-EG" sz="3700" b="0" i="0" u="none" strike="noStrike" cap="none" normalizeH="0" baseline="0" dirty="0">
                          <a:ln>
                            <a:noFill/>
                          </a:ln>
                          <a:solidFill>
                            <a:schemeClr val="tx1"/>
                          </a:solidFill>
                          <a:effectLst/>
                          <a:latin typeface="Arial" charset="0"/>
                          <a:cs typeface="Arial" charset="0"/>
                        </a:rPr>
                        <a:t>أول الشهداء</a:t>
                      </a:r>
                      <a:r>
                        <a:rPr kumimoji="0" lang="fr-FR" sz="3700" b="0" i="0" u="none" strike="noStrike" cap="none" normalizeH="0" baseline="0" dirty="0">
                          <a:ln>
                            <a:noFill/>
                          </a:ln>
                          <a:solidFill>
                            <a:schemeClr val="tx1"/>
                          </a:solidFill>
                          <a:effectLst/>
                          <a:latin typeface="Arial" charset="0"/>
                          <a:cs typeface="Arial" charset="0"/>
                        </a:rPr>
                        <a:t>. </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السلام لرئيس الشمامسة</a:t>
                      </a:r>
                      <a:br>
                        <a:rPr kumimoji="0" lang="fr-FR" sz="3700" b="0" i="0" u="none" strike="noStrike" cap="none" normalizeH="0" baseline="0" dirty="0">
                          <a:ln>
                            <a:noFill/>
                          </a:ln>
                          <a:solidFill>
                            <a:schemeClr val="tx1"/>
                          </a:solidFill>
                          <a:effectLst/>
                          <a:latin typeface="Arial" charset="0"/>
                          <a:cs typeface="Arial" charset="0"/>
                        </a:rPr>
                      </a:br>
                      <a:r>
                        <a:rPr kumimoji="0" lang="ar-EG" sz="3700" b="0" i="0" u="none" strike="noStrike" cap="none" normalizeH="0" baseline="0" dirty="0">
                          <a:ln>
                            <a:noFill/>
                          </a:ln>
                          <a:solidFill>
                            <a:schemeClr val="tx1"/>
                          </a:solidFill>
                          <a:effectLst/>
                          <a:latin typeface="Arial" charset="0"/>
                          <a:cs typeface="Arial" charset="0"/>
                        </a:rPr>
                        <a:t>المُبارَك.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C~tevanoc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pisorp</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m~marturoc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piar</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dia~kwn</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ouoh</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etc~marwout</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0" name="Tableau 3">
            <a:extLst>
              <a:ext uri="{FF2B5EF4-FFF2-40B4-BE49-F238E27FC236}">
                <a16:creationId xmlns:a16="http://schemas.microsoft.com/office/drawing/2014/main" id="{2D55515F-FA1A-FEED-221C-BA972921021D}"/>
              </a:ext>
            </a:extLst>
          </p:cNvPr>
          <p:cNvGraphicFramePr>
            <a:graphicFrameLocks noGrp="1"/>
          </p:cNvGraphicFramePr>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Saint Étienne - </a:t>
                      </a:r>
                      <a:r>
                        <a:rPr lang="ar-EG" sz="2400" dirty="0">
                          <a:solidFill>
                            <a:srgbClr val="FFFFFF"/>
                          </a:solidFill>
                          <a:latin typeface="Arial" charset="0"/>
                          <a:cs typeface="Arial" charset="0"/>
                        </a:rPr>
                        <a:t>الشهيد إسطفانوس</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4" name="AutoShape 36">
            <a:hlinkClick r:id="rId3" action="ppaction://hlinksldjump" highlightClick="1"/>
            <a:extLst>
              <a:ext uri="{FF2B5EF4-FFF2-40B4-BE49-F238E27FC236}">
                <a16:creationId xmlns:a16="http://schemas.microsoft.com/office/drawing/2014/main" id="{4E3CAB5B-BC0B-1B5E-4D29-635244503848}"/>
              </a:ext>
            </a:extLst>
          </p:cNvPr>
          <p:cNvSpPr>
            <a:spLocks noChangeArrowheads="1"/>
          </p:cNvSpPr>
          <p:nvPr/>
        </p:nvSpPr>
        <p:spPr bwMode="auto">
          <a:xfrm>
            <a:off x="10464800" y="6096000"/>
            <a:ext cx="1727200" cy="762000"/>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667" dirty="0">
                <a:solidFill>
                  <a:srgbClr val="FFFFFF"/>
                </a:solidFill>
                <a:latin typeface="Arial" charset="0"/>
                <a:cs typeface="Arial" charset="0"/>
              </a:rPr>
              <a:t>الختام</a:t>
            </a:r>
            <a:endParaRPr lang="en-CA" sz="2667" dirty="0">
              <a:solidFill>
                <a:srgbClr val="FFFFFF"/>
              </a:solidFill>
              <a:latin typeface="Arial" charset="0"/>
              <a:cs typeface="Arial" charset="0"/>
            </a:endParaRPr>
          </a:p>
        </p:txBody>
      </p:sp>
      <p:sp>
        <p:nvSpPr>
          <p:cNvPr id="3" name="AutoShape 15">
            <a:hlinkClick r:id="rId4" action="ppaction://hlinksldjump" highlightClick="1"/>
            <a:extLst>
              <a:ext uri="{FF2B5EF4-FFF2-40B4-BE49-F238E27FC236}">
                <a16:creationId xmlns:a16="http://schemas.microsoft.com/office/drawing/2014/main" id="{35441127-D11A-4AFD-48C6-BC35FC69AC55}"/>
              </a:ext>
            </a:extLst>
          </p:cNvPr>
          <p:cNvSpPr>
            <a:spLocks noChangeArrowheads="1"/>
          </p:cNvSpPr>
          <p:nvPr/>
        </p:nvSpPr>
        <p:spPr bwMode="auto">
          <a:xfrm>
            <a:off x="0" y="6186000"/>
            <a:ext cx="2540003" cy="672000"/>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 </a:t>
            </a:r>
            <a:r>
              <a:rPr lang="en-CA" sz="2133" dirty="0" err="1">
                <a:solidFill>
                  <a:srgbClr val="FFFFFF"/>
                </a:solidFill>
                <a:latin typeface="Arial" charset="0"/>
                <a:cs typeface="Arial" charset="0"/>
              </a:rPr>
              <a:t>pape</a:t>
            </a:r>
            <a:r>
              <a:rPr lang="en-CA" sz="2133" dirty="0">
                <a:solidFill>
                  <a:srgbClr val="FFFFFF"/>
                </a:solidFill>
                <a:latin typeface="Arial" charset="0"/>
                <a:cs typeface="Arial" charset="0"/>
              </a:rPr>
              <a:t> / </a:t>
            </a:r>
            <a:r>
              <a:rPr lang="en-CA" sz="2133" dirty="0" err="1">
                <a:solidFill>
                  <a:srgbClr val="FFFFFF"/>
                </a:solidFill>
                <a:latin typeface="Arial" charset="0"/>
                <a:cs typeface="Arial" charset="0"/>
              </a:rPr>
              <a:t>l'évêque</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البابا</a:t>
            </a:r>
            <a:r>
              <a:rPr lang="fr-FR" sz="2133" dirty="0">
                <a:solidFill>
                  <a:srgbClr val="FFFFFF"/>
                </a:solidFill>
                <a:latin typeface="Arial"/>
                <a:cs typeface="Arial"/>
              </a:rPr>
              <a:t> </a:t>
            </a:r>
            <a:r>
              <a:rPr lang="fr-FR" sz="2133" dirty="0">
                <a:solidFill>
                  <a:srgbClr val="FFFFFF"/>
                </a:solidFill>
                <a:latin typeface="Arial" charset="0"/>
                <a:cs typeface="Arial" charset="0"/>
              </a:rPr>
              <a:t>/ </a:t>
            </a:r>
            <a:r>
              <a:rPr lang="ar-EG" sz="2133" dirty="0">
                <a:solidFill>
                  <a:srgbClr val="FFFFFF"/>
                </a:solidFill>
                <a:latin typeface="Arial" charset="0"/>
                <a:cs typeface="Arial" charset="0"/>
              </a:rPr>
              <a:t>الأسقف</a:t>
            </a:r>
            <a:endParaRPr lang="en-CA" sz="2133" dirty="0">
              <a:solidFill>
                <a:srgbClr val="FFFFFF"/>
              </a:solidFill>
              <a:latin typeface="Arial" charset="0"/>
              <a:cs typeface="Arial" charset="0"/>
            </a:endParaRPr>
          </a:p>
        </p:txBody>
      </p:sp>
    </p:spTree>
    <p:extLst>
      <p:ext uri="{BB962C8B-B14F-4D97-AF65-F5344CB8AC3E}">
        <p14:creationId xmlns:p14="http://schemas.microsoft.com/office/powerpoint/2010/main" val="1025446464"/>
      </p:ext>
    </p:extLst>
  </p:cSld>
  <p:clrMapOvr>
    <a:masterClrMapping/>
  </p:clrMapOvr>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6B97A-7C59-FA49-9769-B44B90846E24}"/>
            </a:ext>
          </a:extLst>
        </p:cNvPr>
        <p:cNvGrpSpPr/>
        <p:nvPr/>
      </p:nvGrpSpPr>
      <p:grpSpPr>
        <a:xfrm>
          <a:off x="0" y="0"/>
          <a:ext cx="0" cy="0"/>
          <a:chOff x="0" y="0"/>
          <a:chExt cx="0" cy="0"/>
        </a:xfrm>
      </p:grpSpPr>
      <p:graphicFrame>
        <p:nvGraphicFramePr>
          <p:cNvPr id="12495902" name="Group 30">
            <a:extLst>
              <a:ext uri="{FF2B5EF4-FFF2-40B4-BE49-F238E27FC236}">
                <a16:creationId xmlns:a16="http://schemas.microsoft.com/office/drawing/2014/main" id="{349C9BFF-6C53-FFEB-2587-FE82A1549CD9}"/>
              </a:ext>
            </a:extLst>
          </p:cNvPr>
          <p:cNvGraphicFramePr>
            <a:graphicFrameLocks noGrp="1"/>
          </p:cNvGraphicFramePr>
          <p:nvPr/>
        </p:nvGraphicFramePr>
        <p:xfrm>
          <a:off x="0" y="613976"/>
          <a:ext cx="12192000" cy="5775960"/>
        </p:xfrm>
        <a:graphic>
          <a:graphicData uri="http://schemas.openxmlformats.org/drawingml/2006/table">
            <a:tbl>
              <a:tblPr/>
              <a:tblGrid>
                <a:gridCol w="6683983">
                  <a:extLst>
                    <a:ext uri="{9D8B030D-6E8A-4147-A177-3AD203B41FA5}">
                      <a16:colId xmlns:a16="http://schemas.microsoft.com/office/drawing/2014/main" val="20000"/>
                    </a:ext>
                  </a:extLst>
                </a:gridCol>
                <a:gridCol w="5508017">
                  <a:extLst>
                    <a:ext uri="{9D8B030D-6E8A-4147-A177-3AD203B41FA5}">
                      <a16:colId xmlns:a16="http://schemas.microsoft.com/office/drawing/2014/main" val="3500270401"/>
                    </a:ext>
                  </a:extLst>
                </a:gridCol>
              </a:tblGrid>
              <a:tr h="21234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700" b="0" i="0" u="none" strike="noStrike" cap="none" normalizeH="0" baseline="0" dirty="0">
                          <a:ln>
                            <a:noFill/>
                          </a:ln>
                          <a:solidFill>
                            <a:schemeClr val="tx1"/>
                          </a:solidFill>
                          <a:effectLst/>
                          <a:latin typeface="Arial" charset="0"/>
                          <a:cs typeface="Arial" pitchFamily="34" charset="0"/>
                        </a:rPr>
                        <a:t>Salut à vous ô martyrs, salut aux courageux héros, salut aux persévérants,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CA" sz="2700" b="0" i="0" u="none" strike="noStrike" cap="none" normalizeH="0" baseline="0" dirty="0">
                          <a:ln>
                            <a:noFill/>
                          </a:ln>
                          <a:solidFill>
                            <a:schemeClr val="tx1"/>
                          </a:solidFill>
                          <a:effectLst/>
                          <a:latin typeface="Arial" charset="0"/>
                          <a:cs typeface="Arial" pitchFamily="34" charset="0"/>
                        </a:rPr>
                        <a:t>Mon seigneur le roi Georges, Théodore le stratège, </a:t>
                      </a:r>
                      <a:r>
                        <a:rPr kumimoji="0" lang="en-US" sz="2700" b="0" i="0" u="none" strike="noStrike" cap="none" normalizeH="0" baseline="0" dirty="0" err="1">
                          <a:ln>
                            <a:noFill/>
                          </a:ln>
                          <a:solidFill>
                            <a:schemeClr val="tx1"/>
                          </a:solidFill>
                          <a:effectLst/>
                          <a:latin typeface="Arial" charset="0"/>
                          <a:cs typeface="Arial" charset="0"/>
                        </a:rPr>
                        <a:t>Philopatir</a:t>
                      </a:r>
                      <a:r>
                        <a:rPr kumimoji="0" lang="en-US" sz="2700" b="0" i="0" u="none" strike="noStrike" cap="none" normalizeH="0" baseline="0" dirty="0">
                          <a:ln>
                            <a:noFill/>
                          </a:ln>
                          <a:solidFill>
                            <a:schemeClr val="tx1"/>
                          </a:solidFill>
                          <a:effectLst/>
                          <a:latin typeface="Arial" charset="0"/>
                          <a:cs typeface="Arial" charset="0"/>
                        </a:rPr>
                        <a:t> </a:t>
                      </a:r>
                      <a:r>
                        <a:rPr kumimoji="0" lang="en-US" sz="2700" b="0" i="0" u="none" strike="noStrike" cap="none" normalizeH="0" baseline="0" dirty="0" err="1">
                          <a:ln>
                            <a:noFill/>
                          </a:ln>
                          <a:solidFill>
                            <a:schemeClr val="tx1"/>
                          </a:solidFill>
                          <a:effectLst/>
                          <a:latin typeface="Arial" charset="0"/>
                          <a:cs typeface="Arial" charset="0"/>
                        </a:rPr>
                        <a:t>Mercourios</a:t>
                      </a:r>
                      <a:r>
                        <a:rPr kumimoji="0" lang="en-US" sz="2700" b="0" i="0" u="none" strike="noStrike" cap="none" normalizeH="0" baseline="0" dirty="0">
                          <a:ln>
                            <a:noFill/>
                          </a:ln>
                          <a:solidFill>
                            <a:schemeClr val="tx1"/>
                          </a:solidFill>
                          <a:effectLst/>
                          <a:latin typeface="Arial" charset="0"/>
                          <a:cs typeface="Arial" charset="0"/>
                        </a:rPr>
                        <a:t>, </a:t>
                      </a:r>
                      <a:r>
                        <a:rPr kumimoji="0" lang="fr-CA" sz="2700" b="0" i="0" u="none" strike="noStrike" cap="none" normalizeH="0" baseline="0" dirty="0">
                          <a:ln>
                            <a:noFill/>
                          </a:ln>
                          <a:solidFill>
                            <a:schemeClr val="tx1"/>
                          </a:solidFill>
                          <a:effectLst/>
                          <a:latin typeface="Arial" charset="0"/>
                          <a:cs typeface="Arial" pitchFamily="34" charset="0"/>
                        </a:rPr>
                        <a:t>le saint </a:t>
                      </a:r>
                      <a:r>
                        <a:rPr kumimoji="0" lang="fr-CA" sz="2700" b="0" i="0" u="none" strike="noStrike" cap="none" normalizeH="0" baseline="0" dirty="0" err="1">
                          <a:ln>
                            <a:noFill/>
                          </a:ln>
                          <a:solidFill>
                            <a:schemeClr val="tx1"/>
                          </a:solidFill>
                          <a:effectLst/>
                          <a:latin typeface="Arial" charset="0"/>
                          <a:cs typeface="Arial" pitchFamily="34" charset="0"/>
                        </a:rPr>
                        <a:t>abba</a:t>
                      </a:r>
                      <a:r>
                        <a:rPr kumimoji="0" lang="fr-CA" sz="2700" b="0" i="0" u="none" strike="noStrike" cap="none" normalizeH="0" baseline="0" dirty="0">
                          <a:ln>
                            <a:noFill/>
                          </a:ln>
                          <a:solidFill>
                            <a:schemeClr val="tx1"/>
                          </a:solidFill>
                          <a:effectLst/>
                          <a:latin typeface="Arial" charset="0"/>
                          <a:cs typeface="Arial" pitchFamily="34" charset="0"/>
                        </a:rPr>
                        <a:t> Mina</a:t>
                      </a:r>
                      <a:r>
                        <a:rPr kumimoji="0" lang="en-US" sz="2700" b="0" i="0" u="none" strike="noStrike" cap="none" normalizeH="0" baseline="0" dirty="0">
                          <a:ln>
                            <a:noFill/>
                          </a:ln>
                          <a:solidFill>
                            <a:schemeClr val="tx1"/>
                          </a:solidFill>
                          <a:effectLst/>
                          <a:latin typeface="Arial" charset="0"/>
                          <a:cs typeface="Arial" charset="0"/>
                        </a:rPr>
                        <a:t>. </a:t>
                      </a:r>
                      <a:endParaRPr kumimoji="0" lang="fr-CA" sz="2700" b="0" i="0" u="none" strike="noStrike" cap="none" normalizeH="0" baseline="0" dirty="0">
                        <a:ln>
                          <a:noFill/>
                        </a:ln>
                        <a:solidFill>
                          <a:schemeClr val="tx1"/>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900" b="0" i="0" u="none" strike="noStrike" cap="none" normalizeH="0" baseline="0" dirty="0">
                          <a:ln>
                            <a:noFill/>
                          </a:ln>
                          <a:solidFill>
                            <a:schemeClr val="tx1"/>
                          </a:solidFill>
                          <a:effectLst/>
                          <a:latin typeface="Arial" charset="0"/>
                          <a:cs typeface="Arial" charset="0"/>
                        </a:rPr>
                        <a:t>السلام لكم أيها الشهداء</a:t>
                      </a:r>
                      <a:r>
                        <a:rPr kumimoji="0" lang="ar-EG" sz="3200" b="0" i="0" u="none" strike="noStrike" cap="none" normalizeH="0" baseline="0" dirty="0">
                          <a:ln>
                            <a:noFill/>
                          </a:ln>
                          <a:solidFill>
                            <a:schemeClr val="tx1"/>
                          </a:solidFill>
                          <a:effectLst/>
                          <a:latin typeface="Arial" charset="0"/>
                          <a:cs typeface="Arial" charset="0"/>
                        </a:rPr>
                        <a:t>، </a:t>
                      </a:r>
                      <a:r>
                        <a:rPr kumimoji="0" lang="ar-EG" sz="2900" b="0" i="0" u="none" strike="noStrike" cap="none" normalizeH="0" baseline="0" dirty="0">
                          <a:ln>
                            <a:noFill/>
                          </a:ln>
                          <a:solidFill>
                            <a:schemeClr val="tx1"/>
                          </a:solidFill>
                          <a:effectLst/>
                          <a:latin typeface="Arial" charset="0"/>
                          <a:cs typeface="Arial" charset="0"/>
                        </a:rPr>
                        <a:t>السلام </a:t>
                      </a:r>
                      <a:r>
                        <a:rPr kumimoji="0" lang="ar-EG" sz="2900" b="0" i="0" u="none" strike="noStrike" cap="none" normalizeH="0" baseline="0" dirty="0" err="1">
                          <a:ln>
                            <a:noFill/>
                          </a:ln>
                          <a:solidFill>
                            <a:schemeClr val="tx1"/>
                          </a:solidFill>
                          <a:effectLst/>
                          <a:latin typeface="Arial" charset="0"/>
                          <a:cs typeface="Arial" charset="0"/>
                        </a:rPr>
                        <a:t>للشجعان</a:t>
                      </a:r>
                      <a:r>
                        <a:rPr kumimoji="0" lang="ar-EG" sz="2900" b="0" i="0" u="none" strike="noStrike" cap="none" normalizeH="0" baseline="0" dirty="0">
                          <a:ln>
                            <a:noFill/>
                          </a:ln>
                          <a:solidFill>
                            <a:schemeClr val="tx1"/>
                          </a:solidFill>
                          <a:effectLst/>
                          <a:latin typeface="Arial" charset="0"/>
                          <a:cs typeface="Arial" charset="0"/>
                        </a:rPr>
                        <a:t> الأبطال</a:t>
                      </a:r>
                      <a:r>
                        <a:rPr kumimoji="0" lang="ar-EG" sz="3200" b="0" i="0" u="none" strike="noStrike" cap="none" normalizeH="0" baseline="0" dirty="0">
                          <a:ln>
                            <a:noFill/>
                          </a:ln>
                          <a:solidFill>
                            <a:schemeClr val="tx1"/>
                          </a:solidFill>
                          <a:effectLst/>
                          <a:latin typeface="Arial" charset="0"/>
                          <a:cs typeface="Arial" charset="0"/>
                        </a:rPr>
                        <a:t>، </a:t>
                      </a:r>
                      <a:r>
                        <a:rPr kumimoji="0" lang="ar-EG" sz="2900" b="0" i="0" u="none" strike="noStrike" cap="none" normalizeH="0" baseline="0" dirty="0">
                          <a:ln>
                            <a:noFill/>
                          </a:ln>
                          <a:solidFill>
                            <a:schemeClr val="tx1"/>
                          </a:solidFill>
                          <a:effectLst/>
                          <a:latin typeface="Arial" charset="0"/>
                          <a:cs typeface="Arial" charset="0"/>
                        </a:rPr>
                        <a:t>السلام للابسي الجهاد</a:t>
                      </a:r>
                      <a:r>
                        <a:rPr kumimoji="0" lang="ar-EG" sz="3200" b="0" i="0" u="none" strike="noStrike" cap="none" normalizeH="0" baseline="0" dirty="0">
                          <a:ln>
                            <a:noFill/>
                          </a:ln>
                          <a:solidFill>
                            <a:schemeClr val="tx1"/>
                          </a:solidFill>
                          <a:effectLst/>
                          <a:latin typeface="Arial" charset="0"/>
                          <a:cs typeface="Arial" charset="0"/>
                        </a:rPr>
                        <a:t>، </a:t>
                      </a:r>
                      <a:r>
                        <a:rPr kumimoji="0" lang="ar-EG" sz="2900" b="0" i="0" u="none" strike="noStrike" cap="none" normalizeH="0" baseline="0" dirty="0">
                          <a:ln>
                            <a:noFill/>
                          </a:ln>
                          <a:solidFill>
                            <a:schemeClr val="tx1"/>
                          </a:solidFill>
                          <a:effectLst/>
                          <a:latin typeface="Arial" charset="0"/>
                          <a:cs typeface="Arial" charset="0"/>
                        </a:rPr>
                        <a:t>سيدي الملك </a:t>
                      </a:r>
                      <a:r>
                        <a:rPr kumimoji="0" lang="ar-EG" sz="2900" b="0" i="0" u="none" strike="noStrike" cap="none" normalizeH="0" baseline="0" dirty="0" err="1">
                          <a:ln>
                            <a:noFill/>
                          </a:ln>
                          <a:solidFill>
                            <a:schemeClr val="tx1"/>
                          </a:solidFill>
                          <a:effectLst/>
                          <a:latin typeface="Arial" charset="0"/>
                          <a:cs typeface="Arial" charset="0"/>
                        </a:rPr>
                        <a:t>جيؤرجيوس</a:t>
                      </a:r>
                      <a:r>
                        <a:rPr kumimoji="0" lang="ar-EG" sz="2900" b="0" i="0" u="none" strike="noStrike" cap="none" normalizeH="0" baseline="0" dirty="0">
                          <a:ln>
                            <a:noFill/>
                          </a:ln>
                          <a:solidFill>
                            <a:schemeClr val="tx1"/>
                          </a:solidFill>
                          <a:effectLst/>
                          <a:latin typeface="Arial" charset="0"/>
                          <a:cs typeface="Arial" charset="0"/>
                        </a:rPr>
                        <a:t>، </a:t>
                      </a:r>
                      <a:r>
                        <a:rPr kumimoji="0" lang="ar-EG" sz="2900" b="0" i="0" u="none" strike="noStrike" cap="none" normalizeH="0" baseline="0" dirty="0" err="1">
                          <a:ln>
                            <a:noFill/>
                          </a:ln>
                          <a:solidFill>
                            <a:schemeClr val="tx1"/>
                          </a:solidFill>
                          <a:effectLst/>
                          <a:latin typeface="Arial" charset="0"/>
                          <a:cs typeface="Arial" charset="0"/>
                        </a:rPr>
                        <a:t>ثيؤذوروس</a:t>
                      </a:r>
                      <a:r>
                        <a:rPr kumimoji="0" lang="ar-EG" sz="2900" b="0" i="0" u="none" strike="noStrike" cap="none" normalizeH="0" baseline="0" dirty="0">
                          <a:ln>
                            <a:noFill/>
                          </a:ln>
                          <a:solidFill>
                            <a:schemeClr val="tx1"/>
                          </a:solidFill>
                          <a:effectLst/>
                          <a:latin typeface="Arial" charset="0"/>
                          <a:cs typeface="Arial" charset="0"/>
                        </a:rPr>
                        <a:t> </a:t>
                      </a:r>
                      <a:r>
                        <a:rPr kumimoji="0" lang="ar-EG" sz="2900" b="0" i="0" u="none" strike="noStrike" cap="none" normalizeH="0" baseline="0" dirty="0" err="1">
                          <a:ln>
                            <a:noFill/>
                          </a:ln>
                          <a:solidFill>
                            <a:schemeClr val="tx1"/>
                          </a:solidFill>
                          <a:effectLst/>
                          <a:latin typeface="Arial" charset="0"/>
                          <a:cs typeface="Arial" charset="0"/>
                        </a:rPr>
                        <a:t>الآسفهسلار</a:t>
                      </a:r>
                      <a:r>
                        <a:rPr kumimoji="0" lang="ar-EG" sz="2900" b="0" i="0" u="none" strike="noStrike" cap="none" normalizeH="0" baseline="0" dirty="0">
                          <a:ln>
                            <a:noFill/>
                          </a:ln>
                          <a:solidFill>
                            <a:schemeClr val="tx1"/>
                          </a:solidFill>
                          <a:effectLst/>
                          <a:latin typeface="Arial" charset="0"/>
                          <a:cs typeface="Arial" charset="0"/>
                        </a:rPr>
                        <a:t>، </a:t>
                      </a:r>
                      <a:r>
                        <a:rPr kumimoji="0" lang="ar-EG" sz="2900" b="0" i="0" u="none" strike="noStrike" cap="none" normalizeH="0" baseline="0" dirty="0" err="1">
                          <a:ln>
                            <a:noFill/>
                          </a:ln>
                          <a:solidFill>
                            <a:schemeClr val="tx1"/>
                          </a:solidFill>
                          <a:effectLst/>
                          <a:latin typeface="Arial" charset="0"/>
                          <a:cs typeface="Arial" charset="0"/>
                        </a:rPr>
                        <a:t>فيلوباتير</a:t>
                      </a:r>
                      <a:r>
                        <a:rPr kumimoji="0" lang="ar-EG" sz="2900" b="0" i="0" u="none" strike="noStrike" cap="none" normalizeH="0" baseline="0" dirty="0">
                          <a:ln>
                            <a:noFill/>
                          </a:ln>
                          <a:solidFill>
                            <a:schemeClr val="tx1"/>
                          </a:solidFill>
                          <a:effectLst/>
                          <a:latin typeface="Arial" charset="0"/>
                          <a:cs typeface="Arial" charset="0"/>
                        </a:rPr>
                        <a:t> </a:t>
                      </a:r>
                      <a:r>
                        <a:rPr kumimoji="0" lang="ar-EG" sz="2900" b="0" i="0" u="none" strike="noStrike" cap="none" normalizeH="0" baseline="0" dirty="0" err="1">
                          <a:ln>
                            <a:noFill/>
                          </a:ln>
                          <a:solidFill>
                            <a:schemeClr val="tx1"/>
                          </a:solidFill>
                          <a:effectLst/>
                          <a:latin typeface="Arial" charset="0"/>
                          <a:cs typeface="Arial" charset="0"/>
                        </a:rPr>
                        <a:t>مرقوريوس</a:t>
                      </a:r>
                      <a:r>
                        <a:rPr kumimoji="0" lang="ar-EG" sz="2900" b="0" i="0" u="none" strike="noStrike" cap="none" normalizeH="0" baseline="0" dirty="0">
                          <a:ln>
                            <a:noFill/>
                          </a:ln>
                          <a:solidFill>
                            <a:schemeClr val="tx1"/>
                          </a:solidFill>
                          <a:effectLst/>
                          <a:latin typeface="Arial" charset="0"/>
                          <a:cs typeface="Arial" charset="0"/>
                        </a:rPr>
                        <a:t>، القديس أبا مينا. </a:t>
                      </a:r>
                      <a:endParaRPr kumimoji="0" lang="en-US" sz="29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0172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700" b="0" i="0" u="none" strike="noStrike" cap="none" normalizeH="0" baseline="0" dirty="0">
                          <a:ln>
                            <a:noFill/>
                          </a:ln>
                          <a:solidFill>
                            <a:srgbClr val="FFFF00"/>
                          </a:solidFill>
                          <a:effectLst/>
                          <a:latin typeface="Coptic1" pitchFamily="2" charset="0"/>
                          <a:cs typeface="Arial" charset="0"/>
                        </a:rPr>
                        <a:t>&lt;ere </a:t>
                      </a:r>
                      <a:r>
                        <a:rPr kumimoji="0" lang="en-US" sz="4700" b="0" i="0" u="none" strike="noStrike" cap="none" normalizeH="0" baseline="0" dirty="0" err="1">
                          <a:ln>
                            <a:noFill/>
                          </a:ln>
                          <a:solidFill>
                            <a:srgbClr val="FFFF00"/>
                          </a:solidFill>
                          <a:effectLst/>
                          <a:latin typeface="Coptic1" pitchFamily="2" charset="0"/>
                          <a:cs typeface="Arial" charset="0"/>
                        </a:rPr>
                        <a:t>nwten</a:t>
                      </a:r>
                      <a:r>
                        <a:rPr kumimoji="0" lang="en-US" sz="4700" b="0" i="0" u="none" strike="noStrike" cap="none" normalizeH="0" baseline="0" dirty="0">
                          <a:ln>
                            <a:noFill/>
                          </a:ln>
                          <a:solidFill>
                            <a:srgbClr val="FFFF00"/>
                          </a:solidFill>
                          <a:effectLst/>
                          <a:latin typeface="Coptic1" pitchFamily="2" charset="0"/>
                          <a:cs typeface="Arial" charset="0"/>
                        </a:rPr>
                        <a:t> w~ </a:t>
                      </a:r>
                      <a:r>
                        <a:rPr kumimoji="0" lang="en-US" sz="4700" b="0" i="0" u="none" strike="noStrike" cap="none" normalizeH="0" baseline="0" dirty="0" err="1">
                          <a:ln>
                            <a:noFill/>
                          </a:ln>
                          <a:solidFill>
                            <a:srgbClr val="FFFF00"/>
                          </a:solidFill>
                          <a:effectLst/>
                          <a:latin typeface="Coptic1" pitchFamily="2" charset="0"/>
                          <a:cs typeface="Arial" charset="0"/>
                        </a:rPr>
                        <a:t>nimarturoc</a:t>
                      </a:r>
                      <a:r>
                        <a:rPr kumimoji="0" lang="en-US" sz="4700" b="0" i="0" u="none" strike="noStrike" cap="none" normalizeH="0" baseline="0" dirty="0">
                          <a:ln>
                            <a:noFill/>
                          </a:ln>
                          <a:solidFill>
                            <a:srgbClr val="FFFF00"/>
                          </a:solidFill>
                          <a:effectLst/>
                          <a:latin typeface="Coptic1" pitchFamily="2" charset="0"/>
                          <a:cs typeface="Arial" charset="0"/>
                        </a:rPr>
                        <a:t> : ,ere </a:t>
                      </a:r>
                      <a:r>
                        <a:rPr kumimoji="0" lang="en-US" sz="4700" b="0" i="0" u="none" strike="noStrike" cap="none" normalizeH="0" baseline="0" dirty="0" err="1">
                          <a:ln>
                            <a:noFill/>
                          </a:ln>
                          <a:solidFill>
                            <a:srgbClr val="FFFF00"/>
                          </a:solidFill>
                          <a:effectLst/>
                          <a:latin typeface="Coptic1" pitchFamily="2" charset="0"/>
                          <a:cs typeface="Arial" charset="0"/>
                        </a:rPr>
                        <a:t>niswij</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n~genneoc</a:t>
                      </a:r>
                      <a:r>
                        <a:rPr kumimoji="0" lang="en-US" sz="4700" b="0" i="0" u="none" strike="noStrike" cap="none" normalizeH="0" baseline="0" dirty="0">
                          <a:ln>
                            <a:noFill/>
                          </a:ln>
                          <a:solidFill>
                            <a:srgbClr val="FFFF00"/>
                          </a:solidFill>
                          <a:effectLst/>
                          <a:latin typeface="Coptic1" pitchFamily="2" charset="0"/>
                          <a:cs typeface="Arial" charset="0"/>
                        </a:rPr>
                        <a:t> : ,ere </a:t>
                      </a:r>
                      <a:r>
                        <a:rPr kumimoji="0" lang="en-US" sz="4700" b="0" i="0" u="none" strike="noStrike" cap="none" normalizeH="0" baseline="0" dirty="0" err="1">
                          <a:ln>
                            <a:noFill/>
                          </a:ln>
                          <a:solidFill>
                            <a:srgbClr val="FFFF00"/>
                          </a:solidFill>
                          <a:effectLst/>
                          <a:latin typeface="Coptic1" pitchFamily="2" charset="0"/>
                          <a:cs typeface="Arial" charset="0"/>
                        </a:rPr>
                        <a:t>niaylovoroc</a:t>
                      </a:r>
                      <a:r>
                        <a:rPr kumimoji="0" lang="en-US" sz="4700" b="0" i="0" u="none" strike="noStrike" cap="none" normalizeH="0" baseline="0" dirty="0">
                          <a:ln>
                            <a:noFill/>
                          </a:ln>
                          <a:solidFill>
                            <a:srgbClr val="FFFF00"/>
                          </a:solidFill>
                          <a:effectLst/>
                          <a:latin typeface="Coptic1" pitchFamily="2" charset="0"/>
                          <a:cs typeface="Arial" charset="0"/>
                        </a:rPr>
                        <a:t> : pa[</a:t>
                      </a:r>
                      <a:r>
                        <a:rPr kumimoji="0" lang="en-US" sz="4700" b="0" i="0" u="none" strike="noStrike" cap="none" normalizeH="0" baseline="0" dirty="0" err="1">
                          <a:ln>
                            <a:noFill/>
                          </a:ln>
                          <a:solidFill>
                            <a:srgbClr val="FFFF00"/>
                          </a:solidFill>
                          <a:effectLst/>
                          <a:latin typeface="Coptic1" pitchFamily="2" charset="0"/>
                          <a:cs typeface="Arial" charset="0"/>
                        </a:rPr>
                        <a:t>oic</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p~ouro</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Gewrgioc</a:t>
                      </a:r>
                      <a:r>
                        <a:rPr kumimoji="0" lang="en-US" sz="4700" b="0" i="0" u="none" strike="noStrike" cap="none" normalizeH="0" baseline="0" dirty="0">
                          <a:ln>
                            <a:noFill/>
                          </a:ln>
                          <a:solidFill>
                            <a:srgbClr val="FFFF00"/>
                          </a:solidFill>
                          <a:effectLst/>
                          <a:latin typeface="Coptic1" pitchFamily="2" charset="0"/>
                          <a:cs typeface="Arial" charset="0"/>
                        </a:rPr>
                        <a:t> : </a:t>
                      </a:r>
                      <a:r>
                        <a:rPr kumimoji="0" lang="en-US" sz="4700" b="0" i="0" u="none" strike="noStrike" cap="none" normalizeH="0" baseline="0" dirty="0" err="1">
                          <a:ln>
                            <a:noFill/>
                          </a:ln>
                          <a:solidFill>
                            <a:srgbClr val="FFFF00"/>
                          </a:solidFill>
                          <a:effectLst/>
                          <a:latin typeface="Coptic1" pitchFamily="2" charset="0"/>
                          <a:cs typeface="Arial" charset="0"/>
                        </a:rPr>
                        <a:t>Yeo~dwroc</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pictratilat</a:t>
                      </a:r>
                      <a:r>
                        <a:rPr kumimoji="0" lang="en-US" sz="4700" b="0" i="0" u="none" strike="noStrike" cap="none" normalizeH="0" baseline="0" dirty="0">
                          <a:ln>
                            <a:noFill/>
                          </a:ln>
                          <a:solidFill>
                            <a:srgbClr val="FFFF00"/>
                          </a:solidFill>
                          <a:effectLst/>
                          <a:latin typeface="Coptic1" pitchFamily="2" charset="0"/>
                          <a:cs typeface="Arial" charset="0"/>
                        </a:rPr>
                        <a:t>/c : </a:t>
                      </a:r>
                      <a:r>
                        <a:rPr kumimoji="0" lang="en-US" sz="4700" b="0" i="0" u="none" strike="noStrike" cap="none" normalizeH="0" baseline="0" dirty="0" err="1">
                          <a:ln>
                            <a:noFill/>
                          </a:ln>
                          <a:solidFill>
                            <a:srgbClr val="FFFF00"/>
                          </a:solidFill>
                          <a:effectLst/>
                          <a:latin typeface="Coptic1" pitchFamily="2" charset="0"/>
                          <a:cs typeface="Arial" charset="0"/>
                        </a:rPr>
                        <a:t>Vilopat</a:t>
                      </a:r>
                      <a:r>
                        <a:rPr kumimoji="0" lang="en-US" sz="4700" b="0" i="0" u="none" strike="noStrike" cap="none" normalizeH="0" baseline="0" dirty="0">
                          <a:ln>
                            <a:noFill/>
                          </a:ln>
                          <a:solidFill>
                            <a:srgbClr val="FFFF00"/>
                          </a:solidFill>
                          <a:effectLst/>
                          <a:latin typeface="Coptic1" pitchFamily="2" charset="0"/>
                          <a:cs typeface="Arial" charset="0"/>
                        </a:rPr>
                        <a:t>/r </a:t>
                      </a:r>
                      <a:r>
                        <a:rPr kumimoji="0" lang="en-US" sz="4700" b="0" i="0" u="none" strike="noStrike" cap="none" normalizeH="0" baseline="0" dirty="0" err="1">
                          <a:ln>
                            <a:noFill/>
                          </a:ln>
                          <a:solidFill>
                            <a:srgbClr val="FFFF00"/>
                          </a:solidFill>
                          <a:effectLst/>
                          <a:latin typeface="Coptic1" pitchFamily="2" charset="0"/>
                          <a:cs typeface="Arial" charset="0"/>
                        </a:rPr>
                        <a:t>Merkourioc</a:t>
                      </a:r>
                      <a:r>
                        <a:rPr kumimoji="0" lang="en-US" sz="47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4700" b="0" i="0" u="none" strike="noStrike" cap="none" normalizeH="0" baseline="0" dirty="0" err="1">
                          <a:ln>
                            <a:noFill/>
                          </a:ln>
                          <a:solidFill>
                            <a:srgbClr val="FFFF00"/>
                          </a:solidFill>
                          <a:effectLst/>
                          <a:latin typeface="Coptic1" pitchFamily="2" charset="0"/>
                          <a:cs typeface="Arial" charset="0"/>
                        </a:rPr>
                        <a:t>pia~gioc</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a~pa</a:t>
                      </a:r>
                      <a:r>
                        <a:rPr kumimoji="0" lang="en-US" sz="4700" b="0" i="0" u="none" strike="noStrike" cap="none" normalizeH="0" baseline="0" dirty="0">
                          <a:ln>
                            <a:noFill/>
                          </a:ln>
                          <a:solidFill>
                            <a:srgbClr val="FFFF00"/>
                          </a:solidFill>
                          <a:effectLst/>
                          <a:latin typeface="Coptic1" pitchFamily="2" charset="0"/>
                          <a:cs typeface="Arial" charset="0"/>
                        </a:rPr>
                        <a:t> M/</a:t>
                      </a:r>
                      <a:r>
                        <a:rPr kumimoji="0" lang="en-US" sz="4700" b="0" i="0" u="none" strike="noStrike" cap="none" normalizeH="0" baseline="0" dirty="0" err="1">
                          <a:ln>
                            <a:noFill/>
                          </a:ln>
                          <a:solidFill>
                            <a:srgbClr val="FFFF00"/>
                          </a:solidFill>
                          <a:effectLst/>
                          <a:latin typeface="Coptic1" pitchFamily="2" charset="0"/>
                          <a:cs typeface="Arial" charset="0"/>
                        </a:rPr>
                        <a:t>na.</a:t>
                      </a:r>
                      <a:r>
                        <a:rPr kumimoji="0" lang="en-US" sz="4700" b="0" i="0" u="none" strike="noStrike" cap="none" normalizeH="0" baseline="0" dirty="0">
                          <a:ln>
                            <a:noFill/>
                          </a:ln>
                          <a:solidFill>
                            <a:srgbClr val="FFFF00"/>
                          </a:solidFill>
                          <a:effectLst/>
                          <a:latin typeface="Coptic1" pitchFamily="2" charset="0"/>
                          <a:cs typeface="Arial" charset="0"/>
                        </a:rPr>
                        <a:t> </a:t>
                      </a:r>
                    </a:p>
                  </a:txBody>
                  <a:tcPr marL="121920" marR="121920" marT="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2" name="Tableau 1">
            <a:extLst>
              <a:ext uri="{FF2B5EF4-FFF2-40B4-BE49-F238E27FC236}">
                <a16:creationId xmlns:a16="http://schemas.microsoft.com/office/drawing/2014/main" id="{91A8C983-A69E-2B49-8FE3-F00FD40D0A88}"/>
              </a:ext>
            </a:extLst>
          </p:cNvPr>
          <p:cNvGraphicFramePr>
            <a:graphicFrameLocks noGrp="1"/>
          </p:cNvGraphicFramePr>
          <p:nvPr/>
        </p:nvGraphicFramePr>
        <p:xfrm>
          <a:off x="2165880" y="0"/>
          <a:ext cx="8128000" cy="644144"/>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472887533"/>
                    </a:ext>
                  </a:extLst>
                </a:gridCol>
              </a:tblGrid>
              <a:tr h="644144">
                <a:tc>
                  <a:txBody>
                    <a:bodyPr/>
                    <a:lstStyle/>
                    <a:p>
                      <a:pPr algn="ctr">
                        <a:lnSpc>
                          <a:spcPct val="80000"/>
                        </a:lnSpc>
                        <a:spcBef>
                          <a:spcPct val="0"/>
                        </a:spcBef>
                      </a:pPr>
                      <a:r>
                        <a:rPr lang="en-CA" sz="2100" dirty="0" err="1">
                          <a:solidFill>
                            <a:schemeClr val="tx1"/>
                          </a:solidFill>
                          <a:latin typeface="Arial" panose="020B0604020202020204" pitchFamily="34" charset="0"/>
                          <a:cs typeface="+mn-cs"/>
                        </a:rPr>
                        <a:t>Sts</a:t>
                      </a:r>
                      <a:r>
                        <a:rPr lang="en-CA" sz="2100" dirty="0">
                          <a:solidFill>
                            <a:schemeClr val="tx1"/>
                          </a:solidFill>
                          <a:latin typeface="Arial" panose="020B0604020202020204" pitchFamily="34" charset="0"/>
                          <a:cs typeface="+mn-cs"/>
                        </a:rPr>
                        <a:t>. Martyrs Georges, Théodore, </a:t>
                      </a:r>
                      <a:r>
                        <a:rPr lang="en-CA" sz="2100" dirty="0" err="1">
                          <a:solidFill>
                            <a:schemeClr val="tx1"/>
                          </a:solidFill>
                          <a:latin typeface="Arial" panose="020B0604020202020204" pitchFamily="34" charset="0"/>
                          <a:cs typeface="+mn-cs"/>
                        </a:rPr>
                        <a:t>Mercourios</a:t>
                      </a:r>
                      <a:r>
                        <a:rPr lang="en-CA" sz="2100" dirty="0">
                          <a:solidFill>
                            <a:schemeClr val="tx1"/>
                          </a:solidFill>
                          <a:latin typeface="Arial" panose="020B0604020202020204" pitchFamily="34" charset="0"/>
                          <a:cs typeface="+mn-cs"/>
                        </a:rPr>
                        <a:t>, Mina</a:t>
                      </a:r>
                      <a:endParaRPr lang="ar-EG" sz="2100" dirty="0">
                        <a:solidFill>
                          <a:schemeClr val="tx1"/>
                        </a:solidFill>
                        <a:latin typeface="Arial" panose="020B0604020202020204" pitchFamily="34" charset="0"/>
                        <a:cs typeface="+mn-cs"/>
                      </a:endParaRPr>
                    </a:p>
                    <a:p>
                      <a:pPr algn="ctr" rtl="1">
                        <a:lnSpc>
                          <a:spcPct val="80000"/>
                        </a:lnSpc>
                        <a:spcBef>
                          <a:spcPct val="0"/>
                        </a:spcBef>
                      </a:pPr>
                      <a:r>
                        <a:rPr lang="ar-EG" sz="2400" dirty="0">
                          <a:solidFill>
                            <a:schemeClr val="tx1"/>
                          </a:solidFill>
                          <a:cs typeface="+mn-cs"/>
                        </a:rPr>
                        <a:t>الشهادة القديسين </a:t>
                      </a:r>
                      <a:r>
                        <a:rPr lang="ar-EG" sz="2400" dirty="0" err="1">
                          <a:solidFill>
                            <a:schemeClr val="tx1"/>
                          </a:solidFill>
                          <a:cs typeface="+mn-cs"/>
                        </a:rPr>
                        <a:t>مارجرجس</a:t>
                      </a:r>
                      <a:r>
                        <a:rPr lang="ar-EG" sz="2400" dirty="0">
                          <a:solidFill>
                            <a:schemeClr val="tx1"/>
                          </a:solidFill>
                          <a:cs typeface="+mn-cs"/>
                        </a:rPr>
                        <a:t>، والأمير تادرس، وأبى سيفين، </a:t>
                      </a:r>
                      <a:r>
                        <a:rPr lang="ar-EG" sz="2400" dirty="0" err="1">
                          <a:solidFill>
                            <a:schemeClr val="tx1"/>
                          </a:solidFill>
                          <a:cs typeface="+mn-cs"/>
                        </a:rPr>
                        <a:t>ومارمينا</a:t>
                      </a:r>
                      <a:endParaRPr lang="fr-FR" sz="2400" dirty="0">
                        <a:solidFill>
                          <a:schemeClr val="tx1"/>
                        </a:solidFill>
                        <a:cs typeface="+mn-cs"/>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4981209"/>
                  </a:ext>
                </a:extLst>
              </a:tr>
            </a:tbl>
          </a:graphicData>
        </a:graphic>
      </p:graphicFrame>
      <p:sp>
        <p:nvSpPr>
          <p:cNvPr id="5" name="AutoShape 36">
            <a:hlinkClick r:id="rId3" action="ppaction://hlinksldjump" highlightClick="1"/>
            <a:extLst>
              <a:ext uri="{FF2B5EF4-FFF2-40B4-BE49-F238E27FC236}">
                <a16:creationId xmlns:a16="http://schemas.microsoft.com/office/drawing/2014/main" id="{FA4E0025-1250-1AB0-1739-4F8F110EF953}"/>
              </a:ext>
            </a:extLst>
          </p:cNvPr>
          <p:cNvSpPr>
            <a:spLocks noChangeArrowheads="1"/>
          </p:cNvSpPr>
          <p:nvPr/>
        </p:nvSpPr>
        <p:spPr bwMode="auto">
          <a:xfrm>
            <a:off x="10464800" y="6096000"/>
            <a:ext cx="1727200" cy="762000"/>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667" dirty="0">
                <a:solidFill>
                  <a:srgbClr val="FFFFFF"/>
                </a:solidFill>
                <a:latin typeface="Arial" charset="0"/>
                <a:cs typeface="Arial" charset="0"/>
              </a:rPr>
              <a:t>الختام</a:t>
            </a:r>
            <a:endParaRPr lang="en-CA" sz="2667" dirty="0">
              <a:solidFill>
                <a:srgbClr val="FFFFFF"/>
              </a:solidFill>
              <a:latin typeface="Arial" charset="0"/>
              <a:cs typeface="Arial" charset="0"/>
            </a:endParaRPr>
          </a:p>
        </p:txBody>
      </p:sp>
      <p:sp>
        <p:nvSpPr>
          <p:cNvPr id="4" name="AutoShape 15">
            <a:hlinkClick r:id="rId4" action="ppaction://hlinksldjump" highlightClick="1"/>
            <a:extLst>
              <a:ext uri="{FF2B5EF4-FFF2-40B4-BE49-F238E27FC236}">
                <a16:creationId xmlns:a16="http://schemas.microsoft.com/office/drawing/2014/main" id="{314CF011-F29A-AE9A-C4D4-14819C6DD023}"/>
              </a:ext>
            </a:extLst>
          </p:cNvPr>
          <p:cNvSpPr>
            <a:spLocks noChangeArrowheads="1"/>
          </p:cNvSpPr>
          <p:nvPr/>
        </p:nvSpPr>
        <p:spPr bwMode="auto">
          <a:xfrm>
            <a:off x="0" y="6186000"/>
            <a:ext cx="2540003" cy="672000"/>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 </a:t>
            </a:r>
            <a:r>
              <a:rPr lang="en-CA" sz="2133" dirty="0" err="1">
                <a:solidFill>
                  <a:srgbClr val="FFFFFF"/>
                </a:solidFill>
                <a:latin typeface="Arial" charset="0"/>
                <a:cs typeface="Arial" charset="0"/>
              </a:rPr>
              <a:t>pape</a:t>
            </a:r>
            <a:r>
              <a:rPr lang="en-CA" sz="2133" dirty="0">
                <a:solidFill>
                  <a:srgbClr val="FFFFFF"/>
                </a:solidFill>
                <a:latin typeface="Arial" charset="0"/>
                <a:cs typeface="Arial" charset="0"/>
              </a:rPr>
              <a:t> / </a:t>
            </a:r>
            <a:r>
              <a:rPr lang="en-CA" sz="2133" dirty="0" err="1">
                <a:solidFill>
                  <a:srgbClr val="FFFFFF"/>
                </a:solidFill>
                <a:latin typeface="Arial" charset="0"/>
                <a:cs typeface="Arial" charset="0"/>
              </a:rPr>
              <a:t>l'évêque</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البابا</a:t>
            </a:r>
            <a:r>
              <a:rPr lang="fr-FR" sz="2133" dirty="0">
                <a:solidFill>
                  <a:srgbClr val="FFFFFF"/>
                </a:solidFill>
                <a:latin typeface="Arial"/>
                <a:cs typeface="Arial"/>
              </a:rPr>
              <a:t> </a:t>
            </a:r>
            <a:r>
              <a:rPr lang="fr-FR" sz="2133" dirty="0">
                <a:solidFill>
                  <a:srgbClr val="FFFFFF"/>
                </a:solidFill>
                <a:latin typeface="Arial" charset="0"/>
                <a:cs typeface="Arial" charset="0"/>
              </a:rPr>
              <a:t>/ </a:t>
            </a:r>
            <a:r>
              <a:rPr lang="ar-EG" sz="2133" dirty="0">
                <a:solidFill>
                  <a:srgbClr val="FFFFFF"/>
                </a:solidFill>
                <a:latin typeface="Arial" charset="0"/>
                <a:cs typeface="Arial" charset="0"/>
              </a:rPr>
              <a:t>الأسقف</a:t>
            </a:r>
            <a:endParaRPr lang="en-CA" sz="2133" dirty="0">
              <a:solidFill>
                <a:srgbClr val="FFFFFF"/>
              </a:solidFill>
              <a:latin typeface="Arial" charset="0"/>
              <a:cs typeface="Arial" charset="0"/>
            </a:endParaRPr>
          </a:p>
        </p:txBody>
      </p:sp>
    </p:spTree>
    <p:extLst>
      <p:ext uri="{BB962C8B-B14F-4D97-AF65-F5344CB8AC3E}">
        <p14:creationId xmlns:p14="http://schemas.microsoft.com/office/powerpoint/2010/main" val="957026977"/>
      </p:ext>
    </p:extLst>
  </p:cSld>
  <p:clrMapOvr>
    <a:masterClrMapping/>
  </p:clrMapOvr>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80127-E8A3-8AE6-8E88-6CC7FF175F08}"/>
            </a:ext>
          </a:extLst>
        </p:cNvPr>
        <p:cNvGrpSpPr/>
        <p:nvPr/>
      </p:nvGrpSpPr>
      <p:grpSpPr>
        <a:xfrm>
          <a:off x="0" y="0"/>
          <a:ext cx="0" cy="0"/>
          <a:chOff x="0" y="0"/>
          <a:chExt cx="0" cy="0"/>
        </a:xfrm>
      </p:grpSpPr>
      <p:graphicFrame>
        <p:nvGraphicFramePr>
          <p:cNvPr id="12512283" name="Group 27">
            <a:extLst>
              <a:ext uri="{FF2B5EF4-FFF2-40B4-BE49-F238E27FC236}">
                <a16:creationId xmlns:a16="http://schemas.microsoft.com/office/drawing/2014/main" id="{E6C54ABD-3206-A8F0-70D4-7814E19B99FC}"/>
              </a:ext>
            </a:extLst>
          </p:cNvPr>
          <p:cNvGraphicFramePr>
            <a:graphicFrameLocks noGrp="1"/>
          </p:cNvGraphicFramePr>
          <p:nvPr/>
        </p:nvGraphicFramePr>
        <p:xfrm>
          <a:off x="0" y="514024"/>
          <a:ext cx="12192000" cy="5709920"/>
        </p:xfrm>
        <a:graphic>
          <a:graphicData uri="http://schemas.openxmlformats.org/drawingml/2006/table">
            <a:tbl>
              <a:tblPr/>
              <a:tblGrid>
                <a:gridCol w="6405489">
                  <a:extLst>
                    <a:ext uri="{9D8B030D-6E8A-4147-A177-3AD203B41FA5}">
                      <a16:colId xmlns:a16="http://schemas.microsoft.com/office/drawing/2014/main" val="20000"/>
                    </a:ext>
                  </a:extLst>
                </a:gridCol>
                <a:gridCol w="5786511">
                  <a:extLst>
                    <a:ext uri="{9D8B030D-6E8A-4147-A177-3AD203B41FA5}">
                      <a16:colId xmlns:a16="http://schemas.microsoft.com/office/drawing/2014/main" val="1929201856"/>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kern="1200" cap="none" normalizeH="0" baseline="0" dirty="0">
                          <a:ln>
                            <a:noFill/>
                          </a:ln>
                          <a:solidFill>
                            <a:schemeClr val="tx1"/>
                          </a:solidFill>
                          <a:effectLst/>
                          <a:latin typeface="Arial" charset="0"/>
                          <a:ea typeface="+mn-ea"/>
                          <a:cs typeface="Arial" charset="0"/>
                        </a:rPr>
                        <a:t>Salut à notre père </a:t>
                      </a:r>
                      <a:r>
                        <a:rPr kumimoji="0" lang="fr-FR" sz="3200" b="0" i="0" u="none" strike="noStrike" kern="1200" cap="none" normalizeH="0" baseline="0" dirty="0" err="1">
                          <a:ln>
                            <a:noFill/>
                          </a:ln>
                          <a:solidFill>
                            <a:schemeClr val="tx1"/>
                          </a:solidFill>
                          <a:effectLst/>
                          <a:latin typeface="Arial" charset="0"/>
                          <a:ea typeface="+mn-ea"/>
                          <a:cs typeface="Arial" charset="0"/>
                        </a:rPr>
                        <a:t>abba</a:t>
                      </a:r>
                      <a:r>
                        <a:rPr kumimoji="0" lang="fr-FR" sz="3200" b="0" i="0" u="none" strike="noStrike" kern="1200" cap="none" normalizeH="0" baseline="0" dirty="0">
                          <a:ln>
                            <a:noFill/>
                          </a:ln>
                          <a:solidFill>
                            <a:schemeClr val="tx1"/>
                          </a:solidFill>
                          <a:effectLst/>
                          <a:latin typeface="Arial" charset="0"/>
                          <a:ea typeface="+mn-ea"/>
                          <a:cs typeface="Arial" charset="0"/>
                        </a:rPr>
                        <a:t> Antoine,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kern="1200" cap="none" normalizeH="0" baseline="0" dirty="0">
                          <a:ln>
                            <a:noFill/>
                          </a:ln>
                          <a:solidFill>
                            <a:schemeClr val="tx1"/>
                          </a:solidFill>
                          <a:effectLst/>
                          <a:latin typeface="Arial" charset="0"/>
                          <a:ea typeface="+mn-ea"/>
                          <a:cs typeface="Arial" charset="0"/>
                        </a:rPr>
                        <a:t>la lanterne du monachisme.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kern="1200" cap="none" normalizeH="0" baseline="0" dirty="0">
                          <a:ln>
                            <a:noFill/>
                          </a:ln>
                          <a:solidFill>
                            <a:schemeClr val="tx1"/>
                          </a:solidFill>
                          <a:effectLst/>
                          <a:latin typeface="Arial" charset="0"/>
                          <a:ea typeface="+mn-ea"/>
                          <a:cs typeface="Arial" charset="0"/>
                        </a:rPr>
                        <a:t>Salut à notre père </a:t>
                      </a:r>
                      <a:r>
                        <a:rPr kumimoji="0" lang="fr-FR" sz="3200" b="0" i="0" u="none" strike="noStrike" kern="1200" cap="none" normalizeH="0" baseline="0" dirty="0" err="1">
                          <a:ln>
                            <a:noFill/>
                          </a:ln>
                          <a:solidFill>
                            <a:schemeClr val="tx1"/>
                          </a:solidFill>
                          <a:effectLst/>
                          <a:latin typeface="Arial" charset="0"/>
                          <a:ea typeface="+mn-ea"/>
                          <a:cs typeface="Arial" charset="0"/>
                        </a:rPr>
                        <a:t>abba</a:t>
                      </a:r>
                      <a:r>
                        <a:rPr kumimoji="0" lang="fr-FR" sz="3200" b="0" i="0" u="none" strike="noStrike" kern="1200" cap="none" normalizeH="0" baseline="0" dirty="0">
                          <a:ln>
                            <a:noFill/>
                          </a:ln>
                          <a:solidFill>
                            <a:schemeClr val="tx1"/>
                          </a:solidFill>
                          <a:effectLst/>
                          <a:latin typeface="Arial" charset="0"/>
                          <a:ea typeface="+mn-ea"/>
                          <a:cs typeface="Arial" charset="0"/>
                        </a:rPr>
                        <a:t> Paul,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kern="1200" cap="none" normalizeH="0" baseline="0" dirty="0">
                          <a:ln>
                            <a:noFill/>
                          </a:ln>
                          <a:solidFill>
                            <a:schemeClr val="tx1"/>
                          </a:solidFill>
                          <a:effectLst/>
                          <a:latin typeface="Arial" charset="0"/>
                          <a:ea typeface="+mn-ea"/>
                          <a:cs typeface="Arial" charset="0"/>
                        </a:rPr>
                        <a:t>le bien-aimé du Christ. </a:t>
                      </a:r>
                      <a:endParaRPr kumimoji="0" lang="en-US" sz="3200" b="0" i="0" u="none" strike="noStrike" kern="1200" cap="none" normalizeH="0" baseline="0" dirty="0">
                        <a:ln>
                          <a:noFill/>
                        </a:ln>
                        <a:solidFill>
                          <a:schemeClr val="tx1"/>
                        </a:solidFill>
                        <a:effectLst/>
                        <a:latin typeface="Arial" charset="0"/>
                        <a:ea typeface="+mn-ea"/>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السلام لأبينا</a:t>
                      </a:r>
                      <a:r>
                        <a:rPr kumimoji="0" lang="fr-FR"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أنبا</a:t>
                      </a:r>
                      <a:r>
                        <a:rPr kumimoji="0" lang="fr-FR" sz="3700" b="0" i="0" u="none" strike="noStrike" cap="none" normalizeH="0" baseline="0" dirty="0">
                          <a:ln>
                            <a:noFill/>
                          </a:ln>
                          <a:solidFill>
                            <a:schemeClr val="tx1"/>
                          </a:solidFill>
                          <a:effectLst/>
                          <a:latin typeface="Arial" charset="0"/>
                          <a:cs typeface="Arial" charset="0"/>
                        </a:rPr>
                        <a:t> </a:t>
                      </a:r>
                      <a:r>
                        <a:rPr kumimoji="0" lang="ar-EG" sz="3700" b="0" i="0" u="none" strike="noStrike" cap="none" normalizeH="0" baseline="0" dirty="0">
                          <a:ln>
                            <a:noFill/>
                          </a:ln>
                          <a:solidFill>
                            <a:schemeClr val="tx1"/>
                          </a:solidFill>
                          <a:effectLst/>
                          <a:latin typeface="Arial" charset="0"/>
                          <a:cs typeface="Arial" charset="0"/>
                        </a:rPr>
                        <a:t>أنطونيوس،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سراج الرهبنة</a:t>
                      </a:r>
                      <a:r>
                        <a:rPr kumimoji="0" lang="fr-FR" sz="3700" b="0" i="0" u="none" strike="noStrike" cap="none" normalizeH="0" baseline="0" dirty="0">
                          <a:ln>
                            <a:noFill/>
                          </a:ln>
                          <a:solidFill>
                            <a:schemeClr val="tx1"/>
                          </a:solidFill>
                          <a:effectLst/>
                          <a:latin typeface="Arial" charset="0"/>
                          <a:cs typeface="Arial" charset="0"/>
                        </a:rPr>
                        <a:t>. </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السلام لأبينا أنبا بولا،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حبيب المسيح.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peniwt</a:t>
                      </a:r>
                      <a:r>
                        <a:rPr kumimoji="0" lang="en-US" sz="5300" b="0" i="0" u="none" strike="noStrike" cap="none" normalizeH="0" baseline="0" dirty="0">
                          <a:ln>
                            <a:noFill/>
                          </a:ln>
                          <a:solidFill>
                            <a:srgbClr val="FFFF00"/>
                          </a:solidFill>
                          <a:effectLst/>
                          <a:latin typeface="Coptic1" pitchFamily="2" charset="0"/>
                          <a:cs typeface="Arial" charset="0"/>
                        </a:rPr>
                        <a:t> abba </a:t>
                      </a:r>
                      <a:r>
                        <a:rPr kumimoji="0" lang="en-US" sz="5300" b="0" i="0" u="none" strike="noStrike" cap="none" normalizeH="0" baseline="0" dirty="0" err="1">
                          <a:ln>
                            <a:noFill/>
                          </a:ln>
                          <a:solidFill>
                            <a:srgbClr val="FFFF00"/>
                          </a:solidFill>
                          <a:effectLst/>
                          <a:latin typeface="Coptic1" pitchFamily="2" charset="0"/>
                          <a:cs typeface="Arial" charset="0"/>
                        </a:rPr>
                        <a:t>Antwnioc</a:t>
                      </a:r>
                      <a:r>
                        <a:rPr kumimoji="0" lang="en-US" sz="5300" b="0" i="0" u="none" strike="noStrike" cap="none" normalizeH="0" baseline="0" dirty="0">
                          <a:ln>
                            <a:noFill/>
                          </a:ln>
                          <a:solidFill>
                            <a:srgbClr val="FFFF00"/>
                          </a:solidFill>
                          <a:effectLst/>
                          <a:latin typeface="Coptic1" pitchFamily="2" charset="0"/>
                          <a:cs typeface="Arial" charset="0"/>
                        </a:rPr>
                        <a:t> : </a:t>
                      </a:r>
                      <a:endParaRPr kumimoji="0" lang="ar-EG" sz="53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piq</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bc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metmona,oc</a:t>
                      </a:r>
                      <a:r>
                        <a:rPr kumimoji="0" lang="en-US" sz="5300" b="0" i="0" u="none" strike="noStrike" cap="none" normalizeH="0" baseline="0" dirty="0">
                          <a:ln>
                            <a:noFill/>
                          </a:ln>
                          <a:solidFill>
                            <a:srgbClr val="FFFF00"/>
                          </a:solidFill>
                          <a:effectLst/>
                          <a:latin typeface="Coptic1" pitchFamily="2" charset="0"/>
                          <a:cs typeface="Arial" charset="0"/>
                        </a:rPr>
                        <a:t> : </a:t>
                      </a:r>
                      <a:endParaRPr kumimoji="0" lang="ar-EG" sz="53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peniwt</a:t>
                      </a:r>
                      <a:r>
                        <a:rPr kumimoji="0" lang="en-US" sz="5300" b="0" i="0" u="none" strike="noStrike" cap="none" normalizeH="0" baseline="0" dirty="0">
                          <a:ln>
                            <a:noFill/>
                          </a:ln>
                          <a:solidFill>
                            <a:srgbClr val="FFFF00"/>
                          </a:solidFill>
                          <a:effectLst/>
                          <a:latin typeface="Coptic1" pitchFamily="2" charset="0"/>
                          <a:cs typeface="Arial" charset="0"/>
                        </a:rPr>
                        <a:t> abba Paule : </a:t>
                      </a:r>
                      <a:endParaRPr kumimoji="0" lang="ar-EG" sz="53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pimenrit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P,#c</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Tableau 3">
            <a:extLst>
              <a:ext uri="{FF2B5EF4-FFF2-40B4-BE49-F238E27FC236}">
                <a16:creationId xmlns:a16="http://schemas.microsoft.com/office/drawing/2014/main" id="{BC80A1C3-F79C-B914-C780-123775022D56}"/>
              </a:ext>
            </a:extLst>
          </p:cNvPr>
          <p:cNvGraphicFramePr>
            <a:graphicFrameLocks noGrp="1"/>
          </p:cNvGraphicFramePr>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Arial" charset="0"/>
                          <a:ea typeface="+mn-ea"/>
                          <a:cs typeface="Arial" charset="0"/>
                        </a:rPr>
                        <a:t>St. Antoine &amp; St. Paul - </a:t>
                      </a:r>
                      <a:r>
                        <a:rPr kumimoji="0" lang="ar-EG" sz="2400" b="0" i="0" u="none" strike="noStrike" kern="1200" cap="none" spc="0" normalizeH="0" baseline="0" noProof="0" dirty="0">
                          <a:ln>
                            <a:noFill/>
                          </a:ln>
                          <a:solidFill>
                            <a:srgbClr val="FFFFFF"/>
                          </a:solidFill>
                          <a:effectLst/>
                          <a:uLnTx/>
                          <a:uFillTx/>
                          <a:latin typeface="Arial" charset="0"/>
                          <a:ea typeface="+mn-ea"/>
                          <a:cs typeface="Arial" charset="0"/>
                        </a:rPr>
                        <a:t>أنبا أنطونيوس وأنبا بولا</a:t>
                      </a: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4" name="AutoShape 36">
            <a:hlinkClick r:id="rId3" action="ppaction://hlinksldjump" highlightClick="1"/>
            <a:extLst>
              <a:ext uri="{FF2B5EF4-FFF2-40B4-BE49-F238E27FC236}">
                <a16:creationId xmlns:a16="http://schemas.microsoft.com/office/drawing/2014/main" id="{2D72E39F-E11B-FCFA-ABEC-493E43994489}"/>
              </a:ext>
            </a:extLst>
          </p:cNvPr>
          <p:cNvSpPr>
            <a:spLocks noChangeArrowheads="1"/>
          </p:cNvSpPr>
          <p:nvPr/>
        </p:nvSpPr>
        <p:spPr bwMode="auto">
          <a:xfrm>
            <a:off x="10464800" y="6096000"/>
            <a:ext cx="1727200" cy="762000"/>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667" dirty="0">
                <a:solidFill>
                  <a:srgbClr val="FFFFFF"/>
                </a:solidFill>
                <a:latin typeface="Arial" charset="0"/>
                <a:cs typeface="Arial" charset="0"/>
              </a:rPr>
              <a:t>الختام</a:t>
            </a:r>
            <a:endParaRPr lang="en-CA" sz="2667" dirty="0">
              <a:solidFill>
                <a:srgbClr val="FFFFFF"/>
              </a:solidFill>
              <a:latin typeface="Arial" charset="0"/>
              <a:cs typeface="Arial" charset="0"/>
            </a:endParaRPr>
          </a:p>
        </p:txBody>
      </p:sp>
      <p:sp>
        <p:nvSpPr>
          <p:cNvPr id="2" name="AutoShape 15">
            <a:hlinkClick r:id="rId4" action="ppaction://hlinksldjump" highlightClick="1"/>
            <a:extLst>
              <a:ext uri="{FF2B5EF4-FFF2-40B4-BE49-F238E27FC236}">
                <a16:creationId xmlns:a16="http://schemas.microsoft.com/office/drawing/2014/main" id="{D0C31F6F-A196-0AB3-9C83-A9F7F9D969B8}"/>
              </a:ext>
            </a:extLst>
          </p:cNvPr>
          <p:cNvSpPr>
            <a:spLocks noChangeArrowheads="1"/>
          </p:cNvSpPr>
          <p:nvPr/>
        </p:nvSpPr>
        <p:spPr bwMode="auto">
          <a:xfrm>
            <a:off x="0" y="6186000"/>
            <a:ext cx="2540003" cy="672000"/>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 </a:t>
            </a:r>
            <a:r>
              <a:rPr lang="en-CA" sz="2133" dirty="0" err="1">
                <a:solidFill>
                  <a:srgbClr val="FFFFFF"/>
                </a:solidFill>
                <a:latin typeface="Arial" charset="0"/>
                <a:cs typeface="Arial" charset="0"/>
              </a:rPr>
              <a:t>pape</a:t>
            </a:r>
            <a:r>
              <a:rPr lang="en-CA" sz="2133" dirty="0">
                <a:solidFill>
                  <a:srgbClr val="FFFFFF"/>
                </a:solidFill>
                <a:latin typeface="Arial" charset="0"/>
                <a:cs typeface="Arial" charset="0"/>
              </a:rPr>
              <a:t> / </a:t>
            </a:r>
            <a:r>
              <a:rPr lang="en-CA" sz="2133" dirty="0" err="1">
                <a:solidFill>
                  <a:srgbClr val="FFFFFF"/>
                </a:solidFill>
                <a:latin typeface="Arial" charset="0"/>
                <a:cs typeface="Arial" charset="0"/>
              </a:rPr>
              <a:t>l'évêque</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البابا</a:t>
            </a:r>
            <a:r>
              <a:rPr lang="fr-FR" sz="2133" dirty="0">
                <a:solidFill>
                  <a:srgbClr val="FFFFFF"/>
                </a:solidFill>
                <a:latin typeface="Arial"/>
                <a:cs typeface="Arial"/>
              </a:rPr>
              <a:t> </a:t>
            </a:r>
            <a:r>
              <a:rPr lang="fr-FR" sz="2133" dirty="0">
                <a:solidFill>
                  <a:srgbClr val="FFFFFF"/>
                </a:solidFill>
                <a:latin typeface="Arial" charset="0"/>
                <a:cs typeface="Arial" charset="0"/>
              </a:rPr>
              <a:t>/ </a:t>
            </a:r>
            <a:r>
              <a:rPr lang="ar-EG" sz="2133" dirty="0">
                <a:solidFill>
                  <a:srgbClr val="FFFFFF"/>
                </a:solidFill>
                <a:latin typeface="Arial" charset="0"/>
                <a:cs typeface="Arial" charset="0"/>
              </a:rPr>
              <a:t>الأسقف</a:t>
            </a:r>
            <a:endParaRPr lang="en-CA" sz="2133" dirty="0">
              <a:solidFill>
                <a:srgbClr val="FFFFFF"/>
              </a:solidFill>
              <a:latin typeface="Arial" charset="0"/>
              <a:cs typeface="Arial" charset="0"/>
            </a:endParaRPr>
          </a:p>
        </p:txBody>
      </p:sp>
    </p:spTree>
    <p:extLst>
      <p:ext uri="{BB962C8B-B14F-4D97-AF65-F5344CB8AC3E}">
        <p14:creationId xmlns:p14="http://schemas.microsoft.com/office/powerpoint/2010/main" val="1438670066"/>
      </p:ext>
    </p:extLst>
  </p:cSld>
  <p:clrMapOvr>
    <a:masterClrMapping/>
  </p:clrMapOvr>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3">
            <a:extLst>
              <a:ext uri="{FF2B5EF4-FFF2-40B4-BE49-F238E27FC236}">
                <a16:creationId xmlns:a16="http://schemas.microsoft.com/office/drawing/2014/main" id="{0A62B85F-5792-45A0-A4C9-D2F95C916EBE}"/>
              </a:ext>
            </a:extLst>
          </p:cNvPr>
          <p:cNvGraphicFramePr>
            <a:graphicFrameLocks noGrp="1"/>
          </p:cNvGraphicFramePr>
          <p:nvPr/>
        </p:nvGraphicFramePr>
        <p:xfrm>
          <a:off x="2032000" y="89808"/>
          <a:ext cx="8128000" cy="512064"/>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512064">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3200" dirty="0">
                          <a:solidFill>
                            <a:srgbClr val="FFFFFF"/>
                          </a:solidFill>
                          <a:latin typeface="Arial" charset="0"/>
                          <a:cs typeface="Arial" charset="0"/>
                        </a:rPr>
                        <a:t>Conclusion - </a:t>
                      </a:r>
                      <a:r>
                        <a:rPr kumimoji="0" lang="ar-EG" sz="2400" b="0" i="0" u="none" strike="noStrike" kern="1200" cap="none" spc="0" normalizeH="0" baseline="0" noProof="0" dirty="0">
                          <a:ln>
                            <a:noFill/>
                          </a:ln>
                          <a:solidFill>
                            <a:srgbClr val="FFFFFF"/>
                          </a:solidFill>
                          <a:effectLst/>
                          <a:uLnTx/>
                          <a:uFillTx/>
                          <a:latin typeface="Arial" charset="0"/>
                          <a:ea typeface="+mn-ea"/>
                          <a:cs typeface="Arial" charset="0"/>
                        </a:rPr>
                        <a:t>الختام</a:t>
                      </a:r>
                      <a:endParaRPr kumimoji="0" lang="en-CA" sz="2400" b="0" i="0" u="none" strike="noStrike" kern="1200" cap="none" spc="0" normalizeH="0" baseline="0" noProof="0" dirty="0">
                        <a:ln>
                          <a:noFill/>
                        </a:ln>
                        <a:solidFill>
                          <a:srgbClr val="FFFFFF"/>
                        </a:solidFill>
                        <a:effectLst/>
                        <a:uLnTx/>
                        <a:uFillTx/>
                        <a:latin typeface="Arial" charset="0"/>
                        <a:ea typeface="+mn-ea"/>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graphicFrame>
        <p:nvGraphicFramePr>
          <p:cNvPr id="2" name="Group 22">
            <a:extLst>
              <a:ext uri="{FF2B5EF4-FFF2-40B4-BE49-F238E27FC236}">
                <a16:creationId xmlns:a16="http://schemas.microsoft.com/office/drawing/2014/main" id="{29B309A0-3C6E-0B71-D0FD-BA23932D6884}"/>
              </a:ext>
            </a:extLst>
          </p:cNvPr>
          <p:cNvGraphicFramePr>
            <a:graphicFrameLocks noGrp="1"/>
          </p:cNvGraphicFramePr>
          <p:nvPr/>
        </p:nvGraphicFramePr>
        <p:xfrm>
          <a:off x="0" y="521543"/>
          <a:ext cx="12192000" cy="570992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3085150834"/>
                    </a:ext>
                  </a:extLst>
                </a:gridCol>
              </a:tblGrid>
              <a:tr h="236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Par les intercessions, de la mère de Dieu, Sainte Marie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Ô Seigneur, accorde-nous la rémission de nos péchés.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بِشَفَاعَاتِ،</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وَالِدَةِ الإِلَهِ الْقِدِّيسَةِ مَرْيَمَ،</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يَا رَبُّ أَنْعِمْ لَنَا،</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بِمَغْفِرَةِ خَطَايَانَا.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5300" b="0" i="0" u="none" strike="noStrike" cap="none" normalizeH="0" baseline="0" dirty="0">
                          <a:ln>
                            <a:noFill/>
                          </a:ln>
                          <a:solidFill>
                            <a:srgbClr val="FFFF00"/>
                          </a:solidFill>
                          <a:effectLst/>
                          <a:latin typeface="Coptic1" pitchFamily="2" charset="0"/>
                          <a:cs typeface="Arial" charset="0"/>
                        </a:rPr>
                        <a:t>Hiten </a:t>
                      </a:r>
                      <a:r>
                        <a:rPr kumimoji="0" lang="en-US" sz="5300" b="0" i="0" u="none" strike="noStrike" cap="none" normalizeH="0" baseline="0" dirty="0" err="1">
                          <a:ln>
                            <a:noFill/>
                          </a:ln>
                          <a:solidFill>
                            <a:srgbClr val="FFFF00"/>
                          </a:solidFill>
                          <a:effectLst/>
                          <a:latin typeface="Coptic1" pitchFamily="2" charset="0"/>
                          <a:cs typeface="Arial" charset="0"/>
                        </a:rPr>
                        <a:t>nip~recbia</a:t>
                      </a:r>
                      <a:r>
                        <a:rPr kumimoji="0" lang="en-US" sz="5300" b="0" i="0" u="none" strike="noStrike" cap="none" normalizeH="0" baseline="0" dirty="0">
                          <a:ln>
                            <a:noFill/>
                          </a:ln>
                          <a:solidFill>
                            <a:srgbClr val="FFFF00"/>
                          </a:solidFill>
                          <a:effectLst/>
                          <a:latin typeface="Coptic1" pitchFamily="2" charset="0"/>
                          <a:cs typeface="Arial" charset="0"/>
                        </a:rPr>
                        <a:t>~ : </a:t>
                      </a:r>
                      <a:br>
                        <a:rPr kumimoji="0" lang="en-US" sz="5300" b="0" i="0" u="none" strike="noStrike" cap="none" normalizeH="0" baseline="0" dirty="0">
                          <a:ln>
                            <a:noFill/>
                          </a:ln>
                          <a:solidFill>
                            <a:srgbClr val="FFFF00"/>
                          </a:solidFill>
                          <a:effectLst/>
                          <a:latin typeface="Coptic1" pitchFamily="2" charset="0"/>
                          <a:cs typeface="Arial" charset="0"/>
                        </a:rPr>
                      </a:b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Yeo~tokoc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Maria~ : p~{</a:t>
                      </a:r>
                      <a:r>
                        <a:rPr kumimoji="0" lang="en-US" sz="5300" b="0" i="0" u="none" strike="noStrike" cap="none" normalizeH="0" baseline="0" dirty="0" err="1">
                          <a:ln>
                            <a:noFill/>
                          </a:ln>
                          <a:solidFill>
                            <a:srgbClr val="FFFF00"/>
                          </a:solidFill>
                          <a:effectLst/>
                          <a:latin typeface="Coptic1" pitchFamily="2" charset="0"/>
                          <a:cs typeface="Arial" charset="0"/>
                        </a:rPr>
                        <a:t>oic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a~rih~mot</a:t>
                      </a:r>
                      <a:r>
                        <a:rPr kumimoji="0" lang="en-US" sz="5300" b="0" i="0" u="none" strike="noStrike" cap="none" normalizeH="0" baseline="0" dirty="0">
                          <a:ln>
                            <a:noFill/>
                          </a:ln>
                          <a:solidFill>
                            <a:srgbClr val="FFFF00"/>
                          </a:solidFill>
                          <a:effectLst/>
                          <a:latin typeface="Coptic1" pitchFamily="2" charset="0"/>
                          <a:cs typeface="Arial" charset="0"/>
                        </a:rPr>
                        <a:t> nan : </a:t>
                      </a:r>
                      <a:br>
                        <a:rPr kumimoji="0" lang="en-US" sz="5300" b="0" i="0" u="none" strike="noStrike" cap="none" normalizeH="0" baseline="0" dirty="0">
                          <a:ln>
                            <a:noFill/>
                          </a:ln>
                          <a:solidFill>
                            <a:srgbClr val="FFFF00"/>
                          </a:solidFill>
                          <a:effectLst/>
                          <a:latin typeface="Coptic1" pitchFamily="2" charset="0"/>
                          <a:cs typeface="Arial" charset="0"/>
                        </a:rPr>
                      </a:br>
                      <a:r>
                        <a:rPr kumimoji="0" lang="en-US" sz="5300" b="0" i="0" u="none" strike="noStrike" cap="none" normalizeH="0" baseline="0" dirty="0" err="1">
                          <a:ln>
                            <a:noFill/>
                          </a:ln>
                          <a:solidFill>
                            <a:srgbClr val="FFFF00"/>
                          </a:solidFill>
                          <a:effectLst/>
                          <a:latin typeface="Coptic1" pitchFamily="2" charset="0"/>
                          <a:cs typeface="Arial" charset="0"/>
                        </a:rPr>
                        <a:t>m~pi,w</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e~bol</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nennobi</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
        <p:nvSpPr>
          <p:cNvPr id="6" name="AutoShape 36">
            <a:hlinkClick r:id="rId3" action="ppaction://hlinksldjump" highlightClick="1"/>
            <a:extLst>
              <a:ext uri="{FF2B5EF4-FFF2-40B4-BE49-F238E27FC236}">
                <a16:creationId xmlns:a16="http://schemas.microsoft.com/office/drawing/2014/main" id="{F251117D-40DF-411C-808B-75425054133C}"/>
              </a:ext>
            </a:extLst>
          </p:cNvPr>
          <p:cNvSpPr>
            <a:spLocks noChangeArrowheads="1"/>
          </p:cNvSpPr>
          <p:nvPr/>
        </p:nvSpPr>
        <p:spPr bwMode="auto">
          <a:xfrm>
            <a:off x="8769210" y="6132125"/>
            <a:ext cx="3422791" cy="725876"/>
          </a:xfrm>
          <a:prstGeom prst="actionButtonBlank">
            <a:avLst/>
          </a:prstGeom>
          <a:solidFill>
            <a:srgbClr val="800000"/>
          </a:solidFill>
          <a:ln w="12700">
            <a:solidFill>
              <a:schemeClr val="tx1"/>
            </a:solidFill>
            <a:miter lim="800000"/>
            <a:headEnd/>
            <a:tailEnd/>
          </a:ln>
        </p:spPr>
        <p:txBody>
          <a:bodyPr wrap="none" tIns="158400" bIns="158400" anchor="ctr" anchorCtr="1"/>
          <a:lstStyle/>
          <a:p>
            <a:pPr algn="ctr" defTabSz="1219170" fontAlgn="base">
              <a:lnSpc>
                <a:spcPct val="80000"/>
              </a:lnSpc>
              <a:spcBef>
                <a:spcPct val="0"/>
              </a:spcBef>
              <a:spcAft>
                <a:spcPct val="0"/>
              </a:spcAft>
              <a:defRPr/>
            </a:pPr>
            <a:r>
              <a:rPr lang="en-US" sz="2133" dirty="0">
                <a:solidFill>
                  <a:srgbClr val="FFFFFF"/>
                </a:solidFill>
                <a:latin typeface="Arial"/>
                <a:cs typeface="Arial" charset="0"/>
              </a:rPr>
              <a:t>Conclusion Fêtes - </a:t>
            </a:r>
            <a:r>
              <a:rPr lang="ar-AE" sz="2133" dirty="0">
                <a:solidFill>
                  <a:srgbClr val="FFFFFF"/>
                </a:solidFill>
                <a:latin typeface="Arial"/>
                <a:cs typeface="Arial" charset="0"/>
              </a:rPr>
              <a:t>ختام الأعياد</a:t>
            </a:r>
            <a:endParaRPr lang="en-US" sz="2133" dirty="0">
              <a:solidFill>
                <a:srgbClr val="FFFFFF"/>
              </a:solidFill>
              <a:latin typeface="Arial"/>
              <a:cs typeface="Arial" charset="0"/>
            </a:endParaRPr>
          </a:p>
          <a:p>
            <a:pPr algn="ctr" defTabSz="1219170" fontAlgn="base">
              <a:lnSpc>
                <a:spcPct val="80000"/>
              </a:lnSpc>
              <a:spcBef>
                <a:spcPct val="0"/>
              </a:spcBef>
              <a:spcAft>
                <a:spcPct val="0"/>
              </a:spcAft>
              <a:defRPr/>
            </a:pPr>
            <a:r>
              <a:rPr lang="pt-BR" sz="2133" dirty="0">
                <a:solidFill>
                  <a:srgbClr val="FFFFFF"/>
                </a:solidFill>
                <a:latin typeface="Coptic1" pitchFamily="2" charset="0"/>
                <a:cs typeface="Arial" charset="0"/>
              </a:rPr>
              <a:t>I/#c# P,#c# n~caf nem voou</a:t>
            </a:r>
            <a:endParaRPr lang="en-CA" sz="2133" b="1" dirty="0">
              <a:solidFill>
                <a:srgbClr val="FFFFFF"/>
              </a:solidFill>
              <a:latin typeface="Arial" charset="0"/>
              <a:cs typeface="Arial"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11098"/>
            <a:ext cx="5164616" cy="3703834"/>
          </a:xfrm>
          <a:prstGeom prst="rect">
            <a:avLst/>
          </a:prstGeom>
        </p:spPr>
        <p:txBody>
          <a:bodyPr wrap="square">
            <a:spAutoFit/>
          </a:bodyPr>
          <a:lstStyle/>
          <a:p>
            <a:pPr algn="just" defTabSz="1219170" rtl="1"/>
            <a:r>
              <a:rPr lang="ar-EG" sz="5867" dirty="0">
                <a:solidFill>
                  <a:prstClr val="white"/>
                </a:solidFill>
                <a:latin typeface="Arial" panose="020B0604020202020204" pitchFamily="34" charset="0"/>
                <a:cs typeface="Arial"/>
              </a:rPr>
              <a:t>تأنى علىّ </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أيها الوحيد الجنس </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لأنى أخطأت اليك</a:t>
            </a:r>
            <a:endParaRPr lang="fr-FR" sz="5867" dirty="0">
              <a:solidFill>
                <a:prstClr val="white"/>
              </a:solidFill>
              <a:latin typeface="Arial" panose="020B0604020202020204" pitchFamily="34" charset="0"/>
              <a:cs typeface="Arial"/>
            </a:endParaRPr>
          </a:p>
          <a:p>
            <a:pPr algn="just" defTabSz="1219170" rtl="1"/>
            <a:r>
              <a:rPr lang="ar-EG" sz="5867" dirty="0">
                <a:solidFill>
                  <a:prstClr val="white"/>
                </a:solidFill>
                <a:latin typeface="Arial" panose="020B0604020202020204" pitchFamily="34" charset="0"/>
                <a:cs typeface="Arial"/>
              </a:rPr>
              <a:t>الروح المعزى.</a:t>
            </a:r>
            <a:endParaRPr lang="fr-FR" sz="5867" dirty="0">
              <a:solidFill>
                <a:prstClr val="white"/>
              </a:solidFill>
              <a:latin typeface="Arial" panose="020B0604020202020204" pitchFamily="34" charset="0"/>
              <a:cs typeface="Arial"/>
            </a:endParaRPr>
          </a:p>
        </p:txBody>
      </p:sp>
      <p:sp>
        <p:nvSpPr>
          <p:cNvPr id="6" name="Rectangle 5"/>
          <p:cNvSpPr/>
          <p:nvPr/>
        </p:nvSpPr>
        <p:spPr>
          <a:xfrm>
            <a:off x="431371" y="332658"/>
            <a:ext cx="6240693" cy="2821029"/>
          </a:xfrm>
          <a:prstGeom prst="rect">
            <a:avLst/>
          </a:prstGeom>
        </p:spPr>
        <p:txBody>
          <a:bodyPr wrap="square">
            <a:spAutoFit/>
          </a:bodyPr>
          <a:lstStyle/>
          <a:p>
            <a:pPr algn="just" defTabSz="1219170"/>
            <a:r>
              <a:rPr lang="fr-FR" sz="4533" dirty="0">
                <a:solidFill>
                  <a:prstClr val="white"/>
                </a:solidFill>
                <a:latin typeface="CS Avva Shenouda" pitchFamily="34" charset="0"/>
                <a:cs typeface="Arial"/>
              </a:rPr>
              <a:t>¿ `</a:t>
            </a:r>
            <a:r>
              <a:rPr lang="pl-PL" sz="4533" dirty="0">
                <a:solidFill>
                  <a:prstClr val="white"/>
                </a:solidFill>
                <a:latin typeface="CS Avva Shenouda" pitchFamily="34" charset="0"/>
                <a:cs typeface="Arial"/>
              </a:rPr>
              <a:t>Wou`nhyt `</a:t>
            </a:r>
            <a:r>
              <a:rPr lang="fr-FR" sz="4533" dirty="0">
                <a:solidFill>
                  <a:prstClr val="white"/>
                </a:solidFill>
                <a:latin typeface="CS Avva Shenouda" pitchFamily="34" charset="0"/>
                <a:cs typeface="Arial"/>
              </a:rPr>
              <a:t>e</a:t>
            </a:r>
            <a:r>
              <a:rPr lang="pl-PL" sz="4533" dirty="0">
                <a:solidFill>
                  <a:prstClr val="white"/>
                </a:solidFill>
                <a:latin typeface="CS Avva Shenouda" pitchFamily="34" charset="0"/>
                <a:cs typeface="Arial"/>
              </a:rPr>
              <a:t>jwi @ `w</a:t>
            </a:r>
            <a:r>
              <a:rPr lang="fr-FR" sz="4533" dirty="0">
                <a:solidFill>
                  <a:prstClr val="white"/>
                </a:solidFill>
                <a:latin typeface="CS Avva Shenouda" pitchFamily="34" charset="0"/>
                <a:cs typeface="Arial"/>
              </a:rPr>
              <a:t> P</a:t>
            </a:r>
            <a:r>
              <a:rPr lang="pl-PL" sz="4533" dirty="0">
                <a:solidFill>
                  <a:prstClr val="white"/>
                </a:solidFill>
                <a:latin typeface="CS Avva Shenouda" pitchFamily="34" charset="0"/>
                <a:cs typeface="Arial"/>
              </a:rPr>
              <a:t>imonogenyc @ je aiernobi `erok @ </a:t>
            </a:r>
            <a:r>
              <a:rPr lang="pl-PL" sz="4133" dirty="0">
                <a:solidFill>
                  <a:prstClr val="white"/>
                </a:solidFill>
                <a:latin typeface="CS Avva Shenouda" pitchFamily="34" charset="0"/>
                <a:cs typeface="Arial"/>
              </a:rPr>
              <a:t>pi`Pneuma `mParaklyton. </a:t>
            </a:r>
            <a:endParaRPr lang="fr-FR" sz="4133" dirty="0">
              <a:solidFill>
                <a:prstClr val="white"/>
              </a:solidFill>
              <a:latin typeface="CS Avva Shenouda" pitchFamily="34" charset="0"/>
              <a:cs typeface="Arial"/>
            </a:endParaRPr>
          </a:p>
        </p:txBody>
      </p:sp>
      <p:sp>
        <p:nvSpPr>
          <p:cNvPr id="7" name="Rectangle 6"/>
          <p:cNvSpPr/>
          <p:nvPr/>
        </p:nvSpPr>
        <p:spPr>
          <a:xfrm>
            <a:off x="623392" y="3621022"/>
            <a:ext cx="10561173"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Sois compatissant avec nous </a:t>
            </a:r>
          </a:p>
          <a:p>
            <a:pPr algn="ctr" defTabSz="1219170"/>
            <a:r>
              <a:rPr lang="fr-FR" sz="4267" b="1" dirty="0">
                <a:solidFill>
                  <a:prstClr val="white"/>
                </a:solidFill>
                <a:latin typeface="Book Antiqua" pitchFamily="18" charset="0"/>
                <a:cs typeface="Arial"/>
              </a:rPr>
              <a:t>ô Unique, </a:t>
            </a:r>
          </a:p>
          <a:p>
            <a:pPr algn="ctr" defTabSz="1219170"/>
            <a:r>
              <a:rPr lang="fr-FR" sz="4267" b="1" dirty="0">
                <a:solidFill>
                  <a:prstClr val="white"/>
                </a:solidFill>
                <a:latin typeface="Book Antiqua" pitchFamily="18" charset="0"/>
                <a:cs typeface="Arial"/>
              </a:rPr>
              <a:t>car j’ai péché contre Toi, </a:t>
            </a:r>
          </a:p>
          <a:p>
            <a:pPr algn="ctr" defTabSz="1219170"/>
            <a:r>
              <a:rPr lang="fr-FR" sz="4267" b="1" dirty="0">
                <a:solidFill>
                  <a:prstClr val="white"/>
                </a:solidFill>
                <a:latin typeface="Book Antiqua" pitchFamily="18" charset="0"/>
                <a:cs typeface="Arial"/>
              </a:rPr>
              <a:t>l’Esprit Consolateur. </a:t>
            </a:r>
          </a:p>
        </p:txBody>
      </p:sp>
    </p:spTree>
    <p:extLst>
      <p:ext uri="{BB962C8B-B14F-4D97-AF65-F5344CB8AC3E}">
        <p14:creationId xmlns:p14="http://schemas.microsoft.com/office/powerpoint/2010/main" val="4280310809"/>
      </p:ext>
    </p:extLst>
  </p:cSld>
  <p:clrMapOvr>
    <a:masterClrMapping/>
  </p:clrMapOvr>
  <p:transition/>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1206" name="Group 38"/>
          <p:cNvGraphicFramePr>
            <a:graphicFrameLocks noGrp="1"/>
          </p:cNvGraphicFramePr>
          <p:nvPr/>
        </p:nvGraphicFramePr>
        <p:xfrm>
          <a:off x="0" y="268052"/>
          <a:ext cx="12192000" cy="6051296"/>
        </p:xfrm>
        <a:graphic>
          <a:graphicData uri="http://schemas.openxmlformats.org/drawingml/2006/table">
            <a:tbl>
              <a:tblPr/>
              <a:tblGrid>
                <a:gridCol w="6597515">
                  <a:extLst>
                    <a:ext uri="{9D8B030D-6E8A-4147-A177-3AD203B41FA5}">
                      <a16:colId xmlns:a16="http://schemas.microsoft.com/office/drawing/2014/main" val="20000"/>
                    </a:ext>
                  </a:extLst>
                </a:gridCol>
                <a:gridCol w="5594485">
                  <a:extLst>
                    <a:ext uri="{9D8B030D-6E8A-4147-A177-3AD203B41FA5}">
                      <a16:colId xmlns:a16="http://schemas.microsoft.com/office/drawing/2014/main" val="825773660"/>
                    </a:ext>
                  </a:extLst>
                </a:gridCol>
              </a:tblGrid>
              <a:tr h="27086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Afin que nous Te louions</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avec Ton Père très bon</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et l’Esprit Saint, </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car Tu vins et nous sauvas. Aie pitié de nous. </a:t>
                      </a:r>
                      <a:endParaRPr kumimoji="0" lang="fr-CA" sz="3200" b="1"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لِكَيْ نُسَبِّحَكَ،</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مَعَ أَبِيكَ الصَّالِحِ،</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وَالرُّوحِ الْقُدُسِ،</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لِأَنَّكَ</a:t>
                      </a:r>
                      <a:r>
                        <a:rPr kumimoji="0" lang="fr-FR"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أَتَيْتَ وَخَلَّصْتَنَا. اِرْحَمْنَا.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Eyrenhwc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e~rok</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PekIwt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n~a~gayoc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piP~neuma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je </a:t>
                      </a:r>
                      <a:r>
                        <a:rPr kumimoji="0" lang="en-US" sz="5300" b="0" i="0" u="none" strike="noStrike" cap="none" normalizeH="0" baseline="0" dirty="0" err="1">
                          <a:ln>
                            <a:noFill/>
                          </a:ln>
                          <a:solidFill>
                            <a:srgbClr val="FFFF00"/>
                          </a:solidFill>
                          <a:effectLst/>
                          <a:latin typeface="Coptic1" pitchFamily="2" charset="0"/>
                          <a:cs typeface="Arial" charset="0"/>
                        </a:rPr>
                        <a:t>aki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akcw</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m~mon</a:t>
                      </a:r>
                      <a:r>
                        <a:rPr kumimoji="0" lang="en-US" sz="5300" b="0" i="0" u="none" strike="noStrike" cap="none" normalizeH="0" baseline="0" dirty="0">
                          <a:ln>
                            <a:noFill/>
                          </a:ln>
                          <a:solidFill>
                            <a:srgbClr val="FFFF00"/>
                          </a:solidFill>
                          <a:effectLst/>
                          <a:latin typeface="Coptic1" pitchFamily="2" charset="0"/>
                          <a:cs typeface="Arial" charset="0"/>
                        </a:rPr>
                        <a:t>. Nai nan.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AB819-9EAD-432D-1C16-D0B2CB56320E}"/>
            </a:ext>
          </a:extLst>
        </p:cNvPr>
        <p:cNvGrpSpPr/>
        <p:nvPr/>
      </p:nvGrpSpPr>
      <p:grpSpPr>
        <a:xfrm>
          <a:off x="0" y="0"/>
          <a:ext cx="0" cy="0"/>
          <a:chOff x="0" y="0"/>
          <a:chExt cx="0" cy="0"/>
        </a:xfrm>
      </p:grpSpPr>
      <p:graphicFrame>
        <p:nvGraphicFramePr>
          <p:cNvPr id="12400656" name="Group 16">
            <a:extLst>
              <a:ext uri="{FF2B5EF4-FFF2-40B4-BE49-F238E27FC236}">
                <a16:creationId xmlns:a16="http://schemas.microsoft.com/office/drawing/2014/main" id="{2E9D21BB-2066-21B5-4C1D-1DA96ED26170}"/>
              </a:ext>
            </a:extLst>
          </p:cNvPr>
          <p:cNvGraphicFramePr>
            <a:graphicFrameLocks noGrp="1"/>
          </p:cNvGraphicFramePr>
          <p:nvPr/>
        </p:nvGraphicFramePr>
        <p:xfrm>
          <a:off x="0" y="540000"/>
          <a:ext cx="12192000" cy="6074229"/>
        </p:xfrm>
        <a:graphic>
          <a:graphicData uri="http://schemas.openxmlformats.org/drawingml/2006/table">
            <a:tbl>
              <a:tblPr/>
              <a:tblGrid>
                <a:gridCol w="6134100">
                  <a:extLst>
                    <a:ext uri="{9D8B030D-6E8A-4147-A177-3AD203B41FA5}">
                      <a16:colId xmlns:a16="http://schemas.microsoft.com/office/drawing/2014/main" val="20001"/>
                    </a:ext>
                  </a:extLst>
                </a:gridCol>
                <a:gridCol w="6057900">
                  <a:extLst>
                    <a:ext uri="{9D8B030D-6E8A-4147-A177-3AD203B41FA5}">
                      <a16:colId xmlns:a16="http://schemas.microsoft.com/office/drawing/2014/main" val="20002"/>
                    </a:ext>
                  </a:extLst>
                </a:gridCol>
              </a:tblGrid>
              <a:tr h="607422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Pitié pour moi, mon Dieu, en Ton amour, selon Ta grande miséricorde, efface mon péché,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lave-moi tout entier de ma faute, et purifies-moi de mon offense.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Oui, je connais mon péché, ma faute est toujours devant moi,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contre Toi, Toi seul, j'ai péché, ce qui est mal à Tes yeux, je l'ai fait.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err="1">
                          <a:ln>
                            <a:noFill/>
                          </a:ln>
                          <a:solidFill>
                            <a:schemeClr val="tx1"/>
                          </a:solidFill>
                          <a:effectLst/>
                          <a:latin typeface="Arial" charset="0"/>
                          <a:cs typeface="Arial" charset="0"/>
                        </a:rPr>
                        <a:t>ٱرْحَمْنِي</a:t>
                      </a:r>
                      <a:r>
                        <a:rPr kumimoji="0" lang="ar-SA" sz="4300" b="0" i="0" u="none" strike="noStrike" cap="none" normalizeH="0" baseline="0" dirty="0">
                          <a:ln>
                            <a:noFill/>
                          </a:ln>
                          <a:solidFill>
                            <a:schemeClr val="tx1"/>
                          </a:solidFill>
                          <a:effectLst/>
                          <a:latin typeface="Arial" charset="0"/>
                          <a:cs typeface="Arial" charset="0"/>
                        </a:rPr>
                        <a:t> يَا </a:t>
                      </a:r>
                      <a:r>
                        <a:rPr kumimoji="0" lang="ar-SA" sz="4300" b="0" i="0" u="none" strike="noStrike" cap="none" normalizeH="0" baseline="0" dirty="0" err="1">
                          <a:ln>
                            <a:noFill/>
                          </a:ln>
                          <a:solidFill>
                            <a:schemeClr val="tx1"/>
                          </a:solidFill>
                          <a:effectLst/>
                          <a:latin typeface="Arial" charset="0"/>
                          <a:cs typeface="Arial" charset="0"/>
                        </a:rPr>
                        <a:t>ٱللهُ</a:t>
                      </a:r>
                      <a:r>
                        <a:rPr kumimoji="0" lang="ar-SA" sz="4300" b="0" i="0" u="none" strike="noStrike" cap="none" normalizeH="0" baseline="0" dirty="0">
                          <a:ln>
                            <a:noFill/>
                          </a:ln>
                          <a:solidFill>
                            <a:schemeClr val="tx1"/>
                          </a:solidFill>
                          <a:effectLst/>
                          <a:latin typeface="Arial" charset="0"/>
                          <a:cs typeface="Arial" charset="0"/>
                        </a:rPr>
                        <a:t> كَعَظِيمِ رَحْمَتِكَ، وَكَمِثْلِ كَثْرَةِ </a:t>
                      </a:r>
                      <a:r>
                        <a:rPr kumimoji="0" lang="ar-SA" sz="4300" b="0" i="0" u="none" strike="noStrike" cap="none" normalizeH="0" baseline="0" dirty="0" err="1">
                          <a:ln>
                            <a:noFill/>
                          </a:ln>
                          <a:solidFill>
                            <a:schemeClr val="tx1"/>
                          </a:solidFill>
                          <a:effectLst/>
                          <a:latin typeface="Arial" charset="0"/>
                          <a:cs typeface="Arial" charset="0"/>
                        </a:rPr>
                        <a:t>رَأْفَاتِكَ</a:t>
                      </a:r>
                      <a:r>
                        <a:rPr kumimoji="0" lang="ar-SA" sz="4300" b="0" i="0" u="none" strike="noStrike" cap="none" normalizeH="0" baseline="0" dirty="0">
                          <a:ln>
                            <a:noFill/>
                          </a:ln>
                          <a:solidFill>
                            <a:schemeClr val="tx1"/>
                          </a:solidFill>
                          <a:effectLst/>
                          <a:latin typeface="Arial" charset="0"/>
                          <a:cs typeface="Arial" charset="0"/>
                        </a:rPr>
                        <a:t> تَمْحُو إِثْمِي.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تَغْسِلُنِي كَثِيراً مِنْ إِثْمِي، وَمِنْ خَطِيئَتِي تُطَهِّرُنِي.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لِأَنِّي أَنَا عَارِفٌ بِإِثْمِي، وَخَطِيئَتِي أَمَامِي فِي كُلِّ حِينٍ.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لَكَ وَحْدَكَ أَخْطَأْتُ، </a:t>
                      </a:r>
                      <a:r>
                        <a:rPr kumimoji="0" lang="ar-SA" sz="4300" b="0" i="0" u="none" strike="noStrike" cap="none" normalizeH="0" baseline="0" dirty="0" err="1">
                          <a:ln>
                            <a:noFill/>
                          </a:ln>
                          <a:solidFill>
                            <a:schemeClr val="tx1"/>
                          </a:solidFill>
                          <a:effectLst/>
                          <a:latin typeface="Arial" charset="0"/>
                          <a:cs typeface="Arial" charset="0"/>
                        </a:rPr>
                        <a:t>وَٱلشَّرَّ</a:t>
                      </a:r>
                      <a:r>
                        <a:rPr kumimoji="0" lang="ar-SA" sz="4300" b="0" i="0" u="none" strike="noStrike" cap="none" normalizeH="0" baseline="0" dirty="0">
                          <a:ln>
                            <a:noFill/>
                          </a:ln>
                          <a:solidFill>
                            <a:schemeClr val="tx1"/>
                          </a:solidFill>
                          <a:effectLst/>
                          <a:latin typeface="Arial" charset="0"/>
                          <a:cs typeface="Arial" charset="0"/>
                        </a:rPr>
                        <a:t> قُدَّامَكَ صَنَعْتُ.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 name="Tableau 3">
            <a:extLst>
              <a:ext uri="{FF2B5EF4-FFF2-40B4-BE49-F238E27FC236}">
                <a16:creationId xmlns:a16="http://schemas.microsoft.com/office/drawing/2014/main" id="{D7DCF2E8-B663-6382-AEE2-8F0934409448}"/>
              </a:ext>
            </a:extLst>
          </p:cNvPr>
          <p:cNvGraphicFramePr>
            <a:graphicFrameLocks noGrp="1"/>
          </p:cNvGraphicFramePr>
          <p:nvPr/>
        </p:nvGraphicFramePr>
        <p:xfrm>
          <a:off x="2032000" y="0"/>
          <a:ext cx="8128000" cy="5400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540000">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fr-FR" sz="2800" dirty="0">
                          <a:solidFill>
                            <a:schemeClr val="tx1"/>
                          </a:solidFill>
                          <a:latin typeface="Arial" charset="0"/>
                          <a:cs typeface="Arial" charset="0"/>
                        </a:rPr>
                        <a:t>Psaume 50 - </a:t>
                      </a:r>
                      <a:r>
                        <a:rPr lang="ar-SA" sz="2800" dirty="0">
                          <a:solidFill>
                            <a:schemeClr val="tx1"/>
                          </a:solidFill>
                          <a:latin typeface="Arial" charset="0"/>
                          <a:cs typeface="Arial" charset="0"/>
                        </a:rPr>
                        <a:t>مزمور ٥٠</a:t>
                      </a:r>
                      <a:endParaRPr kumimoji="0" lang="en-CA" sz="2000" b="0" i="0" u="none" strike="noStrike" kern="1200" cap="none" spc="0" normalizeH="0" baseline="0" noProof="0" dirty="0">
                        <a:ln>
                          <a:noFill/>
                        </a:ln>
                        <a:solidFill>
                          <a:schemeClr val="tx1"/>
                        </a:solidFill>
                        <a:effectLst/>
                        <a:uLnTx/>
                        <a:uFillTx/>
                        <a:latin typeface="Arial" charset="0"/>
                        <a:ea typeface="+mn-ea"/>
                        <a:cs typeface="Arial" charset="0"/>
                      </a:endParaRPr>
                    </a:p>
                  </a:txBody>
                  <a:tcPr marL="121920" marR="121920" marT="60960" marB="6096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725904230"/>
      </p:ext>
    </p:extLst>
  </p:cSld>
  <p:clrMapOvr>
    <a:masterClrMapping/>
  </p:clrMapOvr>
  <p:transitio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29DAD-F16D-9703-99F0-E3206C4C8904}"/>
            </a:ext>
          </a:extLst>
        </p:cNvPr>
        <p:cNvGrpSpPr/>
        <p:nvPr/>
      </p:nvGrpSpPr>
      <p:grpSpPr>
        <a:xfrm>
          <a:off x="0" y="0"/>
          <a:ext cx="0" cy="0"/>
          <a:chOff x="0" y="0"/>
          <a:chExt cx="0" cy="0"/>
        </a:xfrm>
      </p:grpSpPr>
      <p:graphicFrame>
        <p:nvGraphicFramePr>
          <p:cNvPr id="12400656" name="Group 16">
            <a:extLst>
              <a:ext uri="{FF2B5EF4-FFF2-40B4-BE49-F238E27FC236}">
                <a16:creationId xmlns:a16="http://schemas.microsoft.com/office/drawing/2014/main" id="{2E258DEE-8A96-8E56-0260-A202C79257CD}"/>
              </a:ext>
            </a:extLst>
          </p:cNvPr>
          <p:cNvGraphicFramePr>
            <a:graphicFrameLocks noGrp="1"/>
          </p:cNvGraphicFramePr>
          <p:nvPr/>
        </p:nvGraphicFramePr>
        <p:xfrm>
          <a:off x="0" y="0"/>
          <a:ext cx="12192000" cy="6858000"/>
        </p:xfrm>
        <a:graphic>
          <a:graphicData uri="http://schemas.openxmlformats.org/drawingml/2006/table">
            <a:tbl>
              <a:tblPr/>
              <a:tblGrid>
                <a:gridCol w="6134100">
                  <a:extLst>
                    <a:ext uri="{9D8B030D-6E8A-4147-A177-3AD203B41FA5}">
                      <a16:colId xmlns:a16="http://schemas.microsoft.com/office/drawing/2014/main" val="20001"/>
                    </a:ext>
                  </a:extLst>
                </a:gridCol>
                <a:gridCol w="6057900">
                  <a:extLst>
                    <a:ext uri="{9D8B030D-6E8A-4147-A177-3AD203B41FA5}">
                      <a16:colId xmlns:a16="http://schemas.microsoft.com/office/drawing/2014/main" val="20002"/>
                    </a:ext>
                  </a:extLst>
                </a:gridCol>
              </a:tblGrid>
              <a:tr h="685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Ainsi Tu peux parler et montrer Ta justice, être juge et montrer Ta victoire.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Moi je suis né dans la faute, j’étais pécheur dès le sein de ma mère.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Mais Tu veux au fond de moi la vérité ; dans le secret Tu m'apprends la sagesse.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Purifies-moi avec l'hysope et je serai pur ; lave-moi et je serai blanc, plus que la neige.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لِكَيْ تَتَبَرَّرَ فِي أَقْوَالِكَ، وَتَغْلِبَ إِذَا حُوكِمْتَ.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لِأَنِّي هَا </a:t>
                      </a:r>
                      <a:r>
                        <a:rPr kumimoji="0" lang="ar-SA" sz="4300" b="0" i="0" u="none" strike="noStrike" cap="none" normalizeH="0" baseline="0" dirty="0" err="1">
                          <a:ln>
                            <a:noFill/>
                          </a:ln>
                          <a:solidFill>
                            <a:schemeClr val="tx1"/>
                          </a:solidFill>
                          <a:effectLst/>
                          <a:latin typeface="Arial" panose="020B0604020202020204" pitchFamily="34" charset="0"/>
                          <a:cs typeface="+mn-cs"/>
                        </a:rPr>
                        <a:t>أَنَذَا</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بِٱلْإِثْمِ</a:t>
                      </a:r>
                      <a:r>
                        <a:rPr kumimoji="0" lang="ar-SA" sz="4300" b="0" i="0" u="none" strike="noStrike" cap="none" normalizeH="0" baseline="0" dirty="0">
                          <a:ln>
                            <a:noFill/>
                          </a:ln>
                          <a:solidFill>
                            <a:schemeClr val="tx1"/>
                          </a:solidFill>
                          <a:effectLst/>
                          <a:latin typeface="Arial" panose="020B0604020202020204" pitchFamily="34" charset="0"/>
                          <a:cs typeface="+mn-cs"/>
                        </a:rPr>
                        <a:t> حُبِلَ بِي، </a:t>
                      </a:r>
                      <a:r>
                        <a:rPr kumimoji="0" lang="ar-SA" sz="4300" b="0" i="0" u="none" strike="noStrike" cap="none" normalizeH="0" baseline="0" dirty="0" err="1">
                          <a:ln>
                            <a:noFill/>
                          </a:ln>
                          <a:solidFill>
                            <a:schemeClr val="tx1"/>
                          </a:solidFill>
                          <a:effectLst/>
                          <a:latin typeface="Arial" panose="020B0604020202020204" pitchFamily="34" charset="0"/>
                          <a:cs typeface="+mn-cs"/>
                        </a:rPr>
                        <a:t>وَبِٱلْخَطَايَا</a:t>
                      </a:r>
                      <a:r>
                        <a:rPr kumimoji="0" lang="ar-SA" sz="4300" b="0" i="0" u="none" strike="noStrike" cap="none" normalizeH="0" baseline="0" dirty="0">
                          <a:ln>
                            <a:noFill/>
                          </a:ln>
                          <a:solidFill>
                            <a:schemeClr val="tx1"/>
                          </a:solidFill>
                          <a:effectLst/>
                          <a:latin typeface="Arial" panose="020B0604020202020204" pitchFamily="34" charset="0"/>
                          <a:cs typeface="+mn-cs"/>
                        </a:rPr>
                        <a:t> وَلَدَتْنِي أُمِّي.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لِأَنَّكَ هٰكَذَا قَدْ أَحْبَبْتَ </a:t>
                      </a:r>
                      <a:r>
                        <a:rPr kumimoji="0" lang="ar-SA" sz="4300" b="0" i="0" u="none" strike="noStrike" cap="none" normalizeH="0" baseline="0" dirty="0" err="1">
                          <a:ln>
                            <a:noFill/>
                          </a:ln>
                          <a:solidFill>
                            <a:schemeClr val="tx1"/>
                          </a:solidFill>
                          <a:effectLst/>
                          <a:latin typeface="Arial" panose="020B0604020202020204" pitchFamily="34" charset="0"/>
                          <a:cs typeface="+mn-cs"/>
                        </a:rPr>
                        <a:t>ٱلْحَقَّ</a:t>
                      </a:r>
                      <a:r>
                        <a:rPr kumimoji="0" lang="ar-SA" sz="4300" b="0" i="0" u="none" strike="noStrike" cap="none" normalizeH="0" baseline="0" dirty="0">
                          <a:ln>
                            <a:noFill/>
                          </a:ln>
                          <a:solidFill>
                            <a:schemeClr val="tx1"/>
                          </a:solidFill>
                          <a:effectLst/>
                          <a:latin typeface="Arial" panose="020B0604020202020204" pitchFamily="34" charset="0"/>
                          <a:cs typeface="+mn-cs"/>
                        </a:rPr>
                        <a:t>، إِذْ أَوْضَحْتَ لِي غَوَامِضَ حِكْمَتِكَ وَمَسْتُورَاتِهَا.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تَنْضَحُ عَلَيَّ بِزُوفَاكَ فَأَطَهَّرُ، تَغْسِلُنِي فَأَبْيَضُّ أَكْثَرَ مِنَ </a:t>
                      </a:r>
                      <a:r>
                        <a:rPr kumimoji="0" lang="ar-SA" sz="4300" b="0" i="0" u="none" strike="noStrike" cap="none" normalizeH="0" baseline="0" dirty="0" err="1">
                          <a:ln>
                            <a:noFill/>
                          </a:ln>
                          <a:solidFill>
                            <a:schemeClr val="tx1"/>
                          </a:solidFill>
                          <a:effectLst/>
                          <a:latin typeface="Arial" panose="020B0604020202020204" pitchFamily="34" charset="0"/>
                          <a:cs typeface="+mn-cs"/>
                        </a:rPr>
                        <a:t>ٱلثَّلْجِ</a:t>
                      </a:r>
                      <a:r>
                        <a:rPr kumimoji="0" lang="ar-SA" sz="4300" b="0" i="0" u="none" strike="noStrike" cap="none" normalizeH="0" baseline="0" dirty="0">
                          <a:ln>
                            <a:noFill/>
                          </a:ln>
                          <a:solidFill>
                            <a:schemeClr val="tx1"/>
                          </a:solidFill>
                          <a:effectLst/>
                          <a:latin typeface="Arial" panose="020B0604020202020204" pitchFamily="34" charset="0"/>
                          <a:cs typeface="+mn-cs"/>
                        </a:rPr>
                        <a:t>. </a:t>
                      </a:r>
                      <a:endParaRPr kumimoji="0" lang="en-US"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32109578"/>
      </p:ext>
    </p:extLst>
  </p:cSld>
  <p:clrMapOvr>
    <a:masterClrMapping/>
  </p:clrMapOvr>
  <p:transition/>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04996-2CC7-557A-9CA0-488BBF011D39}"/>
            </a:ext>
          </a:extLst>
        </p:cNvPr>
        <p:cNvGrpSpPr/>
        <p:nvPr/>
      </p:nvGrpSpPr>
      <p:grpSpPr>
        <a:xfrm>
          <a:off x="0" y="0"/>
          <a:ext cx="0" cy="0"/>
          <a:chOff x="0" y="0"/>
          <a:chExt cx="0" cy="0"/>
        </a:xfrm>
      </p:grpSpPr>
      <p:graphicFrame>
        <p:nvGraphicFramePr>
          <p:cNvPr id="12400656" name="Group 16">
            <a:extLst>
              <a:ext uri="{FF2B5EF4-FFF2-40B4-BE49-F238E27FC236}">
                <a16:creationId xmlns:a16="http://schemas.microsoft.com/office/drawing/2014/main" id="{7F9A4503-2803-46D4-4D7F-AE3EBE53680E}"/>
              </a:ext>
            </a:extLst>
          </p:cNvPr>
          <p:cNvGraphicFramePr>
            <a:graphicFrameLocks noGrp="1"/>
          </p:cNvGraphicFramePr>
          <p:nvPr/>
        </p:nvGraphicFramePr>
        <p:xfrm>
          <a:off x="1" y="0"/>
          <a:ext cx="12192002" cy="6489291"/>
        </p:xfrm>
        <a:graphic>
          <a:graphicData uri="http://schemas.openxmlformats.org/drawingml/2006/table">
            <a:tbl>
              <a:tblPr/>
              <a:tblGrid>
                <a:gridCol w="6312311">
                  <a:extLst>
                    <a:ext uri="{9D8B030D-6E8A-4147-A177-3AD203B41FA5}">
                      <a16:colId xmlns:a16="http://schemas.microsoft.com/office/drawing/2014/main" val="20001"/>
                    </a:ext>
                  </a:extLst>
                </a:gridCol>
                <a:gridCol w="5879691">
                  <a:extLst>
                    <a:ext uri="{9D8B030D-6E8A-4147-A177-3AD203B41FA5}">
                      <a16:colId xmlns:a16="http://schemas.microsoft.com/office/drawing/2014/main" val="20002"/>
                    </a:ext>
                  </a:extLst>
                </a:gridCol>
              </a:tblGrid>
              <a:tr h="648929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Fais que j'entende les chants et la fête : ils danseront les os que Tu broyais.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Détourne Ta Face de mes fautes, enlève tous mes péchés.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Créé en moi un cœur pur, ô mon Dieu, renouvelles et raffermis au fond de moi mon esprit.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Ne me chasses pas loin de Ta face, ne me reprends Ton Esprit Saint.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400" b="0" i="0" u="none" strike="noStrike" cap="none" normalizeH="0" baseline="0" dirty="0">
                          <a:ln>
                            <a:noFill/>
                          </a:ln>
                          <a:solidFill>
                            <a:schemeClr val="tx1"/>
                          </a:solidFill>
                          <a:effectLst/>
                          <a:latin typeface="Arial" panose="020B0604020202020204" pitchFamily="34" charset="0"/>
                          <a:cs typeface="+mn-cs"/>
                        </a:rPr>
                        <a:t>تُسْمِعُنِي سُرُوراً وَفَرَحاً، فَتَبْتَهِجَ </a:t>
                      </a:r>
                      <a:r>
                        <a:rPr kumimoji="0" lang="ar-SA" sz="4400" b="0" i="0" u="none" strike="noStrike" cap="none" normalizeH="0" baseline="0" dirty="0" err="1">
                          <a:ln>
                            <a:noFill/>
                          </a:ln>
                          <a:solidFill>
                            <a:schemeClr val="tx1"/>
                          </a:solidFill>
                          <a:effectLst/>
                          <a:latin typeface="Arial" panose="020B0604020202020204" pitchFamily="34" charset="0"/>
                          <a:cs typeface="+mn-cs"/>
                        </a:rPr>
                        <a:t>ٱلْعِظَامُ</a:t>
                      </a:r>
                      <a:r>
                        <a:rPr kumimoji="0" lang="ar-SA" sz="4400" b="0" i="0" u="none" strike="noStrike" cap="none" normalizeH="0" baseline="0" dirty="0">
                          <a:ln>
                            <a:noFill/>
                          </a:ln>
                          <a:solidFill>
                            <a:schemeClr val="tx1"/>
                          </a:solidFill>
                          <a:effectLst/>
                          <a:latin typeface="Arial" panose="020B0604020202020204" pitchFamily="34" charset="0"/>
                          <a:cs typeface="+mn-cs"/>
                        </a:rPr>
                        <a:t> </a:t>
                      </a:r>
                      <a:r>
                        <a:rPr kumimoji="0" lang="ar-SA" sz="4400" b="0" i="0" u="none" strike="noStrike" cap="none" normalizeH="0" baseline="0" dirty="0" err="1">
                          <a:ln>
                            <a:noFill/>
                          </a:ln>
                          <a:solidFill>
                            <a:schemeClr val="tx1"/>
                          </a:solidFill>
                          <a:effectLst/>
                          <a:latin typeface="Arial" panose="020B0604020202020204" pitchFamily="34" charset="0"/>
                          <a:cs typeface="+mn-cs"/>
                        </a:rPr>
                        <a:t>ٱلْمُتَوَاضِعَةُ</a:t>
                      </a:r>
                      <a:r>
                        <a:rPr kumimoji="0" lang="ar-SA" sz="4400" b="0" i="0" u="none" strike="noStrike" cap="none" normalizeH="0" baseline="0" dirty="0">
                          <a:ln>
                            <a:noFill/>
                          </a:ln>
                          <a:solidFill>
                            <a:schemeClr val="tx1"/>
                          </a:solidFill>
                          <a:effectLst/>
                          <a:latin typeface="Arial" panose="020B0604020202020204" pitchFamily="34" charset="0"/>
                          <a:cs typeface="+mn-cs"/>
                        </a:rPr>
                        <a:t>. </a:t>
                      </a:r>
                      <a:endParaRPr kumimoji="0" lang="fr-FR" sz="44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400" b="0" i="0" u="none" strike="noStrike" cap="none" normalizeH="0" baseline="0" dirty="0" err="1">
                          <a:ln>
                            <a:noFill/>
                          </a:ln>
                          <a:solidFill>
                            <a:schemeClr val="tx1"/>
                          </a:solidFill>
                          <a:effectLst/>
                          <a:latin typeface="Arial" panose="020B0604020202020204" pitchFamily="34" charset="0"/>
                          <a:cs typeface="+mn-cs"/>
                        </a:rPr>
                        <a:t>ٱصْرِفْ</a:t>
                      </a:r>
                      <a:r>
                        <a:rPr kumimoji="0" lang="ar-SA" sz="4400" b="0" i="0" u="none" strike="noStrike" cap="none" normalizeH="0" baseline="0" dirty="0">
                          <a:ln>
                            <a:noFill/>
                          </a:ln>
                          <a:solidFill>
                            <a:schemeClr val="tx1"/>
                          </a:solidFill>
                          <a:effectLst/>
                          <a:latin typeface="Arial" panose="020B0604020202020204" pitchFamily="34" charset="0"/>
                          <a:cs typeface="+mn-cs"/>
                        </a:rPr>
                        <a:t> وَجْهَكَ عَنْ خَطَايَايَ، </a:t>
                      </a:r>
                      <a:r>
                        <a:rPr kumimoji="0" lang="ar-SA" sz="4400" b="0" i="0" u="none" strike="noStrike" cap="none" normalizeH="0" baseline="0" dirty="0" err="1">
                          <a:ln>
                            <a:noFill/>
                          </a:ln>
                          <a:solidFill>
                            <a:schemeClr val="tx1"/>
                          </a:solidFill>
                          <a:effectLst/>
                          <a:latin typeface="Arial" panose="020B0604020202020204" pitchFamily="34" charset="0"/>
                          <a:cs typeface="+mn-cs"/>
                        </a:rPr>
                        <a:t>وَٱمْحُ</a:t>
                      </a:r>
                      <a:r>
                        <a:rPr kumimoji="0" lang="ar-SA" sz="4400" b="0" i="0" u="none" strike="noStrike" cap="none" normalizeH="0" baseline="0" dirty="0">
                          <a:ln>
                            <a:noFill/>
                          </a:ln>
                          <a:solidFill>
                            <a:schemeClr val="tx1"/>
                          </a:solidFill>
                          <a:effectLst/>
                          <a:latin typeface="Arial" panose="020B0604020202020204" pitchFamily="34" charset="0"/>
                          <a:cs typeface="+mn-cs"/>
                        </a:rPr>
                        <a:t> كُلَّ آثَامِي. </a:t>
                      </a:r>
                      <a:endParaRPr kumimoji="0" lang="fr-FR" sz="44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400" b="0" i="0" u="none" strike="noStrike" cap="none" normalizeH="0" baseline="0" dirty="0">
                          <a:ln>
                            <a:noFill/>
                          </a:ln>
                          <a:solidFill>
                            <a:schemeClr val="tx1"/>
                          </a:solidFill>
                          <a:effectLst/>
                          <a:latin typeface="Arial" panose="020B0604020202020204" pitchFamily="34" charset="0"/>
                          <a:cs typeface="+mn-cs"/>
                        </a:rPr>
                        <a:t>قَلْباً نَقِيّاً </a:t>
                      </a:r>
                      <a:r>
                        <a:rPr kumimoji="0" lang="ar-SA" sz="4400" b="0" i="0" u="none" strike="noStrike" cap="none" normalizeH="0" baseline="0" dirty="0" err="1">
                          <a:ln>
                            <a:noFill/>
                          </a:ln>
                          <a:solidFill>
                            <a:schemeClr val="tx1"/>
                          </a:solidFill>
                          <a:effectLst/>
                          <a:latin typeface="Arial" panose="020B0604020202020204" pitchFamily="34" charset="0"/>
                          <a:cs typeface="+mn-cs"/>
                        </a:rPr>
                        <a:t>ٱخْلُقْ</a:t>
                      </a:r>
                      <a:r>
                        <a:rPr kumimoji="0" lang="ar-SA" sz="4400" b="0" i="0" u="none" strike="noStrike" cap="none" normalizeH="0" baseline="0" dirty="0">
                          <a:ln>
                            <a:noFill/>
                          </a:ln>
                          <a:solidFill>
                            <a:schemeClr val="tx1"/>
                          </a:solidFill>
                          <a:effectLst/>
                          <a:latin typeface="Arial" panose="020B0604020202020204" pitchFamily="34" charset="0"/>
                          <a:cs typeface="+mn-cs"/>
                        </a:rPr>
                        <a:t> فِيَّ يَا </a:t>
                      </a:r>
                      <a:r>
                        <a:rPr kumimoji="0" lang="ar-SA" sz="4400" b="0" i="0" u="none" strike="noStrike" cap="none" normalizeH="0" baseline="0" dirty="0" err="1">
                          <a:ln>
                            <a:noFill/>
                          </a:ln>
                          <a:solidFill>
                            <a:schemeClr val="tx1"/>
                          </a:solidFill>
                          <a:effectLst/>
                          <a:latin typeface="Arial" panose="020B0604020202020204" pitchFamily="34" charset="0"/>
                          <a:cs typeface="+mn-cs"/>
                        </a:rPr>
                        <a:t>ٱللهُ</a:t>
                      </a:r>
                      <a:r>
                        <a:rPr kumimoji="0" lang="ar-SA" sz="4400" b="0" i="0" u="none" strike="noStrike" cap="none" normalizeH="0" baseline="0" dirty="0">
                          <a:ln>
                            <a:noFill/>
                          </a:ln>
                          <a:solidFill>
                            <a:schemeClr val="tx1"/>
                          </a:solidFill>
                          <a:effectLst/>
                          <a:latin typeface="Arial" panose="020B0604020202020204" pitchFamily="34" charset="0"/>
                          <a:cs typeface="+mn-cs"/>
                        </a:rPr>
                        <a:t>، وَرُوحاً مُسْتَقِيماً جَدِّدْ فِي أَحْشَائِي. </a:t>
                      </a:r>
                      <a:endParaRPr kumimoji="0" lang="fr-FR" sz="44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400" b="0" i="0" u="none" strike="noStrike" cap="none" normalizeH="0" baseline="0" dirty="0">
                          <a:ln>
                            <a:noFill/>
                          </a:ln>
                          <a:solidFill>
                            <a:schemeClr val="tx1"/>
                          </a:solidFill>
                          <a:effectLst/>
                          <a:latin typeface="Arial" panose="020B0604020202020204" pitchFamily="34" charset="0"/>
                          <a:cs typeface="+mn-cs"/>
                        </a:rPr>
                        <a:t>لَا تَطْرَحْنِي مِنْ قُدَّامِ وَجْهِكَ، وَرُوحَكَ </a:t>
                      </a:r>
                      <a:r>
                        <a:rPr kumimoji="0" lang="ar-SA" sz="4400" b="0" i="0" u="none" strike="noStrike" cap="none" normalizeH="0" baseline="0" dirty="0" err="1">
                          <a:ln>
                            <a:noFill/>
                          </a:ln>
                          <a:solidFill>
                            <a:schemeClr val="tx1"/>
                          </a:solidFill>
                          <a:effectLst/>
                          <a:latin typeface="Arial" panose="020B0604020202020204" pitchFamily="34" charset="0"/>
                          <a:cs typeface="+mn-cs"/>
                        </a:rPr>
                        <a:t>ٱلْقُدُّوسَ</a:t>
                      </a:r>
                      <a:r>
                        <a:rPr kumimoji="0" lang="ar-SA" sz="4400" b="0" i="0" u="none" strike="noStrike" cap="none" normalizeH="0" baseline="0" dirty="0">
                          <a:ln>
                            <a:noFill/>
                          </a:ln>
                          <a:solidFill>
                            <a:schemeClr val="tx1"/>
                          </a:solidFill>
                          <a:effectLst/>
                          <a:latin typeface="Arial" panose="020B0604020202020204" pitchFamily="34" charset="0"/>
                          <a:cs typeface="+mn-cs"/>
                        </a:rPr>
                        <a:t> لَا تَنْزِعْهُ مِنِّي. </a:t>
                      </a:r>
                      <a:endParaRPr kumimoji="0" lang="en-US" sz="4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07271020"/>
      </p:ext>
    </p:extLst>
  </p:cSld>
  <p:clrMapOvr>
    <a:masterClrMapping/>
  </p:clrMapOvr>
  <p:transition/>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12B74-A8A0-9FB1-0BC7-3338582B71C4}"/>
            </a:ext>
          </a:extLst>
        </p:cNvPr>
        <p:cNvGrpSpPr/>
        <p:nvPr/>
      </p:nvGrpSpPr>
      <p:grpSpPr>
        <a:xfrm>
          <a:off x="0" y="0"/>
          <a:ext cx="0" cy="0"/>
          <a:chOff x="0" y="0"/>
          <a:chExt cx="0" cy="0"/>
        </a:xfrm>
      </p:grpSpPr>
      <p:graphicFrame>
        <p:nvGraphicFramePr>
          <p:cNvPr id="12400656" name="Group 16">
            <a:extLst>
              <a:ext uri="{FF2B5EF4-FFF2-40B4-BE49-F238E27FC236}">
                <a16:creationId xmlns:a16="http://schemas.microsoft.com/office/drawing/2014/main" id="{6F78DD68-2864-F9AE-E70D-139723E6F3BF}"/>
              </a:ext>
            </a:extLst>
          </p:cNvPr>
          <p:cNvGraphicFramePr>
            <a:graphicFrameLocks noGrp="1"/>
          </p:cNvGraphicFramePr>
          <p:nvPr/>
        </p:nvGraphicFramePr>
        <p:xfrm>
          <a:off x="1" y="0"/>
          <a:ext cx="12192002" cy="6858000"/>
        </p:xfrm>
        <a:graphic>
          <a:graphicData uri="http://schemas.openxmlformats.org/drawingml/2006/table">
            <a:tbl>
              <a:tblPr/>
              <a:tblGrid>
                <a:gridCol w="6363479">
                  <a:extLst>
                    <a:ext uri="{9D8B030D-6E8A-4147-A177-3AD203B41FA5}">
                      <a16:colId xmlns:a16="http://schemas.microsoft.com/office/drawing/2014/main" val="20001"/>
                    </a:ext>
                  </a:extLst>
                </a:gridCol>
                <a:gridCol w="5828523">
                  <a:extLst>
                    <a:ext uri="{9D8B030D-6E8A-4147-A177-3AD203B41FA5}">
                      <a16:colId xmlns:a16="http://schemas.microsoft.com/office/drawing/2014/main" val="20002"/>
                    </a:ext>
                  </a:extLst>
                </a:gridCol>
              </a:tblGrid>
              <a:tr h="685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Rends-moi la joie d’être sauvé ; que l’esprit généreux me soutienne.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Aux pécheurs j’enseignerai Tes chemins ; vers Toi, reviendront les égarés.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Libère-moi du sang versé, Dieu, mon Dieu sauveur, et ma langue acclamera Ta justice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Seigneur, ouvre mes lèvres, et ma bouche proclamera Ta louange.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err="1">
                          <a:ln>
                            <a:noFill/>
                          </a:ln>
                          <a:solidFill>
                            <a:schemeClr val="tx1"/>
                          </a:solidFill>
                          <a:effectLst/>
                          <a:latin typeface="Arial" panose="020B0604020202020204" pitchFamily="34" charset="0"/>
                          <a:cs typeface="+mn-cs"/>
                        </a:rPr>
                        <a:t>ٱمْنَحْنِي</a:t>
                      </a:r>
                      <a:r>
                        <a:rPr kumimoji="0" lang="ar-SA" sz="4300" b="0" i="0" u="none" strike="noStrike" cap="none" normalizeH="0" baseline="0" dirty="0">
                          <a:ln>
                            <a:noFill/>
                          </a:ln>
                          <a:solidFill>
                            <a:schemeClr val="tx1"/>
                          </a:solidFill>
                          <a:effectLst/>
                          <a:latin typeface="Arial" panose="020B0604020202020204" pitchFamily="34" charset="0"/>
                          <a:cs typeface="+mn-cs"/>
                        </a:rPr>
                        <a:t> بَهْجَةَ خَلَاصِكَ، وَبِرُوحٍ رِئَاسِيٍّ </a:t>
                      </a:r>
                      <a:r>
                        <a:rPr kumimoji="0" lang="ar-SA" sz="4300" b="0" i="0" u="none" strike="noStrike" cap="none" normalizeH="0" baseline="0" dirty="0" err="1">
                          <a:ln>
                            <a:noFill/>
                          </a:ln>
                          <a:solidFill>
                            <a:schemeClr val="tx1"/>
                          </a:solidFill>
                          <a:effectLst/>
                          <a:latin typeface="Arial" panose="020B0604020202020204" pitchFamily="34" charset="0"/>
                          <a:cs typeface="+mn-cs"/>
                        </a:rPr>
                        <a:t>ٱعْضُدْنِي</a:t>
                      </a:r>
                      <a:r>
                        <a:rPr kumimoji="0" lang="ar-SA" sz="4300" b="0" i="0" u="none" strike="noStrike" cap="none" normalizeH="0" baseline="0" dirty="0">
                          <a:ln>
                            <a:noFill/>
                          </a:ln>
                          <a:solidFill>
                            <a:schemeClr val="tx1"/>
                          </a:solidFill>
                          <a:effectLst/>
                          <a:latin typeface="Arial" panose="020B0604020202020204" pitchFamily="34" charset="0"/>
                          <a:cs typeface="+mn-cs"/>
                        </a:rPr>
                        <a:t>.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فَأُعَلِّمَ </a:t>
                      </a:r>
                      <a:r>
                        <a:rPr kumimoji="0" lang="ar-SA" sz="4300" b="0" i="0" u="none" strike="noStrike" cap="none" normalizeH="0" baseline="0" dirty="0" err="1">
                          <a:ln>
                            <a:noFill/>
                          </a:ln>
                          <a:solidFill>
                            <a:schemeClr val="tx1"/>
                          </a:solidFill>
                          <a:effectLst/>
                          <a:latin typeface="Arial" panose="020B0604020202020204" pitchFamily="34" charset="0"/>
                          <a:cs typeface="+mn-cs"/>
                        </a:rPr>
                        <a:t>ٱلْأَثَمَةَ</a:t>
                      </a:r>
                      <a:r>
                        <a:rPr kumimoji="0" lang="ar-SA" sz="4300" b="0" i="0" u="none" strike="noStrike" cap="none" normalizeH="0" baseline="0" dirty="0">
                          <a:ln>
                            <a:noFill/>
                          </a:ln>
                          <a:solidFill>
                            <a:schemeClr val="tx1"/>
                          </a:solidFill>
                          <a:effectLst/>
                          <a:latin typeface="Arial" panose="020B0604020202020204" pitchFamily="34" charset="0"/>
                          <a:cs typeface="+mn-cs"/>
                        </a:rPr>
                        <a:t> طُرُقَكَ، </a:t>
                      </a:r>
                      <a:r>
                        <a:rPr kumimoji="0" lang="ar-SA" sz="4300" b="0" i="0" u="none" strike="noStrike" cap="none" normalizeH="0" baseline="0" dirty="0" err="1">
                          <a:ln>
                            <a:noFill/>
                          </a:ln>
                          <a:solidFill>
                            <a:schemeClr val="tx1"/>
                          </a:solidFill>
                          <a:effectLst/>
                          <a:latin typeface="Arial" panose="020B0604020202020204" pitchFamily="34" charset="0"/>
                          <a:cs typeface="+mn-cs"/>
                        </a:rPr>
                        <a:t>وَٱلْمُنَافِقُونَ</a:t>
                      </a:r>
                      <a:r>
                        <a:rPr kumimoji="0" lang="ar-SA" sz="4300" b="0" i="0" u="none" strike="noStrike" cap="none" normalizeH="0" baseline="0" dirty="0">
                          <a:ln>
                            <a:noFill/>
                          </a:ln>
                          <a:solidFill>
                            <a:schemeClr val="tx1"/>
                          </a:solidFill>
                          <a:effectLst/>
                          <a:latin typeface="Arial" panose="020B0604020202020204" pitchFamily="34" charset="0"/>
                          <a:cs typeface="+mn-cs"/>
                        </a:rPr>
                        <a:t> إِلَيْكَ يَرْجِعُونَ.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نَجِّنِي مِنَ </a:t>
                      </a:r>
                      <a:r>
                        <a:rPr kumimoji="0" lang="ar-SA" sz="4300" b="0" i="0" u="none" strike="noStrike" cap="none" normalizeH="0" baseline="0" dirty="0" err="1">
                          <a:ln>
                            <a:noFill/>
                          </a:ln>
                          <a:solidFill>
                            <a:schemeClr val="tx1"/>
                          </a:solidFill>
                          <a:effectLst/>
                          <a:latin typeface="Arial" panose="020B0604020202020204" pitchFamily="34" charset="0"/>
                          <a:cs typeface="+mn-cs"/>
                        </a:rPr>
                        <a:t>ٱلدِّمَاءِ</a:t>
                      </a:r>
                      <a:r>
                        <a:rPr kumimoji="0" lang="ar-SA" sz="4300" b="0" i="0" u="none" strike="noStrike" cap="none" normalizeH="0" baseline="0" dirty="0">
                          <a:ln>
                            <a:noFill/>
                          </a:ln>
                          <a:solidFill>
                            <a:schemeClr val="tx1"/>
                          </a:solidFill>
                          <a:effectLst/>
                          <a:latin typeface="Arial" panose="020B0604020202020204" pitchFamily="34" charset="0"/>
                          <a:cs typeface="+mn-cs"/>
                        </a:rPr>
                        <a:t> يَا </a:t>
                      </a:r>
                      <a:r>
                        <a:rPr kumimoji="0" lang="ar-SA" sz="4300" b="0" i="0" u="none" strike="noStrike" cap="none" normalizeH="0" baseline="0" dirty="0" err="1">
                          <a:ln>
                            <a:noFill/>
                          </a:ln>
                          <a:solidFill>
                            <a:schemeClr val="tx1"/>
                          </a:solidFill>
                          <a:effectLst/>
                          <a:latin typeface="Arial" panose="020B0604020202020204" pitchFamily="34" charset="0"/>
                          <a:cs typeface="+mn-cs"/>
                        </a:rPr>
                        <a:t>ٱللهُ</a:t>
                      </a:r>
                      <a:r>
                        <a:rPr kumimoji="0" lang="ar-SA" sz="4300" b="0" i="0" u="none" strike="noStrike" cap="none" normalizeH="0" baseline="0" dirty="0">
                          <a:ln>
                            <a:noFill/>
                          </a:ln>
                          <a:solidFill>
                            <a:schemeClr val="tx1"/>
                          </a:solidFill>
                          <a:effectLst/>
                          <a:latin typeface="Arial" panose="020B0604020202020204" pitchFamily="34" charset="0"/>
                          <a:cs typeface="+mn-cs"/>
                        </a:rPr>
                        <a:t>، إِلَهَ خَلَاصِي، فَيَبْتَهِجَ لِسَانِي بِعَدْلِكَ.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يَا رَبِّ </a:t>
                      </a:r>
                      <a:r>
                        <a:rPr kumimoji="0" lang="ar-SA" sz="4300" b="0" i="0" u="none" strike="noStrike" cap="none" normalizeH="0" baseline="0" dirty="0" err="1">
                          <a:ln>
                            <a:noFill/>
                          </a:ln>
                          <a:solidFill>
                            <a:schemeClr val="tx1"/>
                          </a:solidFill>
                          <a:effectLst/>
                          <a:latin typeface="Arial" panose="020B0604020202020204" pitchFamily="34" charset="0"/>
                          <a:cs typeface="+mn-cs"/>
                        </a:rPr>
                        <a:t>ٱفْتَحْ</a:t>
                      </a:r>
                      <a:r>
                        <a:rPr kumimoji="0" lang="ar-SA" sz="4300" b="0" i="0" u="none" strike="noStrike" cap="none" normalizeH="0" baseline="0" dirty="0">
                          <a:ln>
                            <a:noFill/>
                          </a:ln>
                          <a:solidFill>
                            <a:schemeClr val="tx1"/>
                          </a:solidFill>
                          <a:effectLst/>
                          <a:latin typeface="Arial" panose="020B0604020202020204" pitchFamily="34" charset="0"/>
                          <a:cs typeface="+mn-cs"/>
                        </a:rPr>
                        <a:t> شَفَتَيَّ، فَيُخْبِرَ فَمِي </a:t>
                      </a:r>
                      <a:r>
                        <a:rPr kumimoji="0" lang="ar-SA" sz="4300" b="0" i="0" u="none" strike="noStrike" cap="none" normalizeH="0" baseline="0" dirty="0" err="1">
                          <a:ln>
                            <a:noFill/>
                          </a:ln>
                          <a:solidFill>
                            <a:schemeClr val="tx1"/>
                          </a:solidFill>
                          <a:effectLst/>
                          <a:latin typeface="Arial" panose="020B0604020202020204" pitchFamily="34" charset="0"/>
                          <a:cs typeface="+mn-cs"/>
                        </a:rPr>
                        <a:t>بِتَسْبِحَتِكَ</a:t>
                      </a:r>
                      <a:r>
                        <a:rPr kumimoji="0" lang="ar-SA" sz="4300" b="0" i="0" u="none" strike="noStrike" cap="none" normalizeH="0" baseline="0" dirty="0">
                          <a:ln>
                            <a:noFill/>
                          </a:ln>
                          <a:solidFill>
                            <a:schemeClr val="tx1"/>
                          </a:solidFill>
                          <a:effectLst/>
                          <a:latin typeface="Arial" panose="020B0604020202020204" pitchFamily="34" charset="0"/>
                          <a:cs typeface="+mn-cs"/>
                        </a:rPr>
                        <a:t>. </a:t>
                      </a:r>
                      <a:endParaRPr kumimoji="0" lang="en-US"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79977249"/>
      </p:ext>
    </p:extLst>
  </p:cSld>
  <p:clrMapOvr>
    <a:masterClrMapping/>
  </p:clrMapOvr>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8DA8A-F1E1-3F9F-31CF-D2190708A6ED}"/>
            </a:ext>
          </a:extLst>
        </p:cNvPr>
        <p:cNvGrpSpPr/>
        <p:nvPr/>
      </p:nvGrpSpPr>
      <p:grpSpPr>
        <a:xfrm>
          <a:off x="0" y="0"/>
          <a:ext cx="0" cy="0"/>
          <a:chOff x="0" y="0"/>
          <a:chExt cx="0" cy="0"/>
        </a:xfrm>
      </p:grpSpPr>
      <p:graphicFrame>
        <p:nvGraphicFramePr>
          <p:cNvPr id="12400656" name="Group 16">
            <a:extLst>
              <a:ext uri="{FF2B5EF4-FFF2-40B4-BE49-F238E27FC236}">
                <a16:creationId xmlns:a16="http://schemas.microsoft.com/office/drawing/2014/main" id="{D133E5FF-49CF-D3E7-74BF-6F7ADB775D61}"/>
              </a:ext>
            </a:extLst>
          </p:cNvPr>
          <p:cNvGraphicFramePr>
            <a:graphicFrameLocks noGrp="1"/>
          </p:cNvGraphicFramePr>
          <p:nvPr/>
        </p:nvGraphicFramePr>
        <p:xfrm>
          <a:off x="0" y="0"/>
          <a:ext cx="12192000" cy="6516624"/>
        </p:xfrm>
        <a:graphic>
          <a:graphicData uri="http://schemas.openxmlformats.org/drawingml/2006/table">
            <a:tbl>
              <a:tblPr/>
              <a:tblGrid>
                <a:gridCol w="6134100">
                  <a:extLst>
                    <a:ext uri="{9D8B030D-6E8A-4147-A177-3AD203B41FA5}">
                      <a16:colId xmlns:a16="http://schemas.microsoft.com/office/drawing/2014/main" val="20001"/>
                    </a:ext>
                  </a:extLst>
                </a:gridCol>
                <a:gridCol w="6057900">
                  <a:extLst>
                    <a:ext uri="{9D8B030D-6E8A-4147-A177-3AD203B41FA5}">
                      <a16:colId xmlns:a16="http://schemas.microsoft.com/office/drawing/2014/main" val="20002"/>
                    </a:ext>
                  </a:extLst>
                </a:gridCol>
              </a:tblGrid>
              <a:tr h="651662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Si j’offre un sacrifice, Tu n’en veux pas, Tu n’acceptes pas d’holocauste.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 sacrifice qui plaît à Dieu, c’est un esprit brisé ; Tu ne repousses pas, ô mon Dieu, un cœur brisé et broyé.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Accorde à Sion le bonheur, relève les murs de Jérusalem.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Alors Tu accepteras de justes sacrifices, oblations et holocaustes ; alors on offrira des taureaux sur Ton Autel. </a:t>
                      </a:r>
                      <a:r>
                        <a:rPr kumimoji="0" lang="fr-FR" sz="3100" b="1" i="1" u="none" strike="noStrike" cap="none" normalizeH="0" baseline="0" dirty="0">
                          <a:ln>
                            <a:noFill/>
                          </a:ln>
                          <a:solidFill>
                            <a:schemeClr val="tx1"/>
                          </a:solidFill>
                          <a:effectLst/>
                          <a:latin typeface="Dco" pitchFamily="2" charset="0"/>
                          <a:cs typeface="Arial" panose="020B0604020202020204" pitchFamily="34" charset="0"/>
                        </a:rPr>
                        <a:t>Alléluia.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panose="020B0604020202020204" pitchFamily="34" charset="0"/>
                          <a:cs typeface="+mn-cs"/>
                        </a:rPr>
                        <a:t>لِأَنَّكَ لَوْ آثَرْتَ </a:t>
                      </a:r>
                      <a:r>
                        <a:rPr kumimoji="0" lang="ar-SA" sz="4300" b="0" i="0" u="none" strike="noStrike" cap="none" normalizeH="0" baseline="0" dirty="0" err="1">
                          <a:ln>
                            <a:noFill/>
                          </a:ln>
                          <a:solidFill>
                            <a:schemeClr val="tx1"/>
                          </a:solidFill>
                          <a:effectLst/>
                          <a:latin typeface="Arial" panose="020B0604020202020204" pitchFamily="34" charset="0"/>
                          <a:cs typeface="+mn-cs"/>
                        </a:rPr>
                        <a:t>ٱلذَّبِيحَةَ</a:t>
                      </a:r>
                      <a:r>
                        <a:rPr kumimoji="0" lang="ar-SA" sz="4300" b="0" i="0" u="none" strike="noStrike" cap="none" normalizeH="0" baseline="0" dirty="0">
                          <a:ln>
                            <a:noFill/>
                          </a:ln>
                          <a:solidFill>
                            <a:schemeClr val="tx1"/>
                          </a:solidFill>
                          <a:effectLst/>
                          <a:latin typeface="Arial" panose="020B0604020202020204" pitchFamily="34" charset="0"/>
                          <a:cs typeface="+mn-cs"/>
                        </a:rPr>
                        <a:t> لَكُنْتُ </a:t>
                      </a:r>
                      <a:r>
                        <a:rPr kumimoji="0" lang="ar-SA" sz="4300" b="0" i="0" u="none" strike="noStrike" cap="none" normalizeH="0" baseline="0" dirty="0" err="1">
                          <a:ln>
                            <a:noFill/>
                          </a:ln>
                          <a:solidFill>
                            <a:schemeClr val="tx1"/>
                          </a:solidFill>
                          <a:effectLst/>
                          <a:latin typeface="Arial" panose="020B0604020202020204" pitchFamily="34" charset="0"/>
                          <a:cs typeface="+mn-cs"/>
                        </a:rPr>
                        <a:t>ٱلْآنَ</a:t>
                      </a:r>
                      <a:r>
                        <a:rPr kumimoji="0" lang="ar-SA" sz="4300" b="0" i="0" u="none" strike="noStrike" cap="none" normalizeH="0" baseline="0" dirty="0">
                          <a:ln>
                            <a:noFill/>
                          </a:ln>
                          <a:solidFill>
                            <a:schemeClr val="tx1"/>
                          </a:solidFill>
                          <a:effectLst/>
                          <a:latin typeface="Arial" panose="020B0604020202020204" pitchFamily="34" charset="0"/>
                          <a:cs typeface="+mn-cs"/>
                        </a:rPr>
                        <a:t> أُعْطِي، وَلَكِنَّكَ لَا تُسَرُّ </a:t>
                      </a:r>
                      <a:r>
                        <a:rPr kumimoji="0" lang="ar-SA" sz="4300" b="0" i="0" u="none" strike="noStrike" cap="none" normalizeH="0" baseline="0" dirty="0" err="1">
                          <a:ln>
                            <a:noFill/>
                          </a:ln>
                          <a:solidFill>
                            <a:schemeClr val="tx1"/>
                          </a:solidFill>
                          <a:effectLst/>
                          <a:latin typeface="Arial" panose="020B0604020202020204" pitchFamily="34" charset="0"/>
                          <a:cs typeface="+mn-cs"/>
                        </a:rPr>
                        <a:t>بِٱلْمُحْرَقَاتِ</a:t>
                      </a:r>
                      <a:r>
                        <a:rPr kumimoji="0" lang="ar-SA" sz="4300" b="0" i="0" u="none" strike="noStrike" cap="none" normalizeH="0" baseline="0" dirty="0">
                          <a:ln>
                            <a:noFill/>
                          </a:ln>
                          <a:solidFill>
                            <a:schemeClr val="tx1"/>
                          </a:solidFill>
                          <a:effectLst/>
                          <a:latin typeface="Arial" panose="020B0604020202020204" pitchFamily="34" charset="0"/>
                          <a:cs typeface="+mn-cs"/>
                        </a:rPr>
                        <a:t>.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err="1">
                          <a:ln>
                            <a:noFill/>
                          </a:ln>
                          <a:solidFill>
                            <a:schemeClr val="tx1"/>
                          </a:solidFill>
                          <a:effectLst/>
                          <a:latin typeface="Arial" panose="020B0604020202020204" pitchFamily="34" charset="0"/>
                          <a:cs typeface="+mn-cs"/>
                        </a:rPr>
                        <a:t>فَٱلذَّبِيحَةُ</a:t>
                      </a:r>
                      <a:r>
                        <a:rPr kumimoji="0" lang="ar-SA" sz="4300" b="0" i="0" u="none" strike="noStrike" cap="none" normalizeH="0" baseline="0" dirty="0">
                          <a:ln>
                            <a:noFill/>
                          </a:ln>
                          <a:solidFill>
                            <a:schemeClr val="tx1"/>
                          </a:solidFill>
                          <a:effectLst/>
                          <a:latin typeface="Arial" panose="020B0604020202020204" pitchFamily="34" charset="0"/>
                          <a:cs typeface="+mn-cs"/>
                        </a:rPr>
                        <a:t> لِلَّهِ رُوحٌ مُنْسَحِقَ. </a:t>
                      </a:r>
                      <a:r>
                        <a:rPr kumimoji="0" lang="ar-SA" sz="4300" b="0" i="0" u="none" strike="noStrike" cap="none" normalizeH="0" baseline="0" dirty="0" err="1">
                          <a:ln>
                            <a:noFill/>
                          </a:ln>
                          <a:solidFill>
                            <a:schemeClr val="tx1"/>
                          </a:solidFill>
                          <a:effectLst/>
                          <a:latin typeface="Arial" panose="020B0604020202020204" pitchFamily="34" charset="0"/>
                          <a:cs typeface="+mn-cs"/>
                        </a:rPr>
                        <a:t>ٱلْقَلْبُ</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ٱلْمُنْكَسِرُ</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وَٱلْمُتَوَاضِعُ</a:t>
                      </a:r>
                      <a:r>
                        <a:rPr kumimoji="0" lang="ar-SA" sz="4300" b="0" i="0" u="none" strike="noStrike" cap="none" normalizeH="0" baseline="0" dirty="0">
                          <a:ln>
                            <a:noFill/>
                          </a:ln>
                          <a:solidFill>
                            <a:schemeClr val="tx1"/>
                          </a:solidFill>
                          <a:effectLst/>
                          <a:latin typeface="Arial" panose="020B0604020202020204" pitchFamily="34" charset="0"/>
                          <a:cs typeface="+mn-cs"/>
                        </a:rPr>
                        <a:t> لَا يَرْذُلُهُ </a:t>
                      </a:r>
                      <a:r>
                        <a:rPr kumimoji="0" lang="ar-SA" sz="4300" b="0" i="0" u="none" strike="noStrike" cap="none" normalizeH="0" baseline="0" dirty="0" err="1">
                          <a:ln>
                            <a:noFill/>
                          </a:ln>
                          <a:solidFill>
                            <a:schemeClr val="tx1"/>
                          </a:solidFill>
                          <a:effectLst/>
                          <a:latin typeface="Arial" panose="020B0604020202020204" pitchFamily="34" charset="0"/>
                          <a:cs typeface="+mn-cs"/>
                        </a:rPr>
                        <a:t>ٱللهُ</a:t>
                      </a:r>
                      <a:r>
                        <a:rPr kumimoji="0" lang="ar-SA" sz="4300" b="0" i="0" u="none" strike="noStrike" cap="none" normalizeH="0" baseline="0" dirty="0">
                          <a:ln>
                            <a:noFill/>
                          </a:ln>
                          <a:solidFill>
                            <a:schemeClr val="tx1"/>
                          </a:solidFill>
                          <a:effectLst/>
                          <a:latin typeface="Arial" panose="020B0604020202020204" pitchFamily="34" charset="0"/>
                          <a:cs typeface="+mn-cs"/>
                        </a:rPr>
                        <a:t>.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panose="020B0604020202020204" pitchFamily="34" charset="0"/>
                          <a:cs typeface="+mn-cs"/>
                        </a:rPr>
                        <a:t>أَنْعِمْ يَا رَبُّ بِمَسَرَّتِكَ عَلَى صِهْيَوْنَ، وَلْتُبْنَ أَسْوَارُ أُورُشَلِيمَ.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panose="020B0604020202020204" pitchFamily="34" charset="0"/>
                          <a:cs typeface="+mn-cs"/>
                        </a:rPr>
                        <a:t>حِينَئِذٍ تُسَرُّ بِذَبَائِحِ </a:t>
                      </a:r>
                      <a:r>
                        <a:rPr kumimoji="0" lang="ar-SA" sz="4300" b="0" i="0" u="none" strike="noStrike" cap="none" normalizeH="0" baseline="0" dirty="0" err="1">
                          <a:ln>
                            <a:noFill/>
                          </a:ln>
                          <a:solidFill>
                            <a:schemeClr val="tx1"/>
                          </a:solidFill>
                          <a:effectLst/>
                          <a:latin typeface="Arial" panose="020B0604020202020204" pitchFamily="34" charset="0"/>
                          <a:cs typeface="+mn-cs"/>
                        </a:rPr>
                        <a:t>ٱلْعَدْلِ</a:t>
                      </a:r>
                      <a:r>
                        <a:rPr kumimoji="0" lang="ar-SA" sz="4300" b="0" i="0" u="none" strike="noStrike" cap="none" normalizeH="0" baseline="0" dirty="0">
                          <a:ln>
                            <a:noFill/>
                          </a:ln>
                          <a:solidFill>
                            <a:schemeClr val="tx1"/>
                          </a:solidFill>
                          <a:effectLst/>
                          <a:latin typeface="Arial" panose="020B0604020202020204" pitchFamily="34" charset="0"/>
                          <a:cs typeface="+mn-cs"/>
                        </a:rPr>
                        <a:t>، قُرْبَاناً وَمُحْرَقَاتٍ. حِينَئِذٍ يُقَرِّبُونَ عَلَى مَذَابِحِكَ </a:t>
                      </a:r>
                      <a:r>
                        <a:rPr kumimoji="0" lang="ar-SA" sz="4300" b="0" i="0" u="none" strike="noStrike" cap="none" normalizeH="0" baseline="0" dirty="0" err="1">
                          <a:ln>
                            <a:noFill/>
                          </a:ln>
                          <a:solidFill>
                            <a:schemeClr val="tx1"/>
                          </a:solidFill>
                          <a:effectLst/>
                          <a:latin typeface="Arial" panose="020B0604020202020204" pitchFamily="34" charset="0"/>
                          <a:cs typeface="+mn-cs"/>
                        </a:rPr>
                        <a:t>ٱلْعُجُولَ</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AE" sz="4300" b="1"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هَلِّلُويا</a:t>
                      </a:r>
                      <a:r>
                        <a:rPr kumimoji="0" lang="ar-AE" sz="43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sz="4300" b="1"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81458597"/>
      </p:ext>
    </p:extLst>
  </p:cSld>
  <p:clrMapOvr>
    <a:masterClrMapping/>
  </p:clrMapOvr>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AF7E8-74E1-7012-1DF6-13E2F46E71E7}"/>
            </a:ext>
          </a:extLst>
        </p:cNvPr>
        <p:cNvGrpSpPr/>
        <p:nvPr/>
      </p:nvGrpSpPr>
      <p:grpSpPr>
        <a:xfrm>
          <a:off x="0" y="0"/>
          <a:ext cx="0" cy="0"/>
          <a:chOff x="0" y="0"/>
          <a:chExt cx="0" cy="0"/>
        </a:xfrm>
      </p:grpSpPr>
      <p:graphicFrame>
        <p:nvGraphicFramePr>
          <p:cNvPr id="3" name="Group 93">
            <a:extLst>
              <a:ext uri="{FF2B5EF4-FFF2-40B4-BE49-F238E27FC236}">
                <a16:creationId xmlns:a16="http://schemas.microsoft.com/office/drawing/2014/main" id="{FEF8DE4B-0323-30CA-FFCB-607ED8C92C74}"/>
              </a:ext>
            </a:extLst>
          </p:cNvPr>
          <p:cNvGraphicFramePr>
            <a:graphicFrameLocks/>
          </p:cNvGraphicFramePr>
          <p:nvPr/>
        </p:nvGraphicFramePr>
        <p:xfrm>
          <a:off x="0" y="134703"/>
          <a:ext cx="12192001" cy="6345936"/>
        </p:xfrm>
        <a:graphic>
          <a:graphicData uri="http://schemas.openxmlformats.org/drawingml/2006/table">
            <a:tbl>
              <a:tblPr/>
              <a:tblGrid>
                <a:gridCol w="4529667">
                  <a:extLst>
                    <a:ext uri="{9D8B030D-6E8A-4147-A177-3AD203B41FA5}">
                      <a16:colId xmlns:a16="http://schemas.microsoft.com/office/drawing/2014/main" val="20000"/>
                    </a:ext>
                  </a:extLst>
                </a:gridCol>
                <a:gridCol w="4174067">
                  <a:extLst>
                    <a:ext uri="{9D8B030D-6E8A-4147-A177-3AD203B41FA5}">
                      <a16:colId xmlns:a16="http://schemas.microsoft.com/office/drawing/2014/main" val="20001"/>
                    </a:ext>
                  </a:extLst>
                </a:gridCol>
                <a:gridCol w="3488267">
                  <a:extLst>
                    <a:ext uri="{9D8B030D-6E8A-4147-A177-3AD203B41FA5}">
                      <a16:colId xmlns:a16="http://schemas.microsoft.com/office/drawing/2014/main" val="20002"/>
                    </a:ext>
                  </a:extLst>
                </a:gridCol>
              </a:tblGrid>
              <a:tr h="63459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a:ln>
                            <a:noFill/>
                          </a:ln>
                          <a:solidFill>
                            <a:schemeClr val="tx1"/>
                          </a:solidFill>
                          <a:effectLst/>
                          <a:latin typeface="Avva_Marcos" panose="04020500000000000000" pitchFamily="82" charset="0"/>
                          <a:cs typeface="Arial" charset="0"/>
                        </a:rPr>
                        <a:t>D</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oxa ci `o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eoc</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ymwn</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CS New Athanasius" panose="020B05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Doxa Patri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ke</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Ui`w</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ke</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agi`w</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Pneumati</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ke</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nun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ke</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a`i</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ke</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ic</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touc</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e`wnac</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twn</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e`wnwn</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amyn</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allyloui`a</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mn-lt"/>
                          <a:cs typeface="Arial" charset="0"/>
                        </a:rPr>
                        <a:t>Gloire soit à notre Dieu.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600" b="0" i="0" u="none" strike="noStrike" cap="none" normalizeH="0" baseline="0" dirty="0">
                        <a:ln>
                          <a:noFill/>
                        </a:ln>
                        <a:solidFill>
                          <a:schemeClr val="tx1"/>
                        </a:solidFill>
                        <a:effectLst/>
                        <a:latin typeface="+mn-lt"/>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mn-lt"/>
                          <a:cs typeface="Arial" charset="0"/>
                        </a:rPr>
                        <a:t>Gloire au Père, au Fils et au Saint Esprit ; maintenant et toujours et dans les siècles des siècles, amen, alléluia. </a:t>
                      </a:r>
                      <a:endParaRPr kumimoji="0" lang="fr-CA" sz="3600" b="0" i="0" u="none" strike="noStrike" cap="none" normalizeH="0" baseline="0" dirty="0">
                        <a:ln>
                          <a:noFill/>
                        </a:ln>
                        <a:solidFill>
                          <a:schemeClr val="tx1"/>
                        </a:solidFill>
                        <a:effectLst/>
                        <a:latin typeface="+mn-lt"/>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4400" b="0" i="0" u="none" strike="noStrike" cap="none" normalizeH="0" baseline="0" dirty="0">
                          <a:ln>
                            <a:noFill/>
                          </a:ln>
                          <a:solidFill>
                            <a:schemeClr val="tx1"/>
                          </a:solidFill>
                          <a:effectLst/>
                          <a:latin typeface="Arial" charset="0"/>
                          <a:cs typeface="Arial" charset="0"/>
                        </a:rPr>
                        <a:t>الْمَجْدُ لِإِلَهِنَا. </a:t>
                      </a:r>
                      <a:endParaRPr kumimoji="0" lang="fr-FR" sz="44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2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4400" b="0" i="0" u="none" strike="noStrike" cap="none" normalizeH="0" baseline="0" dirty="0">
                          <a:ln>
                            <a:noFill/>
                          </a:ln>
                          <a:solidFill>
                            <a:schemeClr val="tx1"/>
                          </a:solidFill>
                          <a:effectLst/>
                          <a:latin typeface="Arial" charset="0"/>
                          <a:cs typeface="Arial" charset="0"/>
                        </a:rPr>
                        <a:t>الْمَجْدُ لِلآبِ وَالابْنِ وَالرُّوحِ الْقُدُّوسِ، الْآنَ وَكُلَّ أَوَانٍ وَإِلَى دَهْرِ الدُّهُورِ، آمِينُ، </a:t>
                      </a:r>
                      <a:r>
                        <a:rPr kumimoji="0" lang="ar-AE" sz="4400" b="0" i="0" u="none" strike="noStrike" cap="none" normalizeH="0" baseline="0" dirty="0" err="1">
                          <a:ln>
                            <a:noFill/>
                          </a:ln>
                          <a:solidFill>
                            <a:schemeClr val="tx1"/>
                          </a:solidFill>
                          <a:effectLst/>
                          <a:latin typeface="Arial" charset="0"/>
                          <a:cs typeface="Arial" charset="0"/>
                        </a:rPr>
                        <a:t>هَلِّلُويَا</a:t>
                      </a:r>
                      <a:r>
                        <a:rPr kumimoji="0" lang="ar-AE" sz="4400" b="0" i="0" u="none" strike="noStrike" cap="none" normalizeH="0" baseline="0" dirty="0">
                          <a:ln>
                            <a:noFill/>
                          </a:ln>
                          <a:solidFill>
                            <a:schemeClr val="tx1"/>
                          </a:solidFill>
                          <a:effectLst/>
                          <a:latin typeface="Arial" charset="0"/>
                          <a:cs typeface="Arial" charset="0"/>
                        </a:rPr>
                        <a:t>. </a:t>
                      </a:r>
                      <a:endParaRPr kumimoji="0" lang="en-US" sz="44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47280147"/>
      </p:ext>
    </p:extLst>
  </p:cSld>
  <p:clrMapOvr>
    <a:masterClrMapping/>
  </p:clrMapOvr>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99456" y="1124745"/>
            <a:ext cx="10081120" cy="4688912"/>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Lecture du livre Deutéronome, que sa bénédiction soit sur nous tous Amen.</a:t>
            </a:r>
          </a:p>
          <a:p>
            <a:pPr algn="ctr" defTabSz="1219170"/>
            <a:r>
              <a:rPr lang="de-DE" sz="4267" b="1" dirty="0">
                <a:solidFill>
                  <a:prstClr val="white"/>
                </a:solidFill>
                <a:latin typeface="Book Antiqua" pitchFamily="18" charset="0"/>
                <a:cs typeface="Arial"/>
              </a:rPr>
              <a:t>(Deut. 16: 1-18)</a:t>
            </a:r>
          </a:p>
          <a:p>
            <a:pPr algn="ctr" defTabSz="1219170"/>
            <a:endParaRPr lang="de-DE" sz="4267" b="1" dirty="0">
              <a:solidFill>
                <a:prstClr val="white"/>
              </a:solidFill>
              <a:latin typeface="Book Antiqua" pitchFamily="18" charset="0"/>
              <a:cs typeface="Arial"/>
            </a:endParaRPr>
          </a:p>
          <a:p>
            <a:pPr algn="ctr" defTabSz="1219170"/>
            <a:r>
              <a:rPr lang="ar-EG" sz="4267" b="1" dirty="0">
                <a:solidFill>
                  <a:prstClr val="white"/>
                </a:solidFill>
                <a:latin typeface="Book Antiqua" pitchFamily="18" charset="0"/>
                <a:cs typeface="Arial"/>
              </a:rPr>
              <a:t>من سفر التثنية من توراة موسي النبي بركته تكون مع جميعنا أمين. </a:t>
            </a:r>
          </a:p>
          <a:p>
            <a:pPr algn="ctr" defTabSz="1219170"/>
            <a:r>
              <a:rPr lang="ar-EG" sz="4267" b="1" dirty="0">
                <a:solidFill>
                  <a:prstClr val="white"/>
                </a:solidFill>
                <a:latin typeface="Book Antiqua" pitchFamily="18" charset="0"/>
                <a:cs typeface="Arial"/>
              </a:rPr>
              <a:t>(ص16 : 1 – 18 )</a:t>
            </a:r>
            <a:endParaRPr lang="fr-FR" sz="4267" b="1" dirty="0">
              <a:solidFill>
                <a:prstClr val="white"/>
              </a:solidFill>
              <a:latin typeface="Book Antiqua" pitchFamily="18" charset="0"/>
              <a:cs typeface="Arial"/>
            </a:endParaRPr>
          </a:p>
        </p:txBody>
      </p:sp>
    </p:spTree>
    <p:extLst>
      <p:ext uri="{BB962C8B-B14F-4D97-AF65-F5344CB8AC3E}">
        <p14:creationId xmlns:p14="http://schemas.microsoft.com/office/powerpoint/2010/main" val="2583959932"/>
      </p:ext>
    </p:extLst>
  </p:cSld>
  <p:clrMapOvr>
    <a:masterClrMapping/>
  </p:clrMapOvr>
  <p:transition/>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3392" y="3044957"/>
            <a:ext cx="11041227" cy="3375604"/>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Observe le mois des épis, et célèbre la Pâque en l'honneur de l'Éternel, ton Dieu; car c'est dans le mois des épis que l'Éternel, ton Dieu, t'a fait sortir d'Égypte, pendant la nuit.</a:t>
            </a:r>
            <a:endParaRPr lang="de-DE" sz="4267" b="1" dirty="0">
              <a:solidFill>
                <a:prstClr val="white"/>
              </a:solidFill>
              <a:latin typeface="Book Antiqua" pitchFamily="18" charset="0"/>
              <a:cs typeface="Arial"/>
            </a:endParaRPr>
          </a:p>
        </p:txBody>
      </p:sp>
      <p:sp>
        <p:nvSpPr>
          <p:cNvPr id="5" name="Rectangle 4"/>
          <p:cNvSpPr/>
          <p:nvPr/>
        </p:nvSpPr>
        <p:spPr>
          <a:xfrm>
            <a:off x="911424" y="332657"/>
            <a:ext cx="10561173" cy="2062296"/>
          </a:xfrm>
          <a:prstGeom prst="rect">
            <a:avLst/>
          </a:prstGeom>
        </p:spPr>
        <p:txBody>
          <a:bodyPr wrap="square">
            <a:spAutoFit/>
          </a:bodyPr>
          <a:lstStyle/>
          <a:p>
            <a:pPr algn="ctr" defTabSz="1219170"/>
            <a:endParaRPr lang="de-DE" sz="4267" b="1" dirty="0">
              <a:solidFill>
                <a:prstClr val="white"/>
              </a:solidFill>
              <a:latin typeface="Book Antiqua" pitchFamily="18" charset="0"/>
              <a:cs typeface="Arial"/>
            </a:endParaRPr>
          </a:p>
          <a:p>
            <a:pPr algn="ctr" defTabSz="1219170"/>
            <a:r>
              <a:rPr lang="ar-EG" sz="4267" b="1" dirty="0">
                <a:solidFill>
                  <a:prstClr val="white"/>
                </a:solidFill>
                <a:latin typeface="Book Antiqua" pitchFamily="18" charset="0"/>
                <a:cs typeface="Arial"/>
              </a:rPr>
              <a:t>احفظ شهر الجدد (أبيب) أقم الفصح للرب إلهك لأنه في شهر الجدد (أبيب) خرجت ممن أرض مصر ليلاً.</a:t>
            </a:r>
            <a:endParaRPr lang="fr-FR" sz="4267" b="1" dirty="0">
              <a:solidFill>
                <a:prstClr val="white"/>
              </a:solidFill>
              <a:latin typeface="Book Antiqua" pitchFamily="18" charset="0"/>
              <a:cs typeface="Arial"/>
            </a:endParaRPr>
          </a:p>
        </p:txBody>
      </p:sp>
    </p:spTree>
    <p:extLst>
      <p:ext uri="{BB962C8B-B14F-4D97-AF65-F5344CB8AC3E}">
        <p14:creationId xmlns:p14="http://schemas.microsoft.com/office/powerpoint/2010/main" val="3441625321"/>
      </p:ext>
    </p:extLst>
  </p:cSld>
  <p:clrMapOvr>
    <a:masterClrMapping/>
  </p:clrMapOvr>
  <p:transition/>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2554545"/>
          </a:xfrm>
          <a:prstGeom prst="rect">
            <a:avLst/>
          </a:prstGeom>
        </p:spPr>
        <p:txBody>
          <a:bodyPr wrap="square">
            <a:spAutoFit/>
          </a:bodyPr>
          <a:lstStyle/>
          <a:p>
            <a:pPr algn="just" defTabSz="1219170" rtl="1"/>
            <a:r>
              <a:rPr lang="ar-AE" sz="4000" dirty="0">
                <a:solidFill>
                  <a:prstClr val="white"/>
                </a:solidFill>
                <a:latin typeface="Arial" panose="020B0604020202020204" pitchFamily="34" charset="0"/>
                <a:cs typeface="Arial"/>
              </a:rPr>
              <a:t>الذي فيه من أرض مصر كل أيام حياتكم. ولا يكن عندك خمير في جميع حدودك. ولا يري في جميع </a:t>
            </a:r>
            <a:r>
              <a:rPr lang="ar-AE" sz="4000" dirty="0" err="1">
                <a:solidFill>
                  <a:prstClr val="white"/>
                </a:solidFill>
                <a:latin typeface="Arial" panose="020B0604020202020204" pitchFamily="34" charset="0"/>
                <a:cs typeface="Arial"/>
              </a:rPr>
              <a:t>تخومك</a:t>
            </a:r>
            <a:r>
              <a:rPr lang="ar-AE" sz="4000" dirty="0">
                <a:solidFill>
                  <a:prstClr val="white"/>
                </a:solidFill>
                <a:latin typeface="Arial" panose="020B0604020202020204" pitchFamily="34" charset="0"/>
                <a:cs typeface="Arial"/>
              </a:rPr>
              <a:t> سبعة أيام. ولا يبقي (ولا يبت) شيء من اللحم الذي تذبحه مساء في اليوم الأول إلي الغد. لا يحل لك أن تذبح الفصح في احدي مدنك. التي </a:t>
            </a:r>
            <a:r>
              <a:rPr lang="ar-AE" sz="4000" dirty="0" err="1">
                <a:solidFill>
                  <a:prstClr val="white"/>
                </a:solidFill>
                <a:latin typeface="Arial" panose="020B0604020202020204" pitchFamily="34" charset="0"/>
                <a:cs typeface="Arial"/>
              </a:rPr>
              <a:t>يعطيكها</a:t>
            </a:r>
            <a:r>
              <a:rPr lang="ar-AE" sz="4000" dirty="0">
                <a:solidFill>
                  <a:prstClr val="white"/>
                </a:solidFill>
                <a:latin typeface="Arial" panose="020B0604020202020204" pitchFamily="34" charset="0"/>
                <a:cs typeface="Arial"/>
              </a:rPr>
              <a:t> الرب إلهك</a:t>
            </a:r>
          </a:p>
        </p:txBody>
      </p:sp>
      <p:sp>
        <p:nvSpPr>
          <p:cNvPr id="7" name="Rectangle 6"/>
          <p:cNvSpPr/>
          <p:nvPr/>
        </p:nvSpPr>
        <p:spPr>
          <a:xfrm>
            <a:off x="239350" y="2930360"/>
            <a:ext cx="11751327" cy="3251724"/>
          </a:xfrm>
          <a:prstGeom prst="rect">
            <a:avLst/>
          </a:prstGeom>
        </p:spPr>
        <p:txBody>
          <a:bodyPr wrap="square">
            <a:spAutoFit/>
          </a:bodyPr>
          <a:lstStyle/>
          <a:p>
            <a:pPr algn="ctr" defTabSz="1219170"/>
            <a:r>
              <a:rPr lang="fr-FR" sz="2933" b="1" dirty="0">
                <a:solidFill>
                  <a:prstClr val="white"/>
                </a:solidFill>
                <a:latin typeface="Book Antiqua" pitchFamily="18" charset="0"/>
                <a:cs typeface="Arial"/>
              </a:rPr>
              <a:t>Tu sacrifieras la Pâque à l'Éternel, ton Dieu, tes victimes de menu et de gros bétail, dans le lieu que l'Éternel choisira pour y faire résider son nom. Pendant la fête, tu ne mangeras pas du pain levé, mais tu mangeras sept jours des pains sans levain, du pain d'affliction, car c'est avec précipitation que tu es sorti du pays d'Égypte. Il en sera ainsi, afin que tu te souviennes toute ta vie du jour où tu es sorti du pays d'Égypte.</a:t>
            </a:r>
          </a:p>
        </p:txBody>
      </p:sp>
    </p:spTree>
    <p:extLst>
      <p:ext uri="{BB962C8B-B14F-4D97-AF65-F5344CB8AC3E}">
        <p14:creationId xmlns:p14="http://schemas.microsoft.com/office/powerpoint/2010/main" val="8837081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584C0-D262-3E42-5F19-3BC4A88E263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3215973-8F87-419A-3401-B2179D7BF3EE}"/>
              </a:ext>
            </a:extLst>
          </p:cNvPr>
          <p:cNvSpPr/>
          <p:nvPr/>
        </p:nvSpPr>
        <p:spPr>
          <a:xfrm>
            <a:off x="431371" y="0"/>
            <a:ext cx="9601067" cy="830997"/>
          </a:xfrm>
          <a:prstGeom prst="rect">
            <a:avLst/>
          </a:prstGeom>
        </p:spPr>
        <p:txBody>
          <a:bodyPr wrap="square">
            <a:spAutoFit/>
          </a:bodyPr>
          <a:lstStyle/>
          <a:p>
            <a:pPr algn="just" defTabSz="1219170"/>
            <a:r>
              <a:rPr lang="fr-FR" sz="4800" dirty="0">
                <a:solidFill>
                  <a:srgbClr val="FFFFFF"/>
                </a:solidFill>
                <a:latin typeface="Dco" pitchFamily="2" charset="0"/>
                <a:cs typeface="Arial"/>
              </a:rPr>
              <a:t>Prière de la Prosternation</a:t>
            </a:r>
          </a:p>
        </p:txBody>
      </p:sp>
      <p:cxnSp>
        <p:nvCxnSpPr>
          <p:cNvPr id="3" name="Connecteur droit 2">
            <a:extLst>
              <a:ext uri="{FF2B5EF4-FFF2-40B4-BE49-F238E27FC236}">
                <a16:creationId xmlns:a16="http://schemas.microsoft.com/office/drawing/2014/main" id="{01C31675-4BFB-79B8-8273-8810D7B8B19F}"/>
              </a:ext>
            </a:extLst>
          </p:cNvPr>
          <p:cNvCxnSpPr/>
          <p:nvPr/>
        </p:nvCxnSpPr>
        <p:spPr>
          <a:xfrm>
            <a:off x="431371" y="755741"/>
            <a:ext cx="7200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2" name="Tableau 1">
            <a:extLst>
              <a:ext uri="{FF2B5EF4-FFF2-40B4-BE49-F238E27FC236}">
                <a16:creationId xmlns:a16="http://schemas.microsoft.com/office/drawing/2014/main" id="{BB27476D-F246-4DDB-AFF9-DDB5337E5771}"/>
              </a:ext>
            </a:extLst>
          </p:cNvPr>
          <p:cNvGraphicFramePr>
            <a:graphicFrameLocks noGrp="1"/>
          </p:cNvGraphicFramePr>
          <p:nvPr>
            <p:extLst>
              <p:ext uri="{D42A27DB-BD31-4B8C-83A1-F6EECF244321}">
                <p14:modId xmlns:p14="http://schemas.microsoft.com/office/powerpoint/2010/main" val="510519405"/>
              </p:ext>
            </p:extLst>
          </p:nvPr>
        </p:nvGraphicFramePr>
        <p:xfrm>
          <a:off x="451660" y="853440"/>
          <a:ext cx="11288679" cy="6004560"/>
        </p:xfrm>
        <a:graphic>
          <a:graphicData uri="http://schemas.openxmlformats.org/drawingml/2006/table">
            <a:tbl>
              <a:tblPr firstRow="1" bandRow="1">
                <a:tableStyleId>{5940675A-B579-460E-94D1-54222C63F5DA}</a:tableStyleId>
              </a:tblPr>
              <a:tblGrid>
                <a:gridCol w="3762893">
                  <a:extLst>
                    <a:ext uri="{9D8B030D-6E8A-4147-A177-3AD203B41FA5}">
                      <a16:colId xmlns:a16="http://schemas.microsoft.com/office/drawing/2014/main" val="4133466815"/>
                    </a:ext>
                  </a:extLst>
                </a:gridCol>
                <a:gridCol w="3762893">
                  <a:extLst>
                    <a:ext uri="{9D8B030D-6E8A-4147-A177-3AD203B41FA5}">
                      <a16:colId xmlns:a16="http://schemas.microsoft.com/office/drawing/2014/main" val="2737068304"/>
                    </a:ext>
                  </a:extLst>
                </a:gridCol>
                <a:gridCol w="3762893">
                  <a:extLst>
                    <a:ext uri="{9D8B030D-6E8A-4147-A177-3AD203B41FA5}">
                      <a16:colId xmlns:a16="http://schemas.microsoft.com/office/drawing/2014/main" val="4028667592"/>
                    </a:ext>
                  </a:extLst>
                </a:gridCol>
              </a:tblGrid>
              <a:tr h="381132">
                <a:tc>
                  <a:txBody>
                    <a:bodyPr/>
                    <a:lstStyle/>
                    <a:p>
                      <a:pPr algn="ctr"/>
                      <a:r>
                        <a:rPr lang="fr-FR" sz="2800" b="1" u="sng" dirty="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1</a:t>
                      </a:r>
                      <a:r>
                        <a:rPr lang="fr-FR" sz="2800" b="1" u="sng" baseline="30000" dirty="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ère</a:t>
                      </a:r>
                      <a:r>
                        <a:rPr lang="fr-FR" sz="2800" b="1" u="sng" dirty="0">
                          <a:solidFill>
                            <a:schemeClr val="tx1"/>
                          </a:solidFill>
                          <a:latin typeface="Book Antiqua" panose="02040602050305030304" pitchFamily="18" charset="0"/>
                          <a:hlinkClick r:id="rId2" action="ppaction://hlinksldjump">
                            <a:extLst>
                              <a:ext uri="{A12FA001-AC4F-418D-AE19-62706E023703}">
                                <ahyp:hlinkClr xmlns:ahyp="http://schemas.microsoft.com/office/drawing/2018/hyperlinkcolor" val="tx"/>
                              </a:ext>
                            </a:extLst>
                          </a:hlinkClick>
                        </a:rPr>
                        <a:t> Prosternation</a:t>
                      </a:r>
                      <a:endParaRPr lang="fr-FR" sz="2800" b="1" u="sng" dirty="0">
                        <a:solidFill>
                          <a:schemeClr val="tx1"/>
                        </a:solidFill>
                        <a:latin typeface="Book Antiqua" panose="0204060205030503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fr-FR" sz="2800" b="1" u="sng" dirty="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2</a:t>
                      </a:r>
                      <a:r>
                        <a:rPr lang="fr-FR" sz="2800" b="1" u="sng" baseline="30000" dirty="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ème</a:t>
                      </a:r>
                      <a:r>
                        <a:rPr lang="fr-FR" sz="2800" b="1" u="sng" dirty="0">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 Prosternation</a:t>
                      </a:r>
                      <a:endParaRPr lang="fr-FR" sz="2800" b="1" u="sng"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fr-FR" sz="2800" b="1" u="sng" dirty="0">
                          <a:solidFill>
                            <a:schemeClr val="tx1"/>
                          </a:solidFill>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3</a:t>
                      </a:r>
                      <a:r>
                        <a:rPr lang="fr-FR" sz="2800" b="1" u="sng" baseline="30000" dirty="0">
                          <a:solidFill>
                            <a:schemeClr val="tx1"/>
                          </a:solidFill>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ème</a:t>
                      </a:r>
                      <a:r>
                        <a:rPr lang="fr-FR" sz="2800" b="1" u="sng" dirty="0">
                          <a:solidFill>
                            <a:schemeClr val="tx1"/>
                          </a:solidFill>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 Prosternation</a:t>
                      </a:r>
                      <a:endParaRPr lang="fr-FR" sz="2800" b="1" u="sng"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9220566"/>
                  </a:ext>
                </a:extLst>
              </a:tr>
              <a:tr h="336293">
                <a:tc>
                  <a:txBody>
                    <a:bodyPr/>
                    <a:lstStyle/>
                    <a:p>
                      <a:r>
                        <a:rPr lang="fr-FR" u="none" dirty="0">
                          <a:solidFill>
                            <a:schemeClr val="tx1"/>
                          </a:solidFill>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Prière d’action de grâce</a:t>
                      </a:r>
                      <a:endParaRPr lang="fr-FR" u="none" dirty="0">
                        <a:solidFill>
                          <a:schemeClr val="tx1"/>
                        </a:solidFill>
                        <a:latin typeface="Book Antiqua" panose="0204060205030503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u="none" dirty="0">
                          <a:solidFill>
                            <a:schemeClr val="tx1"/>
                          </a:solidFill>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Prière d’action de grâce</a:t>
                      </a:r>
                      <a:endParaRPr lang="fr-FR" u="none"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u="none" dirty="0">
                          <a:solidFill>
                            <a:schemeClr val="tx1"/>
                          </a:solidFill>
                          <a:latin typeface="Book Antiqua" panose="02040602050305030304" pitchFamily="18" charset="0"/>
                          <a:hlinkClick r:id="rId7" action="ppaction://hlinksldjump">
                            <a:extLst>
                              <a:ext uri="{A12FA001-AC4F-418D-AE19-62706E023703}">
                                <ahyp:hlinkClr xmlns:ahyp="http://schemas.microsoft.com/office/drawing/2018/hyperlinkcolor" val="tx"/>
                              </a:ext>
                            </a:extLst>
                          </a:hlinkClick>
                        </a:rPr>
                        <a:t>Prière d’action de grâce</a:t>
                      </a:r>
                      <a:endParaRPr lang="fr-FR" u="none"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9819665"/>
                  </a:ext>
                </a:extLst>
              </a:tr>
              <a:tr h="336293">
                <a:tc>
                  <a:txBody>
                    <a:bodyPr/>
                    <a:lstStyle/>
                    <a:p>
                      <a:r>
                        <a:rPr lang="fr-FR" u="none" dirty="0">
                          <a:solidFill>
                            <a:schemeClr val="tx1"/>
                          </a:solidFill>
                          <a:latin typeface="Book Antiqua" panose="02040602050305030304" pitchFamily="18" charset="0"/>
                          <a:hlinkClick r:id="rId8" action="ppaction://hlinksldjump">
                            <a:extLst>
                              <a:ext uri="{A12FA001-AC4F-418D-AE19-62706E023703}">
                                <ahyp:hlinkClr xmlns:ahyp="http://schemas.microsoft.com/office/drawing/2018/hyperlinkcolor" val="tx"/>
                              </a:ext>
                            </a:extLst>
                          </a:hlinkClick>
                        </a:rPr>
                        <a:t>Quatrains du carillon</a:t>
                      </a:r>
                      <a:endParaRPr lang="fr-FR" u="none" dirty="0">
                        <a:solidFill>
                          <a:schemeClr val="tx1"/>
                        </a:solidFill>
                        <a:latin typeface="Book Antiqua" panose="0204060205030503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u="none" dirty="0">
                          <a:solidFill>
                            <a:schemeClr val="tx1"/>
                          </a:solidFill>
                          <a:latin typeface="Book Antiqua" panose="02040602050305030304" pitchFamily="18" charset="0"/>
                          <a:hlinkClick r:id="rId9" action="ppaction://hlinksldjump">
                            <a:extLst>
                              <a:ext uri="{A12FA001-AC4F-418D-AE19-62706E023703}">
                                <ahyp:hlinkClr xmlns:ahyp="http://schemas.microsoft.com/office/drawing/2018/hyperlinkcolor" val="tx"/>
                              </a:ext>
                            </a:extLst>
                          </a:hlinkClick>
                        </a:rPr>
                        <a:t>Quatrains du carillon</a:t>
                      </a:r>
                      <a:endParaRPr lang="fr-FR" u="none"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u="none" dirty="0">
                          <a:solidFill>
                            <a:schemeClr val="tx1"/>
                          </a:solidFill>
                          <a:latin typeface="Book Antiqua" panose="02040602050305030304" pitchFamily="18" charset="0"/>
                          <a:hlinkClick r:id="rId10" action="ppaction://hlinksldjump">
                            <a:extLst>
                              <a:ext uri="{A12FA001-AC4F-418D-AE19-62706E023703}">
                                <ahyp:hlinkClr xmlns:ahyp="http://schemas.microsoft.com/office/drawing/2018/hyperlinkcolor" val="tx"/>
                              </a:ext>
                            </a:extLst>
                          </a:hlinkClick>
                        </a:rPr>
                        <a:t>Quatrains du carillon</a:t>
                      </a:r>
                      <a:endParaRPr lang="fr-FR" u="none"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61133131"/>
                  </a:ext>
                </a:extLst>
              </a:tr>
              <a:tr h="336293">
                <a:tc>
                  <a:txBody>
                    <a:bodyPr/>
                    <a:lstStyle/>
                    <a:p>
                      <a:r>
                        <a:rPr lang="fr-FR" u="none" dirty="0">
                          <a:solidFill>
                            <a:schemeClr val="tx1"/>
                          </a:solidFill>
                          <a:latin typeface="Book Antiqua" panose="02040602050305030304" pitchFamily="18" charset="0"/>
                          <a:hlinkClick r:id="rId11" action="ppaction://hlinksldjump">
                            <a:extLst>
                              <a:ext uri="{A12FA001-AC4F-418D-AE19-62706E023703}">
                                <ahyp:hlinkClr xmlns:ahyp="http://schemas.microsoft.com/office/drawing/2018/hyperlinkcolor" val="tx"/>
                              </a:ext>
                            </a:extLst>
                          </a:hlinkClick>
                        </a:rPr>
                        <a:t>Ps.50</a:t>
                      </a:r>
                      <a:endParaRPr lang="fr-FR" u="none" dirty="0">
                        <a:solidFill>
                          <a:schemeClr val="tx1"/>
                        </a:solidFill>
                        <a:latin typeface="Book Antiqua" panose="0204060205030503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u="none" dirty="0">
                          <a:solidFill>
                            <a:schemeClr val="tx1"/>
                          </a:solidFill>
                          <a:latin typeface="Book Antiqua" panose="02040602050305030304" pitchFamily="18" charset="0"/>
                          <a:hlinkClick r:id="rId12" action="ppaction://hlinksldjump">
                            <a:extLst>
                              <a:ext uri="{A12FA001-AC4F-418D-AE19-62706E023703}">
                                <ahyp:hlinkClr xmlns:ahyp="http://schemas.microsoft.com/office/drawing/2018/hyperlinkcolor" val="tx"/>
                              </a:ext>
                            </a:extLst>
                          </a:hlinkClick>
                        </a:rPr>
                        <a:t>Ps.50</a:t>
                      </a:r>
                      <a:endParaRPr lang="fr-FR" u="none"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u="none" dirty="0">
                          <a:solidFill>
                            <a:schemeClr val="tx1"/>
                          </a:solidFill>
                          <a:latin typeface="Book Antiqua" panose="02040602050305030304" pitchFamily="18" charset="0"/>
                          <a:hlinkClick r:id="rId13" action="ppaction://hlinksldjump">
                            <a:extLst>
                              <a:ext uri="{A12FA001-AC4F-418D-AE19-62706E023703}">
                                <ahyp:hlinkClr xmlns:ahyp="http://schemas.microsoft.com/office/drawing/2018/hyperlinkcolor" val="tx"/>
                              </a:ext>
                            </a:extLst>
                          </a:hlinkClick>
                        </a:rPr>
                        <a:t>Ps.50</a:t>
                      </a:r>
                      <a:endParaRPr lang="fr-FR" u="none"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24167826"/>
                  </a:ext>
                </a:extLst>
              </a:tr>
              <a:tr h="336293">
                <a:tc>
                  <a:txBody>
                    <a:bodyPr/>
                    <a:lstStyle/>
                    <a:p>
                      <a:r>
                        <a:rPr lang="fr-FR" u="none" dirty="0">
                          <a:solidFill>
                            <a:schemeClr val="tx1"/>
                          </a:solidFill>
                          <a:latin typeface="Book Antiqua" panose="02040602050305030304" pitchFamily="18" charset="0"/>
                          <a:hlinkClick r:id="rId14" action="ppaction://hlinksldjump">
                            <a:extLst>
                              <a:ext uri="{A12FA001-AC4F-418D-AE19-62706E023703}">
                                <ahyp:hlinkClr xmlns:ahyp="http://schemas.microsoft.com/office/drawing/2018/hyperlinkcolor" val="tx"/>
                              </a:ext>
                            </a:extLst>
                          </a:hlinkClick>
                        </a:rPr>
                        <a:t>Prophétie</a:t>
                      </a:r>
                      <a:endParaRPr lang="fr-FR" u="none" dirty="0">
                        <a:solidFill>
                          <a:schemeClr val="tx1"/>
                        </a:solidFill>
                        <a:latin typeface="Book Antiqua" panose="0204060205030503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u="none" dirty="0">
                          <a:solidFill>
                            <a:schemeClr val="tx1"/>
                          </a:solidFill>
                          <a:latin typeface="Book Antiqua" panose="02040602050305030304" pitchFamily="18" charset="0"/>
                          <a:hlinkClick r:id="rId15" action="ppaction://hlinksldjump">
                            <a:extLst>
                              <a:ext uri="{A12FA001-AC4F-418D-AE19-62706E023703}">
                                <ahyp:hlinkClr xmlns:ahyp="http://schemas.microsoft.com/office/drawing/2018/hyperlinkcolor" val="tx"/>
                              </a:ext>
                            </a:extLst>
                          </a:hlinkClick>
                        </a:rPr>
                        <a:t>Prophétie</a:t>
                      </a:r>
                      <a:endParaRPr lang="fr-FR" u="none"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u="none" dirty="0">
                          <a:solidFill>
                            <a:schemeClr val="tx1"/>
                          </a:solidFill>
                          <a:latin typeface="Book Antiqua" panose="02040602050305030304" pitchFamily="18" charset="0"/>
                          <a:hlinkClick r:id="rId16" action="ppaction://hlinksldjump">
                            <a:extLst>
                              <a:ext uri="{A12FA001-AC4F-418D-AE19-62706E023703}">
                                <ahyp:hlinkClr xmlns:ahyp="http://schemas.microsoft.com/office/drawing/2018/hyperlinkcolor" val="tx"/>
                              </a:ext>
                            </a:extLst>
                          </a:hlinkClick>
                        </a:rPr>
                        <a:t>Prophétie</a:t>
                      </a:r>
                      <a:endParaRPr lang="fr-FR" u="none"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6382829"/>
                  </a:ext>
                </a:extLst>
              </a:tr>
              <a:tr h="336293">
                <a:tc>
                  <a:txBody>
                    <a:bodyPr/>
                    <a:lstStyle/>
                    <a:p>
                      <a:r>
                        <a:rPr lang="fr-FR" u="none" dirty="0">
                          <a:solidFill>
                            <a:schemeClr val="tx1"/>
                          </a:solidFill>
                          <a:latin typeface="Book Antiqua" panose="02040602050305030304" pitchFamily="18" charset="0"/>
                          <a:hlinkClick r:id="rId17" action="ppaction://hlinksldjump">
                            <a:extLst>
                              <a:ext uri="{A12FA001-AC4F-418D-AE19-62706E023703}">
                                <ahyp:hlinkClr xmlns:ahyp="http://schemas.microsoft.com/office/drawing/2018/hyperlinkcolor" val="tx"/>
                              </a:ext>
                            </a:extLst>
                          </a:hlinkClick>
                        </a:rPr>
                        <a:t>Épître</a:t>
                      </a:r>
                      <a:endParaRPr lang="fr-FR" u="none" dirty="0">
                        <a:solidFill>
                          <a:schemeClr val="tx1"/>
                        </a:solidFill>
                        <a:latin typeface="Book Antiqua" panose="0204060205030503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u="none" dirty="0">
                          <a:solidFill>
                            <a:schemeClr val="tx1"/>
                          </a:solidFill>
                          <a:latin typeface="Book Antiqua" panose="02040602050305030304" pitchFamily="18" charset="0"/>
                          <a:hlinkClick r:id="rId18" action="ppaction://hlinksldjump">
                            <a:extLst>
                              <a:ext uri="{A12FA001-AC4F-418D-AE19-62706E023703}">
                                <ahyp:hlinkClr xmlns:ahyp="http://schemas.microsoft.com/office/drawing/2018/hyperlinkcolor" val="tx"/>
                              </a:ext>
                            </a:extLst>
                          </a:hlinkClick>
                        </a:rPr>
                        <a:t>Épître</a:t>
                      </a:r>
                      <a:endParaRPr lang="fr-FR" u="none"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u="none" dirty="0">
                          <a:solidFill>
                            <a:schemeClr val="tx1"/>
                          </a:solidFill>
                          <a:latin typeface="Book Antiqua" panose="02040602050305030304" pitchFamily="18" charset="0"/>
                          <a:hlinkClick r:id="rId19" action="ppaction://hlinksldjump">
                            <a:extLst>
                              <a:ext uri="{A12FA001-AC4F-418D-AE19-62706E023703}">
                                <ahyp:hlinkClr xmlns:ahyp="http://schemas.microsoft.com/office/drawing/2018/hyperlinkcolor" val="tx"/>
                              </a:ext>
                            </a:extLst>
                          </a:hlinkClick>
                        </a:rPr>
                        <a:t>Épître</a:t>
                      </a:r>
                      <a:endParaRPr lang="fr-FR" u="none"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2788575"/>
                  </a:ext>
                </a:extLst>
              </a:tr>
              <a:tr h="336293">
                <a:tc>
                  <a:txBody>
                    <a:bodyPr/>
                    <a:lstStyle/>
                    <a:p>
                      <a:r>
                        <a:rPr lang="fr-FR" u="none" dirty="0">
                          <a:solidFill>
                            <a:schemeClr val="tx1"/>
                          </a:solidFill>
                          <a:latin typeface="Book Antiqua" panose="02040602050305030304" pitchFamily="18" charset="0"/>
                          <a:hlinkClick r:id="rId20" action="ppaction://hlinksldjump">
                            <a:extLst>
                              <a:ext uri="{A12FA001-AC4F-418D-AE19-62706E023703}">
                                <ahyp:hlinkClr xmlns:ahyp="http://schemas.microsoft.com/office/drawing/2018/hyperlinkcolor" val="tx"/>
                              </a:ext>
                            </a:extLst>
                          </a:hlinkClick>
                        </a:rPr>
                        <a:t>Oraison de l’Évangile</a:t>
                      </a:r>
                      <a:endParaRPr lang="fr-FR" u="none" dirty="0">
                        <a:solidFill>
                          <a:schemeClr val="tx1"/>
                        </a:solidFill>
                        <a:latin typeface="Book Antiqua" panose="0204060205030503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u="none" dirty="0">
                          <a:solidFill>
                            <a:schemeClr val="tx1"/>
                          </a:solidFill>
                          <a:latin typeface="Book Antiqua" panose="02040602050305030304" pitchFamily="18" charset="0"/>
                          <a:hlinkClick r:id="rId21" action="ppaction://hlinksldjump">
                            <a:extLst>
                              <a:ext uri="{A12FA001-AC4F-418D-AE19-62706E023703}">
                                <ahyp:hlinkClr xmlns:ahyp="http://schemas.microsoft.com/office/drawing/2018/hyperlinkcolor" val="tx"/>
                              </a:ext>
                            </a:extLst>
                          </a:hlinkClick>
                        </a:rPr>
                        <a:t>Oraison de l’Évangile</a:t>
                      </a:r>
                      <a:endParaRPr lang="fr-FR" u="none"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u="none" dirty="0">
                          <a:solidFill>
                            <a:schemeClr val="tx1"/>
                          </a:solidFill>
                          <a:latin typeface="Book Antiqua" panose="02040602050305030304" pitchFamily="18" charset="0"/>
                          <a:hlinkClick r:id="rId22" action="ppaction://hlinksldjump">
                            <a:extLst>
                              <a:ext uri="{A12FA001-AC4F-418D-AE19-62706E023703}">
                                <ahyp:hlinkClr xmlns:ahyp="http://schemas.microsoft.com/office/drawing/2018/hyperlinkcolor" val="tx"/>
                              </a:ext>
                            </a:extLst>
                          </a:hlinkClick>
                        </a:rPr>
                        <a:t>Oraison de l’Évangile</a:t>
                      </a:r>
                      <a:endParaRPr lang="fr-FR" u="none"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47505575"/>
                  </a:ext>
                </a:extLst>
              </a:tr>
              <a:tr h="336293">
                <a:tc>
                  <a:txBody>
                    <a:bodyPr/>
                    <a:lstStyle/>
                    <a:p>
                      <a:r>
                        <a:rPr lang="fr-FR" u="none" dirty="0">
                          <a:solidFill>
                            <a:schemeClr val="tx1"/>
                          </a:solidFill>
                          <a:latin typeface="Book Antiqua" panose="02040602050305030304" pitchFamily="18" charset="0"/>
                          <a:hlinkClick r:id="rId23" action="ppaction://hlinksldjump">
                            <a:extLst>
                              <a:ext uri="{A12FA001-AC4F-418D-AE19-62706E023703}">
                                <ahyp:hlinkClr xmlns:ahyp="http://schemas.microsoft.com/office/drawing/2018/hyperlinkcolor" val="tx"/>
                              </a:ext>
                            </a:extLst>
                          </a:hlinkClick>
                        </a:rPr>
                        <a:t>Évangile</a:t>
                      </a:r>
                      <a:endParaRPr lang="fr-FR" u="none" dirty="0">
                        <a:solidFill>
                          <a:schemeClr val="tx1"/>
                        </a:solidFill>
                        <a:latin typeface="Book Antiqua" panose="0204060205030503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u="none" dirty="0">
                          <a:solidFill>
                            <a:schemeClr val="tx1"/>
                          </a:solidFill>
                          <a:latin typeface="Book Antiqua" panose="02040602050305030304" pitchFamily="18" charset="0"/>
                          <a:hlinkClick r:id="rId24" action="ppaction://hlinksldjump">
                            <a:extLst>
                              <a:ext uri="{A12FA001-AC4F-418D-AE19-62706E023703}">
                                <ahyp:hlinkClr xmlns:ahyp="http://schemas.microsoft.com/office/drawing/2018/hyperlinkcolor" val="tx"/>
                              </a:ext>
                            </a:extLst>
                          </a:hlinkClick>
                        </a:rPr>
                        <a:t>Évangile</a:t>
                      </a:r>
                      <a:endParaRPr lang="fr-FR" u="none"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u="none" dirty="0">
                          <a:solidFill>
                            <a:schemeClr val="tx1"/>
                          </a:solidFill>
                          <a:latin typeface="Book Antiqua" panose="02040602050305030304" pitchFamily="18" charset="0"/>
                          <a:hlinkClick r:id="rId25" action="ppaction://hlinksldjump">
                            <a:extLst>
                              <a:ext uri="{A12FA001-AC4F-418D-AE19-62706E023703}">
                                <ahyp:hlinkClr xmlns:ahyp="http://schemas.microsoft.com/office/drawing/2018/hyperlinkcolor" val="tx"/>
                              </a:ext>
                            </a:extLst>
                          </a:hlinkClick>
                        </a:rPr>
                        <a:t>Évangile</a:t>
                      </a:r>
                      <a:endParaRPr lang="fr-FR" u="none"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84361265"/>
                  </a:ext>
                </a:extLst>
              </a:tr>
              <a:tr h="336293">
                <a:tc>
                  <a:txBody>
                    <a:bodyPr/>
                    <a:lstStyle/>
                    <a:p>
                      <a:r>
                        <a:rPr lang="fr-FR" u="none" dirty="0">
                          <a:solidFill>
                            <a:schemeClr val="tx1"/>
                          </a:solidFill>
                          <a:latin typeface="Book Antiqua" panose="02040602050305030304" pitchFamily="18" charset="0"/>
                          <a:hlinkClick r:id="rId26" action="ppaction://hlinksldjump">
                            <a:extLst>
                              <a:ext uri="{A12FA001-AC4F-418D-AE19-62706E023703}">
                                <ahyp:hlinkClr xmlns:ahyp="http://schemas.microsoft.com/office/drawing/2018/hyperlinkcolor" val="tx"/>
                              </a:ext>
                            </a:extLst>
                          </a:hlinkClick>
                        </a:rPr>
                        <a:t>Oraisons</a:t>
                      </a:r>
                      <a:endParaRPr lang="fr-FR" u="none" dirty="0">
                        <a:solidFill>
                          <a:schemeClr val="tx1"/>
                        </a:solidFill>
                        <a:latin typeface="Book Antiqua" panose="0204060205030503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u="none" dirty="0">
                          <a:solidFill>
                            <a:schemeClr val="tx1"/>
                          </a:solidFill>
                          <a:latin typeface="Book Antiqua" panose="02040602050305030304" pitchFamily="18" charset="0"/>
                          <a:hlinkClick r:id="rId27" action="ppaction://hlinksldjump">
                            <a:extLst>
                              <a:ext uri="{A12FA001-AC4F-418D-AE19-62706E023703}">
                                <ahyp:hlinkClr xmlns:ahyp="http://schemas.microsoft.com/office/drawing/2018/hyperlinkcolor" val="tx"/>
                              </a:ext>
                            </a:extLst>
                          </a:hlinkClick>
                        </a:rPr>
                        <a:t>Oraisons</a:t>
                      </a:r>
                      <a:endParaRPr lang="fr-FR" u="none"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u="none" dirty="0">
                          <a:solidFill>
                            <a:schemeClr val="tx1"/>
                          </a:solidFill>
                          <a:latin typeface="Book Antiqua" panose="02040602050305030304" pitchFamily="18" charset="0"/>
                          <a:hlinkClick r:id="rId28" action="ppaction://hlinksldjump">
                            <a:extLst>
                              <a:ext uri="{A12FA001-AC4F-418D-AE19-62706E023703}">
                                <ahyp:hlinkClr xmlns:ahyp="http://schemas.microsoft.com/office/drawing/2018/hyperlinkcolor" val="tx"/>
                              </a:ext>
                            </a:extLst>
                          </a:hlinkClick>
                        </a:rPr>
                        <a:t>Oraisons</a:t>
                      </a:r>
                      <a:endParaRPr lang="fr-FR" u="none"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07412701"/>
                  </a:ext>
                </a:extLst>
              </a:tr>
              <a:tr h="336293">
                <a:tc>
                  <a:txBody>
                    <a:bodyPr/>
                    <a:lstStyle/>
                    <a:p>
                      <a:r>
                        <a:rPr lang="fr-FR" u="none" dirty="0">
                          <a:solidFill>
                            <a:schemeClr val="tx1"/>
                          </a:solidFill>
                          <a:latin typeface="Book Antiqua" panose="02040602050305030304" pitchFamily="18" charset="0"/>
                          <a:hlinkClick r:id="rId29" action="ppaction://hlinksldjump">
                            <a:extLst>
                              <a:ext uri="{A12FA001-AC4F-418D-AE19-62706E023703}">
                                <ahyp:hlinkClr xmlns:ahyp="http://schemas.microsoft.com/office/drawing/2018/hyperlinkcolor" val="tx"/>
                              </a:ext>
                            </a:extLst>
                          </a:hlinkClick>
                        </a:rPr>
                        <a:t>Litanie</a:t>
                      </a:r>
                      <a:endParaRPr lang="fr-FR" u="none" dirty="0">
                        <a:solidFill>
                          <a:schemeClr val="tx1"/>
                        </a:solidFill>
                        <a:latin typeface="Book Antiqua" panose="0204060205030503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u="none" dirty="0">
                          <a:solidFill>
                            <a:schemeClr val="tx1"/>
                          </a:solidFill>
                          <a:latin typeface="Book Antiqua" panose="02040602050305030304" pitchFamily="18" charset="0"/>
                          <a:hlinkClick r:id="rId30" action="ppaction://hlinksldjump">
                            <a:extLst>
                              <a:ext uri="{A12FA001-AC4F-418D-AE19-62706E023703}">
                                <ahyp:hlinkClr xmlns:ahyp="http://schemas.microsoft.com/office/drawing/2018/hyperlinkcolor" val="tx"/>
                              </a:ext>
                            </a:extLst>
                          </a:hlinkClick>
                        </a:rPr>
                        <a:t>Litanie</a:t>
                      </a:r>
                      <a:endParaRPr lang="fr-FR" u="none"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u="none" dirty="0">
                          <a:solidFill>
                            <a:schemeClr val="tx1"/>
                          </a:solidFill>
                          <a:latin typeface="Book Antiqua" panose="02040602050305030304" pitchFamily="18" charset="0"/>
                          <a:hlinkClick r:id="rId31" action="ppaction://hlinksldjump">
                            <a:extLst>
                              <a:ext uri="{A12FA001-AC4F-418D-AE19-62706E023703}">
                                <ahyp:hlinkClr xmlns:ahyp="http://schemas.microsoft.com/office/drawing/2018/hyperlinkcolor" val="tx"/>
                              </a:ext>
                            </a:extLst>
                          </a:hlinkClick>
                        </a:rPr>
                        <a:t>Doxologies</a:t>
                      </a:r>
                      <a:endParaRPr lang="fr-FR" u="none"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2172687"/>
                  </a:ext>
                </a:extLst>
              </a:tr>
              <a:tr h="336293">
                <a:tc>
                  <a:txBody>
                    <a:bodyPr/>
                    <a:lstStyle/>
                    <a:p>
                      <a:endParaRPr lang="fr-FR" u="none" dirty="0">
                        <a:solidFill>
                          <a:schemeClr val="tx1"/>
                        </a:solidFill>
                        <a:latin typeface="Book Antiqua" panose="02040602050305030304" pitchFamily="18"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u="none" dirty="0">
                        <a:solidFill>
                          <a:schemeClr val="tx1"/>
                        </a:solidFill>
                        <a:latin typeface="Book Antiqua" panose="020406020503050303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u="none" dirty="0">
                          <a:solidFill>
                            <a:schemeClr val="tx1"/>
                          </a:solidFill>
                          <a:latin typeface="CS Avva Shenouda" panose="020B7200000000000000" pitchFamily="34" charset="0"/>
                          <a:hlinkClick r:id="rId32" action="ppaction://hlinksldjump">
                            <a:extLst>
                              <a:ext uri="{A12FA001-AC4F-418D-AE19-62706E023703}">
                                <ahyp:hlinkClr xmlns:ahyp="http://schemas.microsoft.com/office/drawing/2018/hyperlinkcolor" val="tx"/>
                              </a:ext>
                            </a:extLst>
                          </a:hlinkClick>
                        </a:rPr>
                        <a:t>`V} </a:t>
                      </a:r>
                      <a:r>
                        <a:rPr lang="fr-FR" u="none" dirty="0" err="1">
                          <a:solidFill>
                            <a:schemeClr val="tx1"/>
                          </a:solidFill>
                          <a:latin typeface="CS Avva Shenouda" panose="020B7200000000000000" pitchFamily="34" charset="0"/>
                          <a:hlinkClick r:id="rId32" action="ppaction://hlinksldjump">
                            <a:extLst>
                              <a:ext uri="{A12FA001-AC4F-418D-AE19-62706E023703}">
                                <ahyp:hlinkClr xmlns:ahyp="http://schemas.microsoft.com/office/drawing/2018/hyperlinkcolor" val="tx"/>
                              </a:ext>
                            </a:extLst>
                          </a:hlinkClick>
                        </a:rPr>
                        <a:t>nai</a:t>
                      </a:r>
                      <a:r>
                        <a:rPr lang="fr-FR" u="none" dirty="0">
                          <a:solidFill>
                            <a:schemeClr val="tx1"/>
                          </a:solidFill>
                          <a:latin typeface="CS Avva Shenouda" panose="020B7200000000000000" pitchFamily="34" charset="0"/>
                          <a:hlinkClick r:id="rId32" action="ppaction://hlinksldjump">
                            <a:extLst>
                              <a:ext uri="{A12FA001-AC4F-418D-AE19-62706E023703}">
                                <ahyp:hlinkClr xmlns:ahyp="http://schemas.microsoft.com/office/drawing/2018/hyperlinkcolor" val="tx"/>
                              </a:ext>
                            </a:extLst>
                          </a:hlinkClick>
                        </a:rPr>
                        <a:t> nan</a:t>
                      </a:r>
                      <a:endParaRPr lang="fr-FR" u="none" dirty="0">
                        <a:solidFill>
                          <a:schemeClr val="tx1"/>
                        </a:solidFill>
                        <a:latin typeface="CS Avva Shenouda" panose="020B7200000000000000"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58264549"/>
                  </a:ext>
                </a:extLst>
              </a:tr>
              <a:tr h="336293">
                <a:tc>
                  <a:txBody>
                    <a:bodyPr/>
                    <a:lstStyle/>
                    <a:p>
                      <a:endParaRPr lang="fr-FR" u="none" dirty="0">
                        <a:solidFill>
                          <a:schemeClr val="tx1"/>
                        </a:solidFill>
                        <a:latin typeface="Book Antiqua" panose="02040602050305030304" pitchFamily="18"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u="none" dirty="0">
                        <a:solidFill>
                          <a:schemeClr val="tx1"/>
                        </a:solidFill>
                        <a:latin typeface="Book Antiqua" panose="020406020503050303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fr-FR" u="none" dirty="0">
                          <a:solidFill>
                            <a:schemeClr val="tx1"/>
                          </a:solidFill>
                          <a:latin typeface="Book Antiqua" panose="02040602050305030304" pitchFamily="18" charset="0"/>
                          <a:hlinkClick r:id="rId33" action="ppaction://hlinksldjump">
                            <a:extLst>
                              <a:ext uri="{A12FA001-AC4F-418D-AE19-62706E023703}">
                                <ahyp:hlinkClr xmlns:ahyp="http://schemas.microsoft.com/office/drawing/2018/hyperlinkcolor" val="tx"/>
                              </a:ext>
                            </a:extLst>
                          </a:hlinkClick>
                        </a:rPr>
                        <a:t>Litanie</a:t>
                      </a:r>
                      <a:endParaRPr lang="fr-FR" u="none"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7503736"/>
                  </a:ext>
                </a:extLst>
              </a:tr>
              <a:tr h="336293">
                <a:tc>
                  <a:txBody>
                    <a:bodyPr/>
                    <a:lstStyle/>
                    <a:p>
                      <a:endParaRPr lang="fr-FR" u="none" dirty="0">
                        <a:solidFill>
                          <a:schemeClr val="tx1"/>
                        </a:solidFill>
                        <a:latin typeface="Book Antiqua" panose="02040602050305030304" pitchFamily="18" charset="0"/>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u="none" dirty="0">
                        <a:solidFill>
                          <a:schemeClr val="tx1"/>
                        </a:solidFill>
                        <a:latin typeface="Book Antiqua" panose="02040602050305030304"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FR" u="none" dirty="0">
                          <a:solidFill>
                            <a:schemeClr val="tx1"/>
                          </a:solidFill>
                          <a:latin typeface="Book Antiqua" panose="02040602050305030304" pitchFamily="18" charset="0"/>
                          <a:hlinkClick r:id="rId34" action="ppaction://hlinksldjump">
                            <a:extLst>
                              <a:ext uri="{A12FA001-AC4F-418D-AE19-62706E023703}">
                                <ahyp:hlinkClr xmlns:ahyp="http://schemas.microsoft.com/office/drawing/2018/hyperlinkcolor" val="tx"/>
                              </a:ext>
                            </a:extLst>
                          </a:hlinkClick>
                        </a:rPr>
                        <a:t>Conclusion</a:t>
                      </a:r>
                      <a:endParaRPr lang="fr-FR" u="none" dirty="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0898364"/>
                  </a:ext>
                </a:extLst>
              </a:tr>
            </a:tbl>
          </a:graphicData>
        </a:graphic>
      </p:graphicFrame>
    </p:spTree>
    <p:extLst>
      <p:ext uri="{BB962C8B-B14F-4D97-AF65-F5344CB8AC3E}">
        <p14:creationId xmlns:p14="http://schemas.microsoft.com/office/powerpoint/2010/main" val="397326802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48756"/>
            <a:ext cx="12192000" cy="4360489"/>
          </a:xfrm>
          <a:prstGeom prst="rect">
            <a:avLst/>
          </a:prstGeom>
        </p:spPr>
        <p:txBody>
          <a:bodyPr wrap="square" anchor="ctr">
            <a:spAutoFit/>
          </a:bodyPr>
          <a:lstStyle/>
          <a:p>
            <a:pPr algn="ctr" defTabSz="1219170"/>
            <a:r>
              <a:rPr lang="fr-FR" sz="4267" b="1" dirty="0">
                <a:solidFill>
                  <a:prstClr val="white"/>
                </a:solidFill>
                <a:latin typeface="Book Antiqua" pitchFamily="18" charset="0"/>
                <a:cs typeface="Arial"/>
              </a:rPr>
              <a:t>1</a:t>
            </a:r>
            <a:r>
              <a:rPr lang="fr-FR" sz="4267" b="1" baseline="30000" dirty="0">
                <a:solidFill>
                  <a:prstClr val="white"/>
                </a:solidFill>
                <a:latin typeface="Book Antiqua" pitchFamily="18" charset="0"/>
                <a:cs typeface="Arial"/>
              </a:rPr>
              <a:t>ère</a:t>
            </a:r>
            <a:r>
              <a:rPr lang="fr-FR" sz="4267" b="1" dirty="0">
                <a:solidFill>
                  <a:prstClr val="white"/>
                </a:solidFill>
                <a:latin typeface="Book Antiqua" pitchFamily="18" charset="0"/>
                <a:cs typeface="Arial"/>
              </a:rPr>
              <a:t> Prosternation </a:t>
            </a:r>
          </a:p>
          <a:p>
            <a:pPr algn="ctr" defTabSz="1219170"/>
            <a:r>
              <a:rPr lang="fr-FR" sz="3200" b="1" dirty="0">
                <a:solidFill>
                  <a:prstClr val="white"/>
                </a:solidFill>
                <a:latin typeface="Book Antiqua" pitchFamily="18" charset="0"/>
                <a:cs typeface="Arial"/>
              </a:rPr>
              <a:t>(sur la mélodie festive)</a:t>
            </a:r>
          </a:p>
          <a:p>
            <a:pPr algn="ctr" defTabSz="1219170"/>
            <a:endParaRPr lang="fr-FR" sz="4267" b="1" dirty="0">
              <a:solidFill>
                <a:prstClr val="white"/>
              </a:solidFill>
              <a:latin typeface="Book Antiqua" pitchFamily="18" charset="0"/>
              <a:cs typeface="Arial"/>
            </a:endParaRPr>
          </a:p>
          <a:p>
            <a:pPr algn="ctr" defTabSz="1219170"/>
            <a:r>
              <a:rPr lang="fr-FR" sz="4267" dirty="0" err="1">
                <a:solidFill>
                  <a:prstClr val="white"/>
                </a:solidFill>
                <a:latin typeface="CS Avva Shenouda" panose="020B7200000000000000" pitchFamily="34" charset="0"/>
                <a:cs typeface="Arial"/>
              </a:rPr>
              <a:t>Pihouit</a:t>
            </a:r>
            <a:r>
              <a:rPr lang="fr-FR" sz="4267" dirty="0">
                <a:solidFill>
                  <a:prstClr val="white"/>
                </a:solidFill>
                <a:latin typeface="CS Avva Shenouda" panose="020B7200000000000000" pitchFamily="34" charset="0"/>
                <a:cs typeface="Arial"/>
              </a:rPr>
              <a:t> `</a:t>
            </a:r>
            <a:r>
              <a:rPr lang="fr-FR" sz="4267" dirty="0" err="1">
                <a:solidFill>
                  <a:prstClr val="white"/>
                </a:solidFill>
                <a:latin typeface="CS Avva Shenouda" panose="020B7200000000000000" pitchFamily="34" charset="0"/>
                <a:cs typeface="Arial"/>
              </a:rPr>
              <a:t>njinouwst</a:t>
            </a:r>
            <a:endParaRPr lang="fr-FR" sz="4267" dirty="0">
              <a:solidFill>
                <a:prstClr val="white"/>
              </a:solidFill>
              <a:latin typeface="CS Avva Shenouda" panose="020B7200000000000000" pitchFamily="34" charset="0"/>
              <a:cs typeface="Arial"/>
            </a:endParaRPr>
          </a:p>
          <a:p>
            <a:pPr algn="ctr" defTabSz="1219170"/>
            <a:endParaRPr lang="fr-FR" sz="4267" b="1" dirty="0">
              <a:solidFill>
                <a:prstClr val="white"/>
              </a:solidFill>
              <a:latin typeface="Book Antiqua" pitchFamily="18" charset="0"/>
              <a:cs typeface="Arial"/>
            </a:endParaRPr>
          </a:p>
          <a:p>
            <a:pPr algn="ctr" defTabSz="1219170" rtl="1"/>
            <a:r>
              <a:rPr lang="ar-EG" sz="4267" b="1" dirty="0">
                <a:solidFill>
                  <a:prstClr val="white"/>
                </a:solidFill>
                <a:latin typeface="Book Antiqua" pitchFamily="18" charset="0"/>
                <a:cs typeface="Arial"/>
              </a:rPr>
              <a:t>السجدة الأولى</a:t>
            </a:r>
            <a:endParaRPr lang="fr-FR" sz="4267" b="1" dirty="0">
              <a:solidFill>
                <a:prstClr val="white"/>
              </a:solidFill>
              <a:latin typeface="Book Antiqua" pitchFamily="18" charset="0"/>
              <a:cs typeface="Arial"/>
            </a:endParaRPr>
          </a:p>
          <a:p>
            <a:pPr algn="ctr" defTabSz="1219170" rtl="1"/>
            <a:r>
              <a:rPr lang="ar-EG" sz="3200" b="1" dirty="0">
                <a:solidFill>
                  <a:prstClr val="white"/>
                </a:solidFill>
                <a:latin typeface="Book Antiqua" pitchFamily="18" charset="0"/>
                <a:cs typeface="Arial"/>
              </a:rPr>
              <a:t>(على لحن </a:t>
            </a:r>
            <a:r>
              <a:rPr lang="ar-EG" sz="3200" b="1" dirty="0" err="1">
                <a:solidFill>
                  <a:prstClr val="white"/>
                </a:solidFill>
                <a:latin typeface="Book Antiqua" pitchFamily="18" charset="0"/>
                <a:cs typeface="Arial"/>
              </a:rPr>
              <a:t>الفرايحي</a:t>
            </a:r>
            <a:r>
              <a:rPr lang="ar-EG" sz="3200" b="1" dirty="0">
                <a:solidFill>
                  <a:prstClr val="white"/>
                </a:solidFill>
                <a:latin typeface="Book Antiqua" pitchFamily="18" charset="0"/>
                <a:cs typeface="Arial"/>
              </a:rPr>
              <a:t>)</a:t>
            </a:r>
            <a:endParaRPr lang="fr-FR" sz="3200" b="1" dirty="0">
              <a:solidFill>
                <a:prstClr val="white"/>
              </a:solidFill>
              <a:latin typeface="Book Antiqua" pitchFamily="18" charset="0"/>
              <a:cs typeface="Arial"/>
            </a:endParaRPr>
          </a:p>
        </p:txBody>
      </p:sp>
      <p:sp>
        <p:nvSpPr>
          <p:cNvPr id="2" name="ZoneTexte 1">
            <a:extLst>
              <a:ext uri="{FF2B5EF4-FFF2-40B4-BE49-F238E27FC236}">
                <a16:creationId xmlns:a16="http://schemas.microsoft.com/office/drawing/2014/main" id="{3965D29E-D76A-104C-3246-704017833460}"/>
              </a:ext>
            </a:extLst>
          </p:cNvPr>
          <p:cNvSpPr txBox="1"/>
          <p:nvPr/>
        </p:nvSpPr>
        <p:spPr>
          <a:xfrm>
            <a:off x="1" y="5609244"/>
            <a:ext cx="12191999" cy="1015663"/>
          </a:xfrm>
          <a:prstGeom prst="rect">
            <a:avLst/>
          </a:prstGeom>
          <a:noFill/>
        </p:spPr>
        <p:txBody>
          <a:bodyPr wrap="square">
            <a:spAutoFit/>
          </a:bodyPr>
          <a:lstStyle/>
          <a:p>
            <a:pPr algn="ctr" defTabSz="1219170">
              <a:defRPr/>
            </a:pPr>
            <a:r>
              <a:rPr lang="fr-FR" sz="2000" b="1" dirty="0">
                <a:solidFill>
                  <a:srgbClr val="FFC000"/>
                </a:solidFill>
                <a:latin typeface="Book Antiqua" pitchFamily="18" charset="0"/>
                <a:cs typeface="Arial"/>
              </a:rPr>
              <a:t>Si la fête de l’entrée du Seigneur Christ en Égypte est célébrée le même jour que la fête de la Pentecôte (dimanche 1</a:t>
            </a:r>
            <a:r>
              <a:rPr lang="fr-FR" sz="2000" b="1" baseline="30000" dirty="0">
                <a:solidFill>
                  <a:srgbClr val="FFC000"/>
                </a:solidFill>
                <a:latin typeface="Book Antiqua" pitchFamily="18" charset="0"/>
                <a:cs typeface="Arial"/>
              </a:rPr>
              <a:t>er</a:t>
            </a:r>
            <a:r>
              <a:rPr lang="fr-FR" sz="2000" b="1" dirty="0">
                <a:solidFill>
                  <a:srgbClr val="FFC000"/>
                </a:solidFill>
                <a:latin typeface="Book Antiqua" pitchFamily="18" charset="0"/>
                <a:cs typeface="Arial"/>
              </a:rPr>
              <a:t> juin) ; on prie les quatrains du carillon de la fête de l’entrée du Seigneur Christ en Égypte après ceux de la Pentecôte</a:t>
            </a:r>
          </a:p>
        </p:txBody>
      </p:sp>
    </p:spTree>
    <p:extLst>
      <p:ext uri="{BB962C8B-B14F-4D97-AF65-F5344CB8AC3E}">
        <p14:creationId xmlns:p14="http://schemas.microsoft.com/office/powerpoint/2010/main" val="1183794789"/>
      </p:ext>
    </p:extLst>
  </p:cSld>
  <p:clrMapOvr>
    <a:masterClrMapping/>
  </p:clrMapOvr>
  <p:transition/>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2554545"/>
          </a:xfrm>
          <a:prstGeom prst="rect">
            <a:avLst/>
          </a:prstGeom>
        </p:spPr>
        <p:txBody>
          <a:bodyPr wrap="square">
            <a:spAutoFit/>
          </a:bodyPr>
          <a:lstStyle/>
          <a:p>
            <a:pPr algn="just" defTabSz="1219170" rtl="1"/>
            <a:r>
              <a:rPr lang="ar-AE" sz="4000" dirty="0">
                <a:solidFill>
                  <a:prstClr val="white"/>
                </a:solidFill>
                <a:latin typeface="Arial" panose="020B0604020202020204" pitchFamily="34" charset="0"/>
                <a:cs typeface="Arial"/>
              </a:rPr>
              <a:t>بل في المكان الذي يختاره الرب إلهك ليدعي اسمه فيه. هناك تذبح الفصح في ذلك المكان وقت السماء عند غروب الشمس كالوقت الذي خرجت فيه من ارض مصر. وتطبخ وتشوي اللحم هناك وتأكل في المكان الذي يختاره له الرب إلهك. وترجع باكراً وتمضي إلي مخدعك.</a:t>
            </a:r>
          </a:p>
        </p:txBody>
      </p:sp>
      <p:sp>
        <p:nvSpPr>
          <p:cNvPr id="7" name="Rectangle 6"/>
          <p:cNvSpPr/>
          <p:nvPr/>
        </p:nvSpPr>
        <p:spPr>
          <a:xfrm>
            <a:off x="239350" y="2660915"/>
            <a:ext cx="11751327" cy="3703065"/>
          </a:xfrm>
          <a:prstGeom prst="rect">
            <a:avLst/>
          </a:prstGeom>
        </p:spPr>
        <p:txBody>
          <a:bodyPr wrap="square">
            <a:spAutoFit/>
          </a:bodyPr>
          <a:lstStyle/>
          <a:p>
            <a:pPr algn="ctr" defTabSz="1219170"/>
            <a:r>
              <a:rPr lang="fr-FR" sz="2933" b="1" dirty="0">
                <a:solidFill>
                  <a:prstClr val="white"/>
                </a:solidFill>
                <a:latin typeface="Book Antiqua" pitchFamily="18" charset="0"/>
                <a:cs typeface="Arial"/>
              </a:rPr>
              <a:t>On ne verra point chez toi de levain, dans toute l'étendue de ton pays, pendant sept jours; et aucune partie des victimes que tu sacrifieras le soir du premier jour ne sera gardée pendant la nuit jusqu'au matin. Tu ne pourras point sacrifier la Pâque dans l'un quelconque des lieux que l'Éternel, ton Dieu, te donne pour demeure; mais c'est dans le lieu que choisira l'Éternel, ton Dieu, pour y faire résider son nom, que tu sacrifieras la Pâque, le soir, au coucher du soleil, à l'époque de ta sortie d'Égypte. </a:t>
            </a:r>
          </a:p>
        </p:txBody>
      </p:sp>
    </p:spTree>
    <p:extLst>
      <p:ext uri="{BB962C8B-B14F-4D97-AF65-F5344CB8AC3E}">
        <p14:creationId xmlns:p14="http://schemas.microsoft.com/office/powerpoint/2010/main" val="4129344535"/>
      </p:ext>
    </p:extLst>
  </p:cSld>
  <p:clrMapOvr>
    <a:masterClrMapping/>
  </p:clrMapOvr>
  <p:transition/>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3170099"/>
          </a:xfrm>
          <a:prstGeom prst="rect">
            <a:avLst/>
          </a:prstGeom>
        </p:spPr>
        <p:txBody>
          <a:bodyPr wrap="square">
            <a:spAutoFit/>
          </a:bodyPr>
          <a:lstStyle/>
          <a:p>
            <a:pPr algn="just" defTabSz="1219170" rtl="1"/>
            <a:r>
              <a:rPr lang="ar-AE" sz="4000" dirty="0">
                <a:solidFill>
                  <a:prstClr val="white"/>
                </a:solidFill>
                <a:latin typeface="Arial" panose="020B0604020202020204" pitchFamily="34" charset="0"/>
                <a:cs typeface="Arial"/>
              </a:rPr>
              <a:t>ستة أيام تقضيها وتأكل فطيراً. وفي اليوم السابع الذي خرجت فيه هو عيد الرب إلهك. لا تصنع فيه عملاً. إلا ما كان ضرورياً لغذاء الأنفس أي ما خلا الأعمال الواجب للنفس عملها. سبعة أسابيع كاملة تعدها لك إذا ابتدأت أن تحصد الحصاد. وتبدأ أن تحسب سبعة أسابيع وتعمل عيد الأسابيع للرب إلهك.</a:t>
            </a:r>
          </a:p>
        </p:txBody>
      </p:sp>
      <p:sp>
        <p:nvSpPr>
          <p:cNvPr id="7" name="Rectangle 6"/>
          <p:cNvSpPr/>
          <p:nvPr/>
        </p:nvSpPr>
        <p:spPr>
          <a:xfrm>
            <a:off x="239350" y="3122381"/>
            <a:ext cx="11751327" cy="3251724"/>
          </a:xfrm>
          <a:prstGeom prst="rect">
            <a:avLst/>
          </a:prstGeom>
        </p:spPr>
        <p:txBody>
          <a:bodyPr wrap="square">
            <a:spAutoFit/>
          </a:bodyPr>
          <a:lstStyle/>
          <a:p>
            <a:pPr algn="ctr" defTabSz="1219170"/>
            <a:r>
              <a:rPr lang="fr-FR" sz="2933" b="1" dirty="0">
                <a:solidFill>
                  <a:prstClr val="white"/>
                </a:solidFill>
                <a:latin typeface="Book Antiqua" pitchFamily="18" charset="0"/>
                <a:cs typeface="Arial"/>
              </a:rPr>
              <a:t>Tu feras cuire la victime, et tu la mangeras dans le lieu que choisira l'Éternel, ton Dieu. Et le matin, tu pourras t'en retourner et t'en aller vers tes tentes. Pendant six jours, tu mangeras des pains sans levain; et le septième jour, il y aura une assemblée solennelle en l'honneur de l'Éternel, ton Dieu: tu ne feras aucun ouvrage. Tu compteras sept semaines; dès que la faucille sera mise dans les blés, tu commenceras à compter sept semaines.</a:t>
            </a:r>
          </a:p>
        </p:txBody>
      </p:sp>
    </p:spTree>
    <p:extLst>
      <p:ext uri="{BB962C8B-B14F-4D97-AF65-F5344CB8AC3E}">
        <p14:creationId xmlns:p14="http://schemas.microsoft.com/office/powerpoint/2010/main" val="1516895347"/>
      </p:ext>
    </p:extLst>
  </p:cSld>
  <p:clrMapOvr>
    <a:masterClrMapping/>
  </p:clrMapOvr>
  <p:transition/>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1"/>
            <a:ext cx="11405309" cy="1938992"/>
          </a:xfrm>
          <a:prstGeom prst="rect">
            <a:avLst/>
          </a:prstGeom>
        </p:spPr>
        <p:txBody>
          <a:bodyPr wrap="square">
            <a:spAutoFit/>
          </a:bodyPr>
          <a:lstStyle/>
          <a:p>
            <a:pPr algn="just" defTabSz="1219170" rtl="1"/>
            <a:r>
              <a:rPr lang="ar-AE" sz="4000" dirty="0">
                <a:solidFill>
                  <a:prstClr val="white"/>
                </a:solidFill>
                <a:latin typeface="Arial" panose="020B0604020202020204" pitchFamily="34" charset="0"/>
                <a:cs typeface="Arial"/>
              </a:rPr>
              <a:t>علي قدر ما تستطيع يدك. مما أعطاه لك وكالبركة التي باركها الرب ألهك وتفرح أمام الرب إلهك. أنت وابنك. وابنتك وعبدك. وأمتك واللاوي الذي في مدينتك والغريب واليتيم. والأرملة التي فيكم،</a:t>
            </a:r>
          </a:p>
        </p:txBody>
      </p:sp>
      <p:sp>
        <p:nvSpPr>
          <p:cNvPr id="7" name="Rectangle 6"/>
          <p:cNvSpPr/>
          <p:nvPr/>
        </p:nvSpPr>
        <p:spPr>
          <a:xfrm>
            <a:off x="239350" y="2756925"/>
            <a:ext cx="11751327" cy="3539430"/>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Puis tu célébreras la fête des semaines, et tu feras des offrandes volontaires, selon les bénédictions que l'Éternel, ton Dieu, t'aura accordées. Tu te réjouiras devant l'Éternel, ton Dieu, dans le lieu que l'Éternel, ton Dieu, choisira pour y faire résider son nom, toi, ton fils et ta fille, ton serviteur et ta servante, le Lévite qui sera dans tes portes, et l'étranger, l'orphelin et la veuve qui seront au milieu de toi.</a:t>
            </a:r>
          </a:p>
        </p:txBody>
      </p:sp>
    </p:spTree>
    <p:extLst>
      <p:ext uri="{BB962C8B-B14F-4D97-AF65-F5344CB8AC3E}">
        <p14:creationId xmlns:p14="http://schemas.microsoft.com/office/powerpoint/2010/main" val="2796645750"/>
      </p:ext>
    </p:extLst>
  </p:cSld>
  <p:clrMapOvr>
    <a:masterClrMapping/>
  </p:clrMapOvr>
  <p:transition/>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1"/>
            <a:ext cx="11405309" cy="2554545"/>
          </a:xfrm>
          <a:prstGeom prst="rect">
            <a:avLst/>
          </a:prstGeom>
        </p:spPr>
        <p:txBody>
          <a:bodyPr wrap="square">
            <a:spAutoFit/>
          </a:bodyPr>
          <a:lstStyle/>
          <a:p>
            <a:pPr algn="just" defTabSz="1219170" rtl="1"/>
            <a:r>
              <a:rPr lang="ar-AE" sz="4000" dirty="0">
                <a:solidFill>
                  <a:prstClr val="white"/>
                </a:solidFill>
                <a:latin typeface="Arial" panose="020B0604020202020204" pitchFamily="34" charset="0"/>
                <a:cs typeface="Arial"/>
              </a:rPr>
              <a:t>في الموضع الذي يختاره له الرب إلهك. ليدعي اسمه فيه. واذكر إنك كنت عبداً في أرض مصر واحفظ وأعمل كل الوصايا وكافة الأوامر. ورتب عيد </a:t>
            </a:r>
            <a:r>
              <a:rPr lang="ar-AE" sz="4000" dirty="0" err="1">
                <a:solidFill>
                  <a:prstClr val="white"/>
                </a:solidFill>
                <a:latin typeface="Arial" panose="020B0604020202020204" pitchFamily="34" charset="0"/>
                <a:cs typeface="Arial"/>
              </a:rPr>
              <a:t>المظال</a:t>
            </a:r>
            <a:r>
              <a:rPr lang="ar-AE" sz="4000" dirty="0">
                <a:solidFill>
                  <a:prstClr val="white"/>
                </a:solidFill>
                <a:latin typeface="Arial" panose="020B0604020202020204" pitchFamily="34" charset="0"/>
                <a:cs typeface="Arial"/>
              </a:rPr>
              <a:t> وأقمه سبعة أيام. عندما تجمع (أو تحمل) من بيدرك ومعصرتك. وتفرح في عيدك،</a:t>
            </a:r>
          </a:p>
        </p:txBody>
      </p:sp>
      <p:sp>
        <p:nvSpPr>
          <p:cNvPr id="7" name="Rectangle 6"/>
          <p:cNvSpPr/>
          <p:nvPr/>
        </p:nvSpPr>
        <p:spPr>
          <a:xfrm>
            <a:off x="239350" y="3068961"/>
            <a:ext cx="11751327" cy="2062103"/>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Tu te souviendras que tu as été esclave en Égypte, et tu observeras et mettras ces lois en pratique. Tu célébreras la fête des tabernacles pendant sept jours, quand tu recueilleras le produit de ton aire et de ton pressoir.</a:t>
            </a:r>
          </a:p>
        </p:txBody>
      </p:sp>
    </p:spTree>
    <p:extLst>
      <p:ext uri="{BB962C8B-B14F-4D97-AF65-F5344CB8AC3E}">
        <p14:creationId xmlns:p14="http://schemas.microsoft.com/office/powerpoint/2010/main" val="3039364508"/>
      </p:ext>
    </p:extLst>
  </p:cSld>
  <p:clrMapOvr>
    <a:masterClrMapping/>
  </p:clrMapOvr>
  <p:transition/>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1"/>
            <a:ext cx="11405309" cy="2554545"/>
          </a:xfrm>
          <a:prstGeom prst="rect">
            <a:avLst/>
          </a:prstGeom>
        </p:spPr>
        <p:txBody>
          <a:bodyPr wrap="square">
            <a:spAutoFit/>
          </a:bodyPr>
          <a:lstStyle/>
          <a:p>
            <a:pPr algn="just" defTabSz="1219170" rtl="1"/>
            <a:r>
              <a:rPr lang="ar-AE" sz="4000" dirty="0">
                <a:solidFill>
                  <a:prstClr val="white"/>
                </a:solidFill>
                <a:latin typeface="Arial" panose="020B0604020202020204" pitchFamily="34" charset="0"/>
                <a:cs typeface="Arial"/>
              </a:rPr>
              <a:t>أنت وأبنك وابنتك. وعبدك وامتك. واللاوي والغريب واليتيم والأرملة التي مدنك. سبعة أيام تعيد للرب إلهك. في المكان الذي يختاره الرب إلهك. فإذا باركك الرب إلهك في جميع غلاتك وفي سائر أعمال يديك فيكون لك الفرح</a:t>
            </a:r>
          </a:p>
        </p:txBody>
      </p:sp>
      <p:sp>
        <p:nvSpPr>
          <p:cNvPr id="7" name="Rectangle 6"/>
          <p:cNvSpPr/>
          <p:nvPr/>
        </p:nvSpPr>
        <p:spPr>
          <a:xfrm>
            <a:off x="239350" y="2852937"/>
            <a:ext cx="11751327" cy="3539430"/>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Tu te réjouiras à cette fête, toi, ton fils et ta fille, ton serviteur et ta servante, et le Lévite, l'étranger, l'orphelin et la veuve qui seront dans tes portes. Tu célébreras la fête pendant sept jours en l'honneur de l'Éternel, ton Dieu, dans le lieu que choisira l'Éternel; car l'Éternel, ton Dieu, te bénira dans toutes tes récoltes et dans tout le travail de tes mains, et tu te livreras entièrement à la joie.</a:t>
            </a:r>
          </a:p>
        </p:txBody>
      </p:sp>
    </p:spTree>
    <p:extLst>
      <p:ext uri="{BB962C8B-B14F-4D97-AF65-F5344CB8AC3E}">
        <p14:creationId xmlns:p14="http://schemas.microsoft.com/office/powerpoint/2010/main" val="1618274746"/>
      </p:ext>
    </p:extLst>
  </p:cSld>
  <p:clrMapOvr>
    <a:masterClrMapping/>
  </p:clrMapOvr>
  <p:transition/>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1"/>
            <a:ext cx="11405309" cy="2554545"/>
          </a:xfrm>
          <a:prstGeom prst="rect">
            <a:avLst/>
          </a:prstGeom>
        </p:spPr>
        <p:txBody>
          <a:bodyPr wrap="square">
            <a:spAutoFit/>
          </a:bodyPr>
          <a:lstStyle/>
          <a:p>
            <a:pPr algn="just" defTabSz="1219170" rtl="1"/>
            <a:r>
              <a:rPr lang="ar-AE" sz="4000" dirty="0">
                <a:solidFill>
                  <a:prstClr val="white"/>
                </a:solidFill>
                <a:latin typeface="Arial" panose="020B0604020202020204" pitchFamily="34" charset="0"/>
                <a:cs typeface="Arial"/>
              </a:rPr>
              <a:t>ثلاث مرات في السنة يحضر كل ذكر لك أمام الرب إلهك في المكان الذي يختاره الرب إلهك في عيد الفطير وعيد الأسابيع وعيد </a:t>
            </a:r>
            <a:r>
              <a:rPr lang="ar-AE" sz="4000" dirty="0" err="1">
                <a:solidFill>
                  <a:prstClr val="white"/>
                </a:solidFill>
                <a:latin typeface="Arial" panose="020B0604020202020204" pitchFamily="34" charset="0"/>
                <a:cs typeface="Arial"/>
              </a:rPr>
              <a:t>المظال</a:t>
            </a:r>
            <a:r>
              <a:rPr lang="ar-AE" sz="4000" dirty="0">
                <a:solidFill>
                  <a:prstClr val="white"/>
                </a:solidFill>
                <a:latin typeface="Arial" panose="020B0604020202020204" pitchFamily="34" charset="0"/>
                <a:cs typeface="Arial"/>
              </a:rPr>
              <a:t>. ولا تقف أمام الرب إلهك فارغاً. بل كل واحد فواحد كقوة أيديكم وكالبركة التي </a:t>
            </a:r>
            <a:r>
              <a:rPr lang="ar-AE" sz="4000" dirty="0" err="1">
                <a:solidFill>
                  <a:prstClr val="white"/>
                </a:solidFill>
                <a:latin typeface="Arial" panose="020B0604020202020204" pitchFamily="34" charset="0"/>
                <a:cs typeface="Arial"/>
              </a:rPr>
              <a:t>أعطاكها</a:t>
            </a:r>
            <a:r>
              <a:rPr lang="ar-AE" sz="4000" dirty="0">
                <a:solidFill>
                  <a:prstClr val="white"/>
                </a:solidFill>
                <a:latin typeface="Arial" panose="020B0604020202020204" pitchFamily="34" charset="0"/>
                <a:cs typeface="Arial"/>
              </a:rPr>
              <a:t> الرب إليك.</a:t>
            </a:r>
          </a:p>
        </p:txBody>
      </p:sp>
      <p:sp>
        <p:nvSpPr>
          <p:cNvPr id="7" name="Rectangle 6"/>
          <p:cNvSpPr/>
          <p:nvPr/>
        </p:nvSpPr>
        <p:spPr>
          <a:xfrm>
            <a:off x="239350" y="2852937"/>
            <a:ext cx="11751327" cy="3539430"/>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Trois fois par année, tous les mâles d'entre vous se présenteront devant l'Éternel, ton Dieu, dans le lieu qu'il choisira: à la fête des pains sans levain, à la fête des semaines, et à la fête des tabernacles. On ne paraîtra point devant l'Éternel les mains vides. Chacun donnera ce qu'il pourra, selon les bénédictions que l'Éternel, ton Dieu, lui aura accordées.</a:t>
            </a:r>
          </a:p>
        </p:txBody>
      </p:sp>
    </p:spTree>
    <p:extLst>
      <p:ext uri="{BB962C8B-B14F-4D97-AF65-F5344CB8AC3E}">
        <p14:creationId xmlns:p14="http://schemas.microsoft.com/office/powerpoint/2010/main" val="1801290516"/>
      </p:ext>
    </p:extLst>
  </p:cSld>
  <p:clrMapOvr>
    <a:masterClrMapping/>
  </p:clrMapOvr>
  <p:transition/>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1"/>
            <a:ext cx="11405309" cy="2554545"/>
          </a:xfrm>
          <a:prstGeom prst="rect">
            <a:avLst/>
          </a:prstGeom>
        </p:spPr>
        <p:txBody>
          <a:bodyPr wrap="square">
            <a:spAutoFit/>
          </a:bodyPr>
          <a:lstStyle/>
          <a:p>
            <a:pPr algn="just" defTabSz="1219170" rtl="1"/>
            <a:r>
              <a:rPr lang="ar-AE" sz="4000" dirty="0">
                <a:solidFill>
                  <a:prstClr val="white"/>
                </a:solidFill>
                <a:latin typeface="Arial" panose="020B0604020202020204" pitchFamily="34" charset="0"/>
                <a:cs typeface="Arial"/>
              </a:rPr>
              <a:t>أجعل لك قضاة وكتبة وقواداً بالتعليم تقيمهم عليك في جميع مدنك التي يعطيك الرب إلهك حسب قبائلك.</a:t>
            </a:r>
            <a:endParaRPr lang="fr-FR" sz="4000" dirty="0">
              <a:solidFill>
                <a:prstClr val="white"/>
              </a:solidFill>
              <a:latin typeface="Arial" panose="020B0604020202020204" pitchFamily="34" charset="0"/>
              <a:cs typeface="Arial"/>
            </a:endParaRPr>
          </a:p>
          <a:p>
            <a:pPr algn="just" defTabSz="1219170" rtl="1"/>
            <a:endParaRPr lang="fr-FR" sz="4000" dirty="0">
              <a:solidFill>
                <a:prstClr val="white"/>
              </a:solidFill>
              <a:latin typeface="Arial" panose="020B0604020202020204" pitchFamily="34" charset="0"/>
              <a:cs typeface="Arial"/>
            </a:endParaRPr>
          </a:p>
          <a:p>
            <a:pPr algn="just" defTabSz="1219170" rtl="1"/>
            <a:r>
              <a:rPr lang="ar-AE" sz="4000" i="1" dirty="0">
                <a:solidFill>
                  <a:prstClr val="white"/>
                </a:solidFill>
                <a:latin typeface="Arial" panose="020B0604020202020204" pitchFamily="34" charset="0"/>
                <a:cs typeface="Arial"/>
              </a:rPr>
              <a:t>مجداً للثالوث الأقدس إلهنا إلي الأبد</a:t>
            </a:r>
          </a:p>
        </p:txBody>
      </p:sp>
      <p:sp>
        <p:nvSpPr>
          <p:cNvPr id="7" name="Rectangle 6"/>
          <p:cNvSpPr/>
          <p:nvPr/>
        </p:nvSpPr>
        <p:spPr>
          <a:xfrm>
            <a:off x="239350" y="3068960"/>
            <a:ext cx="11751327" cy="2554545"/>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Tu établiras des juges et des magistrats dans toutes les villes que l'Éternel, ton Dieu, te donne, selon tes tribus; et ils jugeront Le peuple avec justice.</a:t>
            </a:r>
          </a:p>
          <a:p>
            <a:pPr algn="ctr" defTabSz="1219170"/>
            <a:endParaRPr lang="fr-FR" sz="3200" b="1" dirty="0">
              <a:solidFill>
                <a:prstClr val="white"/>
              </a:solidFill>
              <a:latin typeface="Book Antiqua" pitchFamily="18" charset="0"/>
              <a:cs typeface="Arial"/>
            </a:endParaRPr>
          </a:p>
          <a:p>
            <a:pPr algn="ctr" defTabSz="1219170"/>
            <a:r>
              <a:rPr lang="fr-FR" sz="3200" b="1" i="1" dirty="0">
                <a:solidFill>
                  <a:prstClr val="white"/>
                </a:solidFill>
                <a:latin typeface="Book Antiqua" pitchFamily="18" charset="0"/>
                <a:cs typeface="Arial"/>
              </a:rPr>
              <a:t>Gloire soit à la Sainte Trinité éternellement Amen</a:t>
            </a:r>
          </a:p>
        </p:txBody>
      </p:sp>
    </p:spTree>
    <p:extLst>
      <p:ext uri="{BB962C8B-B14F-4D97-AF65-F5344CB8AC3E}">
        <p14:creationId xmlns:p14="http://schemas.microsoft.com/office/powerpoint/2010/main" val="2732037495"/>
      </p:ext>
    </p:extLst>
  </p:cSld>
  <p:clrMapOvr>
    <a:masterClrMapping/>
  </p:clrMapOvr>
  <p:transition/>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AE3A3-DC4E-8EDE-9F87-E920FDCB0887}"/>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CA30032F-5C39-40A1-C303-C7C57B04CA90}"/>
              </a:ext>
            </a:extLst>
          </p:cNvPr>
          <p:cNvGraphicFramePr>
            <a:graphicFrameLocks noGrp="1"/>
          </p:cNvGraphicFramePr>
          <p:nvPr/>
        </p:nvGraphicFramePr>
        <p:xfrm>
          <a:off x="422322" y="456952"/>
          <a:ext cx="11347358" cy="5964418"/>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16747">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075651">
                <a:tc>
                  <a:txBody>
                    <a:bodyPr/>
                    <a:lstStyle/>
                    <a:p>
                      <a:pPr algn="just" rtl="0"/>
                      <a:r>
                        <a:rPr lang="pl-PL" sz="4300" dirty="0">
                          <a:solidFill>
                            <a:schemeClr val="tx1"/>
                          </a:solidFill>
                          <a:latin typeface="CS Avva Shenouda" panose="020B7200000000000000" pitchFamily="34" charset="0"/>
                        </a:rPr>
                        <a:t>Tenouwst `mmok `w P=,=c @ nem Pekiwt `n`aga;oc @ nem Pi=p=n=a =e=;=u @ je </a:t>
                      </a:r>
                      <a:r>
                        <a:rPr lang="pl-PL" sz="4300" dirty="0">
                          <a:solidFill>
                            <a:srgbClr val="FF9900"/>
                          </a:solidFill>
                          <a:latin typeface="CS Avva Shenouda" panose="020B7200000000000000" pitchFamily="34" charset="0"/>
                        </a:rPr>
                        <a:t>ak</a:t>
                      </a:r>
                      <a:r>
                        <a:rPr lang="fr-FR" sz="4300" dirty="0">
                          <a:solidFill>
                            <a:srgbClr val="FF9900"/>
                          </a:solidFill>
                          <a:latin typeface="CS Avva Shenouda" panose="020B7200000000000000" pitchFamily="34" charset="0"/>
                        </a:rPr>
                        <a:t>`i</a:t>
                      </a:r>
                      <a:r>
                        <a:rPr lang="pl-PL" sz="4300" dirty="0">
                          <a:solidFill>
                            <a:schemeClr val="tx1"/>
                          </a:solidFill>
                          <a:latin typeface="CS Avva Shenouda" panose="020B7200000000000000" pitchFamily="34" charset="0"/>
                        </a:rPr>
                        <a:t> akcw] `mmon</a:t>
                      </a:r>
                      <a:r>
                        <a:rPr lang="fr-FR" sz="4300" dirty="0">
                          <a:solidFill>
                            <a:schemeClr val="tx1"/>
                          </a:solidFill>
                          <a:latin typeface="CS Avva Shenouda" panose="020B7200000000000000" pitchFamily="34" charset="0"/>
                        </a:rPr>
                        <a:t>. </a:t>
                      </a:r>
                      <a:endParaRPr lang="pl-PL" sz="4300" dirty="0">
                        <a:solidFill>
                          <a:schemeClr val="tx1"/>
                        </a:solidFill>
                        <a:latin typeface="CS Avva Shenouda" panose="020B7200000000000000"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4800" kern="1200" dirty="0">
                          <a:solidFill>
                            <a:schemeClr val="tx1"/>
                          </a:solidFill>
                          <a:latin typeface="+mn-lt"/>
                          <a:ea typeface="+mn-ea"/>
                          <a:cs typeface="+mn-cs"/>
                        </a:rPr>
                        <a:t>نَسْجُدُ لَكَ أَيُّهَا الْمَسِيحُ، </a:t>
                      </a:r>
                      <a:endParaRPr lang="fr-FR" sz="4800" kern="1200" dirty="0">
                        <a:solidFill>
                          <a:schemeClr val="tx1"/>
                        </a:solidFill>
                        <a:latin typeface="+mn-lt"/>
                        <a:ea typeface="+mn-ea"/>
                        <a:cs typeface="+mn-cs"/>
                      </a:endParaRPr>
                    </a:p>
                    <a:p>
                      <a:pPr marL="0" algn="just" defTabSz="914400" rtl="1" eaLnBrk="1" latinLnBrk="0" hangingPunct="1"/>
                      <a:r>
                        <a:rPr lang="ar-AE" sz="4800" kern="1200" dirty="0">
                          <a:solidFill>
                            <a:schemeClr val="tx1"/>
                          </a:solidFill>
                          <a:latin typeface="+mn-lt"/>
                          <a:ea typeface="+mn-ea"/>
                          <a:cs typeface="+mn-cs"/>
                        </a:rPr>
                        <a:t>مَعَ أَبِيكَ الصَّالِحِ، </a:t>
                      </a:r>
                      <a:endParaRPr lang="fr-FR" sz="4800" kern="1200" dirty="0">
                        <a:solidFill>
                          <a:schemeClr val="tx1"/>
                        </a:solidFill>
                        <a:latin typeface="+mn-lt"/>
                        <a:ea typeface="+mn-ea"/>
                        <a:cs typeface="+mn-cs"/>
                      </a:endParaRPr>
                    </a:p>
                    <a:p>
                      <a:pPr marL="0" algn="just" defTabSz="914400" rtl="1" eaLnBrk="1" latinLnBrk="0" hangingPunct="1"/>
                      <a:r>
                        <a:rPr lang="ar-AE" sz="4800" kern="1200" dirty="0">
                          <a:solidFill>
                            <a:schemeClr val="tx1"/>
                          </a:solidFill>
                          <a:latin typeface="+mn-lt"/>
                          <a:ea typeface="+mn-ea"/>
                          <a:cs typeface="+mn-cs"/>
                        </a:rPr>
                        <a:t>وَالرُّوحِ الْقُدُسِ، </a:t>
                      </a:r>
                      <a:endParaRPr lang="fr-FR" sz="4800" kern="1200" dirty="0">
                        <a:solidFill>
                          <a:schemeClr val="tx1"/>
                        </a:solidFill>
                        <a:latin typeface="+mn-lt"/>
                        <a:ea typeface="+mn-ea"/>
                        <a:cs typeface="+mn-cs"/>
                      </a:endParaRPr>
                    </a:p>
                    <a:p>
                      <a:pPr marL="0" algn="just" defTabSz="914400" rtl="1" eaLnBrk="1" latinLnBrk="0" hangingPunct="1"/>
                      <a:r>
                        <a:rPr lang="ar-AE" sz="4800" kern="1200" dirty="0">
                          <a:solidFill>
                            <a:schemeClr val="tx1"/>
                          </a:solidFill>
                          <a:latin typeface="+mn-lt"/>
                          <a:ea typeface="+mn-ea"/>
                          <a:cs typeface="+mn-cs"/>
                        </a:rPr>
                        <a:t>لِأَنَّكَ </a:t>
                      </a:r>
                      <a:r>
                        <a:rPr lang="ar-AE" sz="4800" kern="1200" dirty="0">
                          <a:solidFill>
                            <a:srgbClr val="FF9900"/>
                          </a:solidFill>
                          <a:latin typeface="+mn-lt"/>
                          <a:ea typeface="+mn-ea"/>
                          <a:cs typeface="+mn-cs"/>
                        </a:rPr>
                        <a:t>أَتَيْتَ</a:t>
                      </a:r>
                      <a:r>
                        <a:rPr lang="ar-AE" sz="4800" kern="1200" dirty="0">
                          <a:solidFill>
                            <a:schemeClr val="tx1"/>
                          </a:solidFill>
                          <a:latin typeface="+mn-lt"/>
                          <a:ea typeface="+mn-ea"/>
                          <a:cs typeface="+mn-cs"/>
                        </a:rPr>
                        <a:t> وَخَلَّصْتَنَا.</a:t>
                      </a:r>
                      <a:r>
                        <a:rPr lang="fr-FR" sz="4800" kern="1200" dirty="0">
                          <a:solidFill>
                            <a:schemeClr val="tx1"/>
                          </a:solidFill>
                          <a:latin typeface="+mn-lt"/>
                          <a:ea typeface="+mn-ea"/>
                          <a:cs typeface="+mn-cs"/>
                        </a:rPr>
                        <a:t> </a:t>
                      </a:r>
                      <a:endParaRPr lang="ar-AE" sz="4800"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6047">
                <a:tc gridSpan="3">
                  <a:txBody>
                    <a:bodyPr/>
                    <a:lstStyle/>
                    <a:p>
                      <a:pPr algn="just" rtl="0"/>
                      <a:endParaRPr lang="fr-FR" sz="500" b="1" dirty="0">
                        <a:solidFill>
                          <a:schemeClr val="tx1"/>
                        </a:solidFill>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692400">
                <a:tc gridSpan="3">
                  <a:txBody>
                    <a:bodyPr/>
                    <a:lstStyle/>
                    <a:p>
                      <a:pPr algn="ctr" rtl="0"/>
                      <a:r>
                        <a:rPr lang="fr-FR" sz="4300" b="1" dirty="0">
                          <a:solidFill>
                            <a:schemeClr val="tx1"/>
                          </a:solidFill>
                          <a:latin typeface="Book Antiqua" panose="02040602050305030304" pitchFamily="18" charset="0"/>
                        </a:rPr>
                        <a:t>Nous T'adorons ô Christ, </a:t>
                      </a:r>
                    </a:p>
                    <a:p>
                      <a:pPr algn="ctr" rtl="0"/>
                      <a:r>
                        <a:rPr lang="fr-FR" sz="4300" b="1" dirty="0">
                          <a:solidFill>
                            <a:schemeClr val="tx1"/>
                          </a:solidFill>
                          <a:latin typeface="Book Antiqua" panose="02040602050305030304" pitchFamily="18" charset="0"/>
                        </a:rPr>
                        <a:t>avec Ton Père très bon </a:t>
                      </a:r>
                    </a:p>
                    <a:p>
                      <a:pPr algn="ctr" rtl="0"/>
                      <a:r>
                        <a:rPr lang="fr-FR" sz="4300" b="1" dirty="0">
                          <a:solidFill>
                            <a:schemeClr val="tx1"/>
                          </a:solidFill>
                          <a:latin typeface="Book Antiqua" panose="02040602050305030304" pitchFamily="18" charset="0"/>
                        </a:rPr>
                        <a:t>et le Saint-Esprit, </a:t>
                      </a:r>
                    </a:p>
                    <a:p>
                      <a:pPr algn="ctr" rtl="0"/>
                      <a:r>
                        <a:rPr lang="fr-FR" sz="4300" b="1" dirty="0">
                          <a:solidFill>
                            <a:schemeClr val="tx1"/>
                          </a:solidFill>
                          <a:latin typeface="Book Antiqua" panose="02040602050305030304" pitchFamily="18" charset="0"/>
                        </a:rPr>
                        <a:t>car Tu </a:t>
                      </a:r>
                      <a:r>
                        <a:rPr lang="fr-FR" sz="4300" b="1" dirty="0">
                          <a:solidFill>
                            <a:srgbClr val="FF9900"/>
                          </a:solidFill>
                          <a:latin typeface="Book Antiqua" panose="02040602050305030304" pitchFamily="18" charset="0"/>
                        </a:rPr>
                        <a:t>vins</a:t>
                      </a:r>
                      <a:r>
                        <a:rPr lang="fr-FR" sz="4300" b="1" dirty="0">
                          <a:solidFill>
                            <a:schemeClr val="tx1"/>
                          </a:solidFill>
                          <a:latin typeface="Book Antiqua" panose="02040602050305030304" pitchFamily="18" charset="0"/>
                        </a:rPr>
                        <a:t> et nous sauvas.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
        <p:nvSpPr>
          <p:cNvPr id="3" name="Text Box 20">
            <a:hlinkClick r:id="rId2" action="ppaction://hlinksldjump"/>
            <a:extLst>
              <a:ext uri="{FF2B5EF4-FFF2-40B4-BE49-F238E27FC236}">
                <a16:creationId xmlns:a16="http://schemas.microsoft.com/office/drawing/2014/main" id="{AA917CAE-E8B9-F2F5-48ED-8379FF37BF43}"/>
              </a:ext>
            </a:extLst>
          </p:cNvPr>
          <p:cNvSpPr txBox="1">
            <a:spLocks noChangeArrowheads="1"/>
          </p:cNvSpPr>
          <p:nvPr/>
        </p:nvSpPr>
        <p:spPr bwMode="auto">
          <a:xfrm>
            <a:off x="9868555" y="6324521"/>
            <a:ext cx="2323445" cy="502766"/>
          </a:xfrm>
          <a:prstGeom prst="rect">
            <a:avLst/>
          </a:prstGeom>
          <a:solidFill>
            <a:srgbClr val="800000"/>
          </a:solidFill>
          <a:ln w="57150" cmpd="thickThin">
            <a:solidFill>
              <a:srgbClr val="FFFFFF"/>
            </a:solidFill>
            <a:miter lim="800000"/>
            <a:headEnd/>
            <a:tailEnd/>
          </a:ln>
        </p:spPr>
        <p:txBody>
          <a:bodyPr wrap="square">
            <a:spAutoFit/>
          </a:bodyPr>
          <a:lstStyle/>
          <a:p>
            <a:pPr algn="ctr" defTabSz="1219170" fontAlgn="base">
              <a:spcBef>
                <a:spcPct val="0"/>
              </a:spcBef>
              <a:spcAft>
                <a:spcPct val="0"/>
              </a:spcAft>
              <a:defRPr/>
            </a:pPr>
            <a:r>
              <a:rPr lang="en-US" sz="2667" kern="0" dirty="0" err="1">
                <a:solidFill>
                  <a:srgbClr val="FFFFFF"/>
                </a:solidFill>
                <a:latin typeface="Coptic1" pitchFamily="2" charset="0"/>
                <a:cs typeface="Arial" charset="0"/>
              </a:rPr>
              <a:t>Pih~mot</a:t>
            </a:r>
            <a:r>
              <a:rPr lang="en-US" sz="2667" kern="0" dirty="0">
                <a:solidFill>
                  <a:srgbClr val="FFFFFF"/>
                </a:solidFill>
                <a:latin typeface="Coptic1" pitchFamily="2" charset="0"/>
                <a:cs typeface="Arial" charset="0"/>
              </a:rPr>
              <a:t> gar</a:t>
            </a:r>
            <a:endParaRPr lang="en-CA" sz="2667" kern="0" dirty="0">
              <a:solidFill>
                <a:srgbClr val="FFFFFF"/>
              </a:solidFill>
              <a:latin typeface="Arial" charset="0"/>
              <a:cs typeface="Arial" charset="0"/>
            </a:endParaRPr>
          </a:p>
        </p:txBody>
      </p:sp>
    </p:spTree>
    <p:extLst>
      <p:ext uri="{BB962C8B-B14F-4D97-AF65-F5344CB8AC3E}">
        <p14:creationId xmlns:p14="http://schemas.microsoft.com/office/powerpoint/2010/main" val="2266374230"/>
      </p:ext>
    </p:extLst>
  </p:cSld>
  <p:clrMapOvr>
    <a:masterClrMapping/>
  </p:clrMapOvr>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99456" y="836713"/>
            <a:ext cx="10081120" cy="5345566"/>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Lecture de la 1ère Épître de Saint Paul aux Corinthiens, que sa bénédiction soit avec nous tous Amen. </a:t>
            </a:r>
          </a:p>
          <a:p>
            <a:pPr algn="ctr" defTabSz="1219170"/>
            <a:r>
              <a:rPr lang="fr-FR" sz="4267" b="1" dirty="0">
                <a:solidFill>
                  <a:prstClr val="white"/>
                </a:solidFill>
                <a:latin typeface="Book Antiqua" pitchFamily="18" charset="0"/>
                <a:cs typeface="Arial"/>
              </a:rPr>
              <a:t>(1 Cor. 14:18-40)</a:t>
            </a:r>
          </a:p>
          <a:p>
            <a:pPr algn="ctr" defTabSz="1219170"/>
            <a:endParaRPr lang="de-DE" sz="4267" b="1" dirty="0">
              <a:solidFill>
                <a:prstClr val="white"/>
              </a:solidFill>
              <a:latin typeface="Book Antiqua" pitchFamily="18" charset="0"/>
              <a:cs typeface="Arial"/>
            </a:endParaRPr>
          </a:p>
          <a:p>
            <a:pPr algn="ctr" defTabSz="1219170"/>
            <a:r>
              <a:rPr lang="ar-EG" sz="4267" b="1" dirty="0">
                <a:solidFill>
                  <a:prstClr val="white"/>
                </a:solidFill>
                <a:latin typeface="Book Antiqua" pitchFamily="18" charset="0"/>
                <a:cs typeface="Arial"/>
              </a:rPr>
              <a:t>فصل من رسالة معلمنا بولس الرسول إلى أهلِ </a:t>
            </a:r>
            <a:r>
              <a:rPr lang="ar-EG" sz="4267" b="1" dirty="0" err="1">
                <a:solidFill>
                  <a:prstClr val="white"/>
                </a:solidFill>
                <a:latin typeface="Book Antiqua" pitchFamily="18" charset="0"/>
                <a:cs typeface="Arial"/>
              </a:rPr>
              <a:t>كورنثوس</a:t>
            </a:r>
            <a:r>
              <a:rPr lang="ar-EG" sz="4267" b="1" dirty="0">
                <a:solidFill>
                  <a:prstClr val="white"/>
                </a:solidFill>
                <a:latin typeface="Book Antiqua" pitchFamily="18" charset="0"/>
                <a:cs typeface="Arial"/>
              </a:rPr>
              <a:t> بركته علينا أمين. </a:t>
            </a:r>
          </a:p>
          <a:p>
            <a:pPr algn="ctr" defTabSz="1219170"/>
            <a:r>
              <a:rPr lang="ar-EG" sz="4267" b="1" dirty="0">
                <a:solidFill>
                  <a:prstClr val="white"/>
                </a:solidFill>
                <a:latin typeface="Book Antiqua" pitchFamily="18" charset="0"/>
                <a:cs typeface="Arial"/>
              </a:rPr>
              <a:t>(14 : 18-40)</a:t>
            </a:r>
          </a:p>
        </p:txBody>
      </p:sp>
    </p:spTree>
    <p:extLst>
      <p:ext uri="{BB962C8B-B14F-4D97-AF65-F5344CB8AC3E}">
        <p14:creationId xmlns:p14="http://schemas.microsoft.com/office/powerpoint/2010/main" val="2876350565"/>
      </p:ext>
    </p:extLst>
  </p:cSld>
  <p:clrMapOvr>
    <a:masterClrMapping/>
  </p:clrMapOvr>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188640"/>
            <a:ext cx="11405309" cy="2964594"/>
          </a:xfrm>
          <a:prstGeom prst="rect">
            <a:avLst/>
          </a:prstGeom>
        </p:spPr>
        <p:txBody>
          <a:bodyPr wrap="square">
            <a:spAutoFit/>
          </a:bodyPr>
          <a:lstStyle/>
          <a:p>
            <a:pPr algn="just" defTabSz="1219170" rtl="1"/>
            <a:r>
              <a:rPr lang="ar-AE" sz="3733" dirty="0">
                <a:solidFill>
                  <a:prstClr val="white"/>
                </a:solidFill>
                <a:latin typeface="Arial" panose="020B0604020202020204" pitchFamily="34" charset="0"/>
                <a:cs typeface="Arial"/>
              </a:rPr>
              <a:t>وأنا اشكر إلهي لأني أنطق بلسان أكثر (أفضل) من جميعكم،</a:t>
            </a:r>
          </a:p>
          <a:p>
            <a:pPr algn="just" defTabSz="1219170" rtl="1"/>
            <a:r>
              <a:rPr lang="ar-AE" sz="3733" dirty="0">
                <a:solidFill>
                  <a:prstClr val="white"/>
                </a:solidFill>
                <a:latin typeface="Arial" panose="020B0604020202020204" pitchFamily="34" charset="0"/>
                <a:cs typeface="Arial"/>
              </a:rPr>
              <a:t>بل أريد أن أقول خمس كلمات بفهمي في الكنيسة لأعظ قوماً آخرين أفضل من ربوات كلام باللسان. يا إخوتي لا تكونوا أطفالاً في آرائكم بل كونوا أطفالاً في الشر، وأما في أفهامكم فكونوا كاملين. لأنه مكتوب في الناموس أني بذوي ألسنة اخرى </a:t>
            </a:r>
            <a:r>
              <a:rPr lang="ar-AE" sz="3733" dirty="0" err="1">
                <a:solidFill>
                  <a:prstClr val="white"/>
                </a:solidFill>
                <a:latin typeface="Arial" panose="020B0604020202020204" pitchFamily="34" charset="0"/>
                <a:cs typeface="Arial"/>
              </a:rPr>
              <a:t>وشفاة</a:t>
            </a:r>
            <a:r>
              <a:rPr lang="ar-AE" sz="3733" dirty="0">
                <a:solidFill>
                  <a:prstClr val="white"/>
                </a:solidFill>
                <a:latin typeface="Arial" panose="020B0604020202020204" pitchFamily="34" charset="0"/>
                <a:cs typeface="Arial"/>
              </a:rPr>
              <a:t> اخري سأكلم هذا الشعب.</a:t>
            </a:r>
          </a:p>
        </p:txBody>
      </p:sp>
      <p:sp>
        <p:nvSpPr>
          <p:cNvPr id="7" name="Rectangle 6"/>
          <p:cNvSpPr/>
          <p:nvPr/>
        </p:nvSpPr>
        <p:spPr>
          <a:xfrm>
            <a:off x="239350" y="3406349"/>
            <a:ext cx="11751327" cy="2965364"/>
          </a:xfrm>
          <a:prstGeom prst="rect">
            <a:avLst/>
          </a:prstGeom>
        </p:spPr>
        <p:txBody>
          <a:bodyPr wrap="square">
            <a:spAutoFit/>
          </a:bodyPr>
          <a:lstStyle/>
          <a:p>
            <a:pPr algn="ctr" defTabSz="1219170"/>
            <a:r>
              <a:rPr lang="fr-FR" sz="2667" b="1" dirty="0">
                <a:solidFill>
                  <a:prstClr val="white"/>
                </a:solidFill>
                <a:latin typeface="Book Antiqua" pitchFamily="18" charset="0"/>
                <a:cs typeface="Arial"/>
              </a:rPr>
              <a:t>Je rends grâces à Dieu de ce que je parle en langue plus que vous tous; mais, dans l'Église, j'aime mieux dire cinq paroles avec mon intelligence, afin d'instruire aussi les autres, que dix mille paroles en langue. Frères, ne soyez pas des enfants sous le rapport du jugement; mais pour la malice, soyez enfants, et, à l'égard du jugement, soyez des hommes faits. Il est écrit dans la loi: C'est par des hommes d'une autre langue Et par des lèvres d'étrangers que je parlerai à ce peuple,</a:t>
            </a:r>
          </a:p>
        </p:txBody>
      </p:sp>
    </p:spTree>
    <p:extLst>
      <p:ext uri="{BB962C8B-B14F-4D97-AF65-F5344CB8AC3E}">
        <p14:creationId xmlns:p14="http://schemas.microsoft.com/office/powerpoint/2010/main" val="286920125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3816" name="Group 40"/>
          <p:cNvGraphicFramePr>
            <a:graphicFrameLocks noGrp="1"/>
          </p:cNvGraphicFramePr>
          <p:nvPr>
            <p:ph/>
          </p:nvPr>
        </p:nvGraphicFramePr>
        <p:xfrm>
          <a:off x="0" y="0"/>
          <a:ext cx="12192000" cy="5961000"/>
        </p:xfrm>
        <a:graphic>
          <a:graphicData uri="http://schemas.openxmlformats.org/drawingml/2006/table">
            <a:tbl>
              <a:tblPr/>
              <a:tblGrid>
                <a:gridCol w="4453107">
                  <a:extLst>
                    <a:ext uri="{9D8B030D-6E8A-4147-A177-3AD203B41FA5}">
                      <a16:colId xmlns:a16="http://schemas.microsoft.com/office/drawing/2014/main" val="20000"/>
                    </a:ext>
                  </a:extLst>
                </a:gridCol>
                <a:gridCol w="4386093">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500000">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Piou</a:t>
                      </a:r>
                      <a:r>
                        <a:rPr kumimoji="0" lang="en-US" sz="2700" b="0" i="0" u="sng" strike="noStrike" cap="none" normalizeH="0" baseline="0" dirty="0">
                          <a:ln>
                            <a:noFill/>
                          </a:ln>
                          <a:solidFill>
                            <a:srgbClr val="FF9900"/>
                          </a:solidFill>
                          <a:effectLst/>
                          <a:latin typeface="Coptic1" pitchFamily="2" charset="0"/>
                          <a:cs typeface="Arial" charset="0"/>
                        </a:rPr>
                        <a:t>/b :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mn-lt"/>
                          <a:cs typeface="Arial" charset="0"/>
                        </a:rPr>
                        <a:t>Le prêtre : </a:t>
                      </a:r>
                      <a:endParaRPr kumimoji="0" lang="en-US" sz="2700" b="0" i="0" u="none" strike="noStrike" cap="none" normalizeH="0" baseline="0" dirty="0">
                        <a:ln>
                          <a:noFill/>
                        </a:ln>
                        <a:solidFill>
                          <a:schemeClr val="tx1"/>
                        </a:solidFill>
                        <a:effectLst/>
                        <a:latin typeface="+mn-lt"/>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 </a:t>
                      </a: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r h="5455920">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0" i="0" u="none" strike="noStrike" cap="none" normalizeH="0" baseline="0" dirty="0">
                          <a:ln>
                            <a:noFill/>
                          </a:ln>
                          <a:solidFill>
                            <a:schemeClr val="tx1"/>
                          </a:solidFill>
                          <a:effectLst/>
                          <a:latin typeface="Avva_Marcos" panose="04020500000000000000" pitchFamily="82" charset="0"/>
                          <a:cs typeface="Arial" charset="0"/>
                        </a:rPr>
                        <a:t>E</a:t>
                      </a:r>
                      <a:r>
                        <a:rPr kumimoji="0" lang="en-US" sz="3200" b="0" i="0" u="none" strike="noStrike" cap="none" normalizeH="0" baseline="0" dirty="0">
                          <a:ln>
                            <a:noFill/>
                          </a:ln>
                          <a:solidFill>
                            <a:schemeClr val="tx1"/>
                          </a:solidFill>
                          <a:effectLst/>
                          <a:latin typeface="Coptic1" pitchFamily="2" charset="0"/>
                          <a:cs typeface="Arial" charset="0"/>
                        </a:rPr>
                        <a:t>le/~con /~mac o~ </a:t>
                      </a:r>
                      <a:r>
                        <a:rPr kumimoji="0" lang="en-US" sz="3200" b="0" i="0" u="none" strike="noStrike" cap="none" normalizeH="0" baseline="0" dirty="0" err="1">
                          <a:ln>
                            <a:noFill/>
                          </a:ln>
                          <a:solidFill>
                            <a:schemeClr val="tx1"/>
                          </a:solidFill>
                          <a:effectLst/>
                          <a:latin typeface="Coptic1" pitchFamily="2" charset="0"/>
                          <a:cs typeface="Arial" charset="0"/>
                        </a:rPr>
                        <a:t>Yeoc</a:t>
                      </a:r>
                      <a:r>
                        <a:rPr kumimoji="0" lang="en-US" sz="3200" b="0" i="0" u="none" strike="noStrike" cap="none" normalizeH="0" baseline="0" dirty="0">
                          <a:ln>
                            <a:noFill/>
                          </a:ln>
                          <a:solidFill>
                            <a:schemeClr val="tx1"/>
                          </a:solidFill>
                          <a:effectLst/>
                          <a:latin typeface="Coptic1" pitchFamily="2" charset="0"/>
                          <a:cs typeface="Arial" charset="0"/>
                        </a:rPr>
                        <a:t> o~ Pat/r o~ </a:t>
                      </a:r>
                      <a:r>
                        <a:rPr kumimoji="0" lang="en-US" sz="3200" b="0" i="0" u="none" strike="noStrike" cap="none" normalizeH="0" baseline="0" dirty="0" err="1">
                          <a:ln>
                            <a:noFill/>
                          </a:ln>
                          <a:solidFill>
                            <a:schemeClr val="tx1"/>
                          </a:solidFill>
                          <a:effectLst/>
                          <a:latin typeface="Coptic1" pitchFamily="2" charset="0"/>
                          <a:cs typeface="Arial" charset="0"/>
                        </a:rPr>
                        <a:t>Pantokratwr</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PanA~gia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T~riac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e~le</a:t>
                      </a:r>
                      <a:r>
                        <a:rPr kumimoji="0" lang="en-US" sz="3200" b="0" i="0" u="none" strike="noStrike" cap="none" normalizeH="0" baseline="0" dirty="0">
                          <a:ln>
                            <a:noFill/>
                          </a:ln>
                          <a:solidFill>
                            <a:schemeClr val="tx1"/>
                          </a:solidFill>
                          <a:effectLst/>
                          <a:latin typeface="Coptic1" pitchFamily="2" charset="0"/>
                          <a:cs typeface="Arial" charset="0"/>
                        </a:rPr>
                        <a:t>/~con /~mac : p~{</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V~}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nijom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swpi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neman</a:t>
                      </a:r>
                      <a:r>
                        <a:rPr kumimoji="0" lang="en-US" sz="3200" b="0" i="0" u="none" strike="noStrike" cap="none" normalizeH="0" baseline="0" dirty="0">
                          <a:ln>
                            <a:noFill/>
                          </a:ln>
                          <a:solidFill>
                            <a:schemeClr val="tx1"/>
                          </a:solidFill>
                          <a:effectLst/>
                          <a:latin typeface="Coptic1" pitchFamily="2" charset="0"/>
                          <a:cs typeface="Arial" charset="0"/>
                        </a:rPr>
                        <a:t> : je </a:t>
                      </a:r>
                      <a:r>
                        <a:rPr kumimoji="0" lang="en-US" sz="3200" b="0" i="0" u="none" strike="noStrike" cap="none" normalizeH="0" baseline="0" dirty="0" err="1">
                          <a:ln>
                            <a:noFill/>
                          </a:ln>
                          <a:solidFill>
                            <a:schemeClr val="tx1"/>
                          </a:solidFill>
                          <a:effectLst/>
                          <a:latin typeface="Coptic1" pitchFamily="2" charset="0"/>
                          <a:cs typeface="Arial" charset="0"/>
                        </a:rPr>
                        <a:t>m~mon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n~tan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n~oubo</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yoc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neny~li</a:t>
                      </a:r>
                      <a:r>
                        <a:rPr kumimoji="0" lang="en-US" sz="3200" b="0" i="0" u="none" strike="noStrike" cap="none" normalizeH="0" baseline="0" dirty="0" err="1">
                          <a:ln>
                            <a:noFill/>
                          </a:ln>
                          <a:solidFill>
                            <a:schemeClr val="tx1"/>
                          </a:solidFill>
                          <a:effectLst/>
                          <a:latin typeface="Coptic1" pitchFamily="2" charset="0"/>
                          <a:cs typeface="Arial" charset="0"/>
                          <a:sym typeface="Symbol" pitchFamily="18" charset="2"/>
                        </a:rPr>
                        <a:t>'</a:t>
                      </a:r>
                      <a:r>
                        <a:rPr kumimoji="0" lang="en-US" sz="3200" b="0" i="0" u="none" strike="noStrike" cap="none" normalizeH="0" baseline="0" dirty="0" err="1">
                          <a:ln>
                            <a:noFill/>
                          </a:ln>
                          <a:solidFill>
                            <a:schemeClr val="tx1"/>
                          </a:solidFill>
                          <a:effectLst/>
                          <a:latin typeface="Coptic1" pitchFamily="2" charset="0"/>
                          <a:cs typeface="Arial" charset="0"/>
                        </a:rPr>
                        <a:t>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nenhojhej</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a:t>
                      </a:r>
                      <a:r>
                        <a:rPr kumimoji="0" lang="en-US" sz="3200" b="0" i="0" u="none" strike="noStrike" cap="none" normalizeH="0" baseline="0" dirty="0">
                          <a:ln>
                            <a:noFill/>
                          </a:ln>
                          <a:solidFill>
                            <a:schemeClr val="tx1"/>
                          </a:solidFill>
                          <a:effectLst/>
                          <a:latin typeface="Coptic1" pitchFamily="2" charset="0"/>
                          <a:cs typeface="Arial" charset="0"/>
                        </a:rPr>
                        <a:t>/l </a:t>
                      </a:r>
                      <a:r>
                        <a:rPr kumimoji="0" lang="en-US" sz="3200" b="0" i="0" u="none" strike="noStrike" cap="none" normalizeH="0" baseline="0" dirty="0" err="1">
                          <a:ln>
                            <a:noFill/>
                          </a:ln>
                          <a:solidFill>
                            <a:schemeClr val="tx1"/>
                          </a:solidFill>
                          <a:effectLst/>
                          <a:latin typeface="Coptic1" pitchFamily="2" charset="0"/>
                          <a:cs typeface="Arial" charset="0"/>
                        </a:rPr>
                        <a:t>e~rok</a:t>
                      </a:r>
                      <a:r>
                        <a:rPr kumimoji="0" lang="en-US" sz="3200" b="0" i="0" u="none" strike="noStrike" cap="none" normalizeH="0" baseline="0" dirty="0">
                          <a:ln>
                            <a:noFill/>
                          </a:ln>
                          <a:solidFill>
                            <a:schemeClr val="tx1"/>
                          </a:solidFill>
                          <a:effectLst/>
                          <a:latin typeface="Coptic1" pitchFamily="2" charset="0"/>
                          <a:cs typeface="Arial" charset="0"/>
                        </a:rPr>
                        <a:t>.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200" b="0" i="0" u="none" strike="noStrike" cap="none" normalizeH="0" baseline="0" dirty="0">
                          <a:ln>
                            <a:noFill/>
                          </a:ln>
                          <a:solidFill>
                            <a:schemeClr val="tx1"/>
                          </a:solidFill>
                          <a:effectLst/>
                          <a:latin typeface="+mn-lt"/>
                          <a:cs typeface="Arial" charset="0"/>
                        </a:rPr>
                        <a:t>Aie pitié de nous Dieu, le Père Tout-Puissant, Ô Trinité toute Sainte, aie pitié de nous, Ô Seigneur, Dieu des puissances sois avec nous, car nous n’avons d’autre secours que de Toi dans nos difficultés et nos angoisses. </a:t>
                      </a: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0" u="none" strike="noStrike" cap="none" normalizeH="0" baseline="0" dirty="0">
                          <a:ln>
                            <a:noFill/>
                          </a:ln>
                          <a:solidFill>
                            <a:schemeClr val="tx1"/>
                          </a:solidFill>
                          <a:effectLst/>
                          <a:latin typeface="Arial" charset="0"/>
                          <a:cs typeface="Arial" charset="0"/>
                        </a:rPr>
                        <a:t>اِرْحَمْنَا يَا اللهُ الآبُ ضَابِطُ الْكُلِّ،</a:t>
                      </a:r>
                      <a:r>
                        <a:rPr kumimoji="0" lang="fr-FR" sz="4300" b="0" i="0" u="none" strike="noStrike" cap="none" normalizeH="0" baseline="0" dirty="0">
                          <a:ln>
                            <a:noFill/>
                          </a:ln>
                          <a:solidFill>
                            <a:schemeClr val="tx1"/>
                          </a:solidFill>
                          <a:effectLst/>
                          <a:latin typeface="Arial" charset="0"/>
                          <a:cs typeface="Arial" charset="0"/>
                        </a:rPr>
                        <a:t> </a:t>
                      </a:r>
                      <a:r>
                        <a:rPr kumimoji="0" lang="ar-EG" sz="4300" b="0" i="0" u="none" strike="noStrike" cap="none" normalizeH="0" baseline="0" dirty="0">
                          <a:ln>
                            <a:noFill/>
                          </a:ln>
                          <a:solidFill>
                            <a:schemeClr val="tx1"/>
                          </a:solidFill>
                          <a:effectLst/>
                          <a:latin typeface="Arial" charset="0"/>
                          <a:cs typeface="Arial" charset="0"/>
                        </a:rPr>
                        <a:t>أَيُّهَا الثَّالُوثُ الْقُدُّوسُ اِرْحَمْنَا،</a:t>
                      </a:r>
                      <a:r>
                        <a:rPr kumimoji="0" lang="fr-FR" sz="4300" b="0" i="0" u="none" strike="noStrike" cap="none" normalizeH="0" baseline="0" dirty="0">
                          <a:ln>
                            <a:noFill/>
                          </a:ln>
                          <a:solidFill>
                            <a:schemeClr val="tx1"/>
                          </a:solidFill>
                          <a:effectLst/>
                          <a:latin typeface="Arial" charset="0"/>
                          <a:cs typeface="Arial" charset="0"/>
                        </a:rPr>
                        <a:t> </a:t>
                      </a:r>
                      <a:r>
                        <a:rPr kumimoji="0" lang="ar-EG" sz="4300" b="0" i="0" u="none" strike="noStrike" cap="none" normalizeH="0" baseline="0" dirty="0">
                          <a:ln>
                            <a:noFill/>
                          </a:ln>
                          <a:solidFill>
                            <a:schemeClr val="tx1"/>
                          </a:solidFill>
                          <a:effectLst/>
                          <a:latin typeface="Arial" charset="0"/>
                          <a:cs typeface="Arial" charset="0"/>
                        </a:rPr>
                        <a:t>أَيُّهَا الرَّبُّ إِلَهُ الْقُوَّاتِ كُنْ مَعَنَا،</a:t>
                      </a:r>
                      <a:r>
                        <a:rPr kumimoji="0" lang="fr-FR" sz="4300" b="0" i="0" u="none" strike="noStrike" cap="none" normalizeH="0" baseline="0" dirty="0">
                          <a:ln>
                            <a:noFill/>
                          </a:ln>
                          <a:solidFill>
                            <a:schemeClr val="tx1"/>
                          </a:solidFill>
                          <a:effectLst/>
                          <a:latin typeface="Arial" charset="0"/>
                          <a:cs typeface="Arial" charset="0"/>
                        </a:rPr>
                        <a:t> </a:t>
                      </a:r>
                      <a:r>
                        <a:rPr kumimoji="0" lang="ar-EG" sz="4300" b="0" i="0" u="none" strike="noStrike" cap="none" normalizeH="0" baseline="0" dirty="0">
                          <a:ln>
                            <a:noFill/>
                          </a:ln>
                          <a:solidFill>
                            <a:schemeClr val="tx1"/>
                          </a:solidFill>
                          <a:effectLst/>
                          <a:latin typeface="Arial" charset="0"/>
                          <a:cs typeface="Arial" charset="0"/>
                        </a:rPr>
                        <a:t>لأَنَّهُ لَيْسَ لَنَا مُعِينٌ فِي شَدَائِدِنَا </a:t>
                      </a:r>
                      <a:r>
                        <a:rPr kumimoji="0" lang="ar-EG" sz="4300" b="0" i="0" u="none" strike="noStrike" cap="none" normalizeH="0" baseline="0" dirty="0" err="1">
                          <a:ln>
                            <a:noFill/>
                          </a:ln>
                          <a:solidFill>
                            <a:schemeClr val="tx1"/>
                          </a:solidFill>
                          <a:effectLst/>
                          <a:latin typeface="Arial" charset="0"/>
                          <a:cs typeface="Arial" charset="0"/>
                        </a:rPr>
                        <a:t>وَضِيقَاتِنَا</a:t>
                      </a:r>
                      <a:r>
                        <a:rPr kumimoji="0" lang="ar-EG" sz="4300" b="0" i="0" u="none" strike="noStrike" cap="none" normalizeH="0" baseline="0" dirty="0">
                          <a:ln>
                            <a:noFill/>
                          </a:ln>
                          <a:solidFill>
                            <a:schemeClr val="tx1"/>
                          </a:solidFill>
                          <a:effectLst/>
                          <a:latin typeface="Arial" charset="0"/>
                          <a:cs typeface="Arial" charset="0"/>
                        </a:rPr>
                        <a:t> سِوَاكَ. </a:t>
                      </a:r>
                      <a:endParaRPr kumimoji="0" lang="en-US" sz="4300" b="0" i="0" u="none" strike="noStrike" cap="none" normalizeH="0" baseline="0" dirty="0">
                        <a:ln>
                          <a:noFill/>
                        </a:ln>
                        <a:solidFill>
                          <a:schemeClr val="tx1"/>
                        </a:solidFill>
                        <a:effectLst/>
                        <a:latin typeface="Arial" charset="0"/>
                        <a:cs typeface="Arial" charset="0"/>
                      </a:endParaRP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3887967408"/>
                  </a:ext>
                </a:extLst>
              </a:tr>
            </a:tbl>
          </a:graphicData>
        </a:graphic>
      </p:graphicFrame>
    </p:spTree>
  </p:cSld>
  <p:clrMapOvr>
    <a:masterClrMapping/>
  </p:clrMapOvr>
  <p:transition/>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164637"/>
            <a:ext cx="11405309" cy="2718949"/>
          </a:xfrm>
          <a:prstGeom prst="rect">
            <a:avLst/>
          </a:prstGeom>
        </p:spPr>
        <p:txBody>
          <a:bodyPr wrap="square">
            <a:spAutoFit/>
          </a:bodyPr>
          <a:lstStyle/>
          <a:p>
            <a:pPr algn="just" defTabSz="1219170" rtl="1"/>
            <a:r>
              <a:rPr lang="ar-AE" sz="4267" dirty="0">
                <a:solidFill>
                  <a:prstClr val="white"/>
                </a:solidFill>
                <a:latin typeface="Arial" panose="020B0604020202020204" pitchFamily="34" charset="0"/>
                <a:cs typeface="Arial"/>
              </a:rPr>
              <a:t>وهكذا أيضاً لم يسمعوا مني بقول الرب. فالألسنة فليست موضوعة علامة للمؤمنين بل لغير المؤمنين </a:t>
            </a:r>
            <a:r>
              <a:rPr lang="ar-AE" sz="4267" dirty="0" err="1">
                <a:solidFill>
                  <a:prstClr val="white"/>
                </a:solidFill>
                <a:latin typeface="Arial" panose="020B0604020202020204" pitchFamily="34" charset="0"/>
                <a:cs typeface="Arial"/>
              </a:rPr>
              <a:t>فاما</a:t>
            </a:r>
            <a:r>
              <a:rPr lang="ar-AE" sz="4267" dirty="0">
                <a:solidFill>
                  <a:prstClr val="white"/>
                </a:solidFill>
                <a:latin typeface="Arial" panose="020B0604020202020204" pitchFamily="34" charset="0"/>
                <a:cs typeface="Arial"/>
              </a:rPr>
              <a:t> النبوات فليست لغير المؤمنين، بل للمؤمنين. فان اجتمعت الكنيسة كلها في مكان واحد، وكان الجميع يتكلمون بألسنة. فدخل عاميون أو غير مؤمنين</a:t>
            </a:r>
          </a:p>
        </p:txBody>
      </p:sp>
      <p:sp>
        <p:nvSpPr>
          <p:cNvPr id="7" name="Rectangle 6"/>
          <p:cNvSpPr/>
          <p:nvPr/>
        </p:nvSpPr>
        <p:spPr>
          <a:xfrm>
            <a:off x="239350" y="2863579"/>
            <a:ext cx="11751327" cy="3539430"/>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Et ils ne m'écouteront pas même ainsi, dit le Seigneur. Par conséquent, les langues sont un signe, non pour les croyants, mais pour les non-croyants; la prophétie, au contraire, est un signe, non pour les non-croyants, mais pour les croyants. Si donc, dans une assemblée de l'Église entière, tous parlent en langues, et qu'il survienne des hommes du peuple ou des non-croyants,</a:t>
            </a:r>
          </a:p>
        </p:txBody>
      </p:sp>
    </p:spTree>
    <p:extLst>
      <p:ext uri="{BB962C8B-B14F-4D97-AF65-F5344CB8AC3E}">
        <p14:creationId xmlns:p14="http://schemas.microsoft.com/office/powerpoint/2010/main" val="592781755"/>
      </p:ext>
    </p:extLst>
  </p:cSld>
  <p:clrMapOvr>
    <a:masterClrMapping/>
  </p:clrMapOvr>
  <p:transition/>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188640"/>
            <a:ext cx="11405309" cy="2718949"/>
          </a:xfrm>
          <a:prstGeom prst="rect">
            <a:avLst/>
          </a:prstGeom>
        </p:spPr>
        <p:txBody>
          <a:bodyPr wrap="square">
            <a:spAutoFit/>
          </a:bodyPr>
          <a:lstStyle/>
          <a:p>
            <a:pPr algn="just" defTabSz="1219170" rtl="1"/>
            <a:r>
              <a:rPr lang="ar-AE" sz="4267" dirty="0">
                <a:solidFill>
                  <a:prstClr val="white"/>
                </a:solidFill>
                <a:latin typeface="Arial" panose="020B0604020202020204" pitchFamily="34" charset="0"/>
                <a:cs typeface="Arial"/>
              </a:rPr>
              <a:t>أفلا يقولون أن هؤلاء قد (خولطوا) وجنوا وإذا تنبأوا كلهم ويدخل عليهم الغير المؤمنين أو الأميين. فجميعهم يؤنبه (ويفحصه) وتصير خفايا قلبه ظاهرة. وهكذا يخر علي وجهه ويسجد لله معترفاً قائلاً: أن الله بالحقيقة حال فيكم. يا أخوتي إذا اجتمعتم،</a:t>
            </a:r>
          </a:p>
        </p:txBody>
      </p:sp>
      <p:sp>
        <p:nvSpPr>
          <p:cNvPr id="7" name="Rectangle 6"/>
          <p:cNvSpPr/>
          <p:nvPr/>
        </p:nvSpPr>
        <p:spPr>
          <a:xfrm>
            <a:off x="239350" y="2852937"/>
            <a:ext cx="11751327" cy="3539430"/>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ne diront-ils pas que vous êtes fous? Mais si tous prophétisent, et qu'il survienne quelque non-croyant ou un homme du peuple, il est convaincu par tous, il est jugé par tous, les secrets de son </a:t>
            </a:r>
            <a:r>
              <a:rPr lang="fr-FR" sz="3200" b="1" dirty="0" err="1">
                <a:solidFill>
                  <a:prstClr val="white"/>
                </a:solidFill>
                <a:latin typeface="Book Antiqua" pitchFamily="18" charset="0"/>
                <a:cs typeface="Arial"/>
              </a:rPr>
              <a:t>coeur</a:t>
            </a:r>
            <a:r>
              <a:rPr lang="fr-FR" sz="3200" b="1" dirty="0">
                <a:solidFill>
                  <a:prstClr val="white"/>
                </a:solidFill>
                <a:latin typeface="Book Antiqua" pitchFamily="18" charset="0"/>
                <a:cs typeface="Arial"/>
              </a:rPr>
              <a:t> sont dévoilés, de telle sorte que, tombant sur sa face, il adorera Dieu, et publiera que Dieu est réellement au milieu de vous. Que faire donc, frères? Lorsque vous vous assemblez</a:t>
            </a:r>
          </a:p>
        </p:txBody>
      </p:sp>
    </p:spTree>
    <p:extLst>
      <p:ext uri="{BB962C8B-B14F-4D97-AF65-F5344CB8AC3E}">
        <p14:creationId xmlns:p14="http://schemas.microsoft.com/office/powerpoint/2010/main" val="169849403"/>
      </p:ext>
    </p:extLst>
  </p:cSld>
  <p:clrMapOvr>
    <a:masterClrMapping/>
  </p:clrMapOvr>
  <p:transition/>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188640"/>
            <a:ext cx="11405309" cy="2718949"/>
          </a:xfrm>
          <a:prstGeom prst="rect">
            <a:avLst/>
          </a:prstGeom>
        </p:spPr>
        <p:txBody>
          <a:bodyPr wrap="square">
            <a:spAutoFit/>
          </a:bodyPr>
          <a:lstStyle/>
          <a:p>
            <a:pPr algn="just" defTabSz="1219170" rtl="1"/>
            <a:r>
              <a:rPr lang="ar-AE" sz="4267" dirty="0">
                <a:solidFill>
                  <a:prstClr val="white"/>
                </a:solidFill>
                <a:latin typeface="Arial" panose="020B0604020202020204" pitchFamily="34" charset="0"/>
                <a:cs typeface="Arial"/>
              </a:rPr>
              <a:t>فكل واحد منكم له مزمور له تعليم. له </a:t>
            </a:r>
            <a:r>
              <a:rPr lang="ar-AE" sz="4267" dirty="0" err="1">
                <a:solidFill>
                  <a:prstClr val="white"/>
                </a:solidFill>
                <a:latin typeface="Arial" panose="020B0604020202020204" pitchFamily="34" charset="0"/>
                <a:cs typeface="Arial"/>
              </a:rPr>
              <a:t>إستعلان</a:t>
            </a:r>
            <a:r>
              <a:rPr lang="ar-AE" sz="4267" dirty="0">
                <a:solidFill>
                  <a:prstClr val="white"/>
                </a:solidFill>
                <a:latin typeface="Arial" panose="020B0604020202020204" pitchFamily="34" charset="0"/>
                <a:cs typeface="Arial"/>
              </a:rPr>
              <a:t> له لغة. له تفسير (ترجمة). فليكن كل شيء للبنيان. إن كان أحد يتكلم بلسان فاثنين اثنين أو علي الأكثر ثلاثة </a:t>
            </a:r>
            <a:r>
              <a:rPr lang="ar-AE" sz="4267" dirty="0" err="1">
                <a:solidFill>
                  <a:prstClr val="white"/>
                </a:solidFill>
                <a:latin typeface="Arial" panose="020B0604020202020204" pitchFamily="34" charset="0"/>
                <a:cs typeface="Arial"/>
              </a:rPr>
              <a:t>ثلاثة</a:t>
            </a:r>
            <a:r>
              <a:rPr lang="ar-AE" sz="4267" dirty="0">
                <a:solidFill>
                  <a:prstClr val="white"/>
                </a:solidFill>
                <a:latin typeface="Arial" panose="020B0604020202020204" pitchFamily="34" charset="0"/>
                <a:cs typeface="Arial"/>
              </a:rPr>
              <a:t> (وترتيب) وليترجم واحد. ولكن أن لم يكن مترجم فليصمت في الكنيسة. وليتكلم بينه وبين الله.</a:t>
            </a:r>
          </a:p>
        </p:txBody>
      </p:sp>
      <p:sp>
        <p:nvSpPr>
          <p:cNvPr id="7" name="Rectangle 6"/>
          <p:cNvSpPr/>
          <p:nvPr/>
        </p:nvSpPr>
        <p:spPr>
          <a:xfrm>
            <a:off x="239350" y="3236979"/>
            <a:ext cx="11751327" cy="3046988"/>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les uns ou les autres parmi vous ont-ils un cantique, une instruction, une révélation, une langue, une interprétation, que tout se fasse pour l'édification. En est-il qui parlent en langue, que deux ou trois au plus parlent, chacun à son tour, et que quelqu'un interprète; s'il n'y a point d'interprète, qu'on se taise dans l'Église, et qu'on parle à soi-même et à Dieu.</a:t>
            </a:r>
          </a:p>
        </p:txBody>
      </p:sp>
    </p:spTree>
    <p:extLst>
      <p:ext uri="{BB962C8B-B14F-4D97-AF65-F5344CB8AC3E}">
        <p14:creationId xmlns:p14="http://schemas.microsoft.com/office/powerpoint/2010/main" val="2022611576"/>
      </p:ext>
    </p:extLst>
  </p:cSld>
  <p:clrMapOvr>
    <a:masterClrMapping/>
  </p:clrMapOvr>
  <p:transition/>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188640"/>
            <a:ext cx="11405309" cy="3375604"/>
          </a:xfrm>
          <a:prstGeom prst="rect">
            <a:avLst/>
          </a:prstGeom>
        </p:spPr>
        <p:txBody>
          <a:bodyPr wrap="square">
            <a:spAutoFit/>
          </a:bodyPr>
          <a:lstStyle/>
          <a:p>
            <a:pPr algn="just" defTabSz="1219170" rtl="1"/>
            <a:r>
              <a:rPr lang="ar-AE" sz="4267" dirty="0">
                <a:solidFill>
                  <a:prstClr val="white"/>
                </a:solidFill>
                <a:latin typeface="Arial" panose="020B0604020202020204" pitchFamily="34" charset="0"/>
                <a:cs typeface="Arial"/>
              </a:rPr>
              <a:t>أما الأنبياء فليتكلم منهم أثنان أو ثلاثة وليحكم (وليميز) الآخرون. ولكن إن أعلن (اوحي). لأخر وهو جالس فليصمت الأول. لأنكم تقدرون جميعكم أن </a:t>
            </a:r>
            <a:r>
              <a:rPr lang="ar-AE" sz="4267" dirty="0" err="1">
                <a:solidFill>
                  <a:prstClr val="white"/>
                </a:solidFill>
                <a:latin typeface="Arial" panose="020B0604020202020204" pitchFamily="34" charset="0"/>
                <a:cs typeface="Arial"/>
              </a:rPr>
              <a:t>تتنبأوا</a:t>
            </a:r>
            <a:r>
              <a:rPr lang="ar-AE" sz="4267" dirty="0">
                <a:solidFill>
                  <a:prstClr val="white"/>
                </a:solidFill>
                <a:latin typeface="Arial" panose="020B0604020202020204" pitchFamily="34" charset="0"/>
                <a:cs typeface="Arial"/>
              </a:rPr>
              <a:t> واحداً </a:t>
            </a:r>
            <a:r>
              <a:rPr lang="ar-AE" sz="4267" dirty="0" err="1">
                <a:solidFill>
                  <a:prstClr val="white"/>
                </a:solidFill>
                <a:latin typeface="Arial" panose="020B0604020202020204" pitchFamily="34" charset="0"/>
                <a:cs typeface="Arial"/>
              </a:rPr>
              <a:t>واحداً.ولتترجموا</a:t>
            </a:r>
            <a:r>
              <a:rPr lang="ar-AE" sz="4267" dirty="0">
                <a:solidFill>
                  <a:prstClr val="white"/>
                </a:solidFill>
                <a:latin typeface="Arial" panose="020B0604020202020204" pitchFamily="34" charset="0"/>
                <a:cs typeface="Arial"/>
              </a:rPr>
              <a:t> لكي تتعلموا كلكم وتتعزوا كلكم. لأن أرواح الأنبياء تخضع للأنبياء، لأن الله ليس إله تفريق بل إله سلام (وصلح)،</a:t>
            </a:r>
          </a:p>
        </p:txBody>
      </p:sp>
      <p:sp>
        <p:nvSpPr>
          <p:cNvPr id="7" name="Rectangle 6"/>
          <p:cNvSpPr/>
          <p:nvPr/>
        </p:nvSpPr>
        <p:spPr>
          <a:xfrm>
            <a:off x="239350" y="3559657"/>
            <a:ext cx="11751327" cy="2800382"/>
          </a:xfrm>
          <a:prstGeom prst="rect">
            <a:avLst/>
          </a:prstGeom>
        </p:spPr>
        <p:txBody>
          <a:bodyPr wrap="square">
            <a:spAutoFit/>
          </a:bodyPr>
          <a:lstStyle/>
          <a:p>
            <a:pPr algn="ctr" defTabSz="1219170"/>
            <a:r>
              <a:rPr lang="fr-FR" sz="2933" b="1" dirty="0">
                <a:solidFill>
                  <a:prstClr val="white"/>
                </a:solidFill>
                <a:latin typeface="Book Antiqua" pitchFamily="18" charset="0"/>
                <a:cs typeface="Arial"/>
              </a:rPr>
              <a:t>Pour ce qui est des prophètes, que deux ou trois parlent, et que les autres jugent; et si un autre qui est assis a une révélation, que le premier se taise. Car vous pouvez tous prophétiser successivement, afin que tous soient instruits et que tous soient exhortés.</a:t>
            </a:r>
          </a:p>
          <a:p>
            <a:pPr algn="ctr" defTabSz="1219170"/>
            <a:r>
              <a:rPr lang="fr-FR" sz="2933" b="1" dirty="0">
                <a:solidFill>
                  <a:prstClr val="white"/>
                </a:solidFill>
                <a:latin typeface="Book Antiqua" pitchFamily="18" charset="0"/>
                <a:cs typeface="Arial"/>
              </a:rPr>
              <a:t>Les esprits des prophètes sont soumis aux prophètes; car Dieu n'est pas un Dieu de désordre, mais de paix.</a:t>
            </a:r>
          </a:p>
        </p:txBody>
      </p:sp>
    </p:spTree>
    <p:extLst>
      <p:ext uri="{BB962C8B-B14F-4D97-AF65-F5344CB8AC3E}">
        <p14:creationId xmlns:p14="http://schemas.microsoft.com/office/powerpoint/2010/main" val="2696884632"/>
      </p:ext>
    </p:extLst>
  </p:cSld>
  <p:clrMapOvr>
    <a:masterClrMapping/>
  </p:clrMapOvr>
  <p:transition/>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27384"/>
            <a:ext cx="11405309" cy="3375604"/>
          </a:xfrm>
          <a:prstGeom prst="rect">
            <a:avLst/>
          </a:prstGeom>
        </p:spPr>
        <p:txBody>
          <a:bodyPr wrap="square">
            <a:spAutoFit/>
          </a:bodyPr>
          <a:lstStyle/>
          <a:p>
            <a:pPr algn="just" defTabSz="1219170" rtl="1"/>
            <a:r>
              <a:rPr lang="ar-AE" sz="4267" dirty="0">
                <a:solidFill>
                  <a:prstClr val="white"/>
                </a:solidFill>
                <a:latin typeface="Arial" panose="020B0604020202020204" pitchFamily="34" charset="0"/>
                <a:cs typeface="Arial"/>
              </a:rPr>
              <a:t>كما هو كائن في جميع كنائس القديسين. لتصمت النساء في الكنائس لأنه ليس مأذوناً لهن أن يتكلمن بل يخضعن كما يقول الناموس أيضاً. ولكن أن كن يردن أن يتعلمن شيئاً </a:t>
            </a:r>
            <a:r>
              <a:rPr lang="ar-AE" sz="4267" dirty="0" err="1">
                <a:solidFill>
                  <a:prstClr val="white"/>
                </a:solidFill>
                <a:latin typeface="Arial" panose="020B0604020202020204" pitchFamily="34" charset="0"/>
                <a:cs typeface="Arial"/>
              </a:rPr>
              <a:t>فليسالن</a:t>
            </a:r>
            <a:r>
              <a:rPr lang="ar-AE" sz="4267" dirty="0">
                <a:solidFill>
                  <a:prstClr val="white"/>
                </a:solidFill>
                <a:latin typeface="Arial" panose="020B0604020202020204" pitchFamily="34" charset="0"/>
                <a:cs typeface="Arial"/>
              </a:rPr>
              <a:t> رجالهن في منازلهن لأنه قبيح بالنساء أن تتكلم في الكنيسة. </a:t>
            </a:r>
            <a:r>
              <a:rPr lang="ar-AE" sz="4267" dirty="0" err="1">
                <a:solidFill>
                  <a:prstClr val="white"/>
                </a:solidFill>
                <a:latin typeface="Arial" panose="020B0604020202020204" pitchFamily="34" charset="0"/>
                <a:cs typeface="Arial"/>
              </a:rPr>
              <a:t>ألعل</a:t>
            </a:r>
            <a:r>
              <a:rPr lang="ar-AE" sz="4267" dirty="0">
                <a:solidFill>
                  <a:prstClr val="white"/>
                </a:solidFill>
                <a:latin typeface="Arial" panose="020B0604020202020204" pitchFamily="34" charset="0"/>
                <a:cs typeface="Arial"/>
              </a:rPr>
              <a:t> منكم خرجت كلمة الله. أم إليكم وحدكم انتهت</a:t>
            </a:r>
          </a:p>
        </p:txBody>
      </p:sp>
      <p:sp>
        <p:nvSpPr>
          <p:cNvPr id="7" name="Rectangle 6"/>
          <p:cNvSpPr/>
          <p:nvPr/>
        </p:nvSpPr>
        <p:spPr>
          <a:xfrm>
            <a:off x="239350" y="3218392"/>
            <a:ext cx="11751327" cy="3251724"/>
          </a:xfrm>
          <a:prstGeom prst="rect">
            <a:avLst/>
          </a:prstGeom>
        </p:spPr>
        <p:txBody>
          <a:bodyPr wrap="square">
            <a:spAutoFit/>
          </a:bodyPr>
          <a:lstStyle/>
          <a:p>
            <a:pPr algn="ctr" defTabSz="1219170"/>
            <a:r>
              <a:rPr lang="fr-FR" sz="2933" b="1" dirty="0">
                <a:solidFill>
                  <a:prstClr val="white"/>
                </a:solidFill>
                <a:latin typeface="Book Antiqua" pitchFamily="18" charset="0"/>
                <a:cs typeface="Arial"/>
              </a:rPr>
              <a:t>Comme dans toutes les Églises des saints, que les femmes se taisent dans les assemblées, car il ne leur est pas permis d'y parler; mais qu'elles soient soumises, selon que le dit aussi la loi. Si elles veulent s'instruire sur quelque chose, qu'elles interrogent leurs maris à la maison; car il est malséant à une femme de parler dans l'Église. Est-ce de chez vous que la parole de Dieu est sortie? ou est-ce à vous seuls qu'elle est parvenue?</a:t>
            </a:r>
          </a:p>
        </p:txBody>
      </p:sp>
    </p:spTree>
    <p:extLst>
      <p:ext uri="{BB962C8B-B14F-4D97-AF65-F5344CB8AC3E}">
        <p14:creationId xmlns:p14="http://schemas.microsoft.com/office/powerpoint/2010/main" val="2086268609"/>
      </p:ext>
    </p:extLst>
  </p:cSld>
  <p:clrMapOvr>
    <a:masterClrMapping/>
  </p:clrMapOvr>
  <p:transition/>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188640"/>
            <a:ext cx="11405309" cy="2718949"/>
          </a:xfrm>
          <a:prstGeom prst="rect">
            <a:avLst/>
          </a:prstGeom>
        </p:spPr>
        <p:txBody>
          <a:bodyPr wrap="square">
            <a:spAutoFit/>
          </a:bodyPr>
          <a:lstStyle/>
          <a:p>
            <a:pPr algn="just" defTabSz="1219170" rtl="1"/>
            <a:r>
              <a:rPr lang="ar-AE" sz="4267" dirty="0">
                <a:solidFill>
                  <a:prstClr val="white"/>
                </a:solidFill>
                <a:latin typeface="Arial" panose="020B0604020202020204" pitchFamily="34" charset="0"/>
                <a:cs typeface="Arial"/>
              </a:rPr>
              <a:t>أن كان أحد يحسب نفسه نبياً أو روحياً فليعلم ما أكتبه إليكم. إنها وصايا الرب وان جهلها احد فليجهل. فالآن يا إخوتي جددوا للتنبؤ. ولا تمنعوا التكلم بألسنة وليكن كل شيء للبنيان والترتيب.</a:t>
            </a:r>
            <a:endParaRPr lang="fr-FR" sz="4267" dirty="0">
              <a:solidFill>
                <a:prstClr val="white"/>
              </a:solidFill>
              <a:latin typeface="Arial" panose="020B0604020202020204" pitchFamily="34" charset="0"/>
              <a:cs typeface="Arial"/>
            </a:endParaRPr>
          </a:p>
          <a:p>
            <a:pPr algn="just" defTabSz="1219170" rtl="1"/>
            <a:r>
              <a:rPr lang="ar-AE" sz="4267" i="1" dirty="0">
                <a:solidFill>
                  <a:prstClr val="white"/>
                </a:solidFill>
                <a:latin typeface="Arial" panose="020B0604020202020204" pitchFamily="34" charset="0"/>
                <a:cs typeface="Arial"/>
              </a:rPr>
              <a:t>نعمة الله الآب تكون مع جميعكم آمين</a:t>
            </a:r>
          </a:p>
        </p:txBody>
      </p:sp>
      <p:sp>
        <p:nvSpPr>
          <p:cNvPr id="7" name="Rectangle 6"/>
          <p:cNvSpPr/>
          <p:nvPr/>
        </p:nvSpPr>
        <p:spPr>
          <a:xfrm>
            <a:off x="239350" y="3044957"/>
            <a:ext cx="11751327" cy="3046988"/>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Si quelqu'un croit être prophète ou inspiré, qu'il reconnaisse que ce que je vous écris est un commandement du Seigneur. Et si quelqu'un l'ignore, qu'il l'ignore. Ainsi donc, frères, aspirez au don de prophétie, et n'empêchez pas de parler en langues. Mais que tout se fasse avec bienséance et avec ordre.</a:t>
            </a:r>
          </a:p>
          <a:p>
            <a:pPr algn="ctr" defTabSz="1219170"/>
            <a:r>
              <a:rPr lang="fr-FR" sz="3200" b="1" i="1" dirty="0">
                <a:solidFill>
                  <a:prstClr val="white"/>
                </a:solidFill>
                <a:latin typeface="Book Antiqua" pitchFamily="18" charset="0"/>
                <a:cs typeface="Arial"/>
              </a:rPr>
              <a:t>La grâce de Dieu le Père soit avec vous tous, Amen</a:t>
            </a:r>
          </a:p>
        </p:txBody>
      </p:sp>
    </p:spTree>
    <p:extLst>
      <p:ext uri="{BB962C8B-B14F-4D97-AF65-F5344CB8AC3E}">
        <p14:creationId xmlns:p14="http://schemas.microsoft.com/office/powerpoint/2010/main" val="573067807"/>
      </p:ext>
    </p:extLst>
  </p:cSld>
  <p:clrMapOvr>
    <a:masterClrMapping/>
  </p:clrMapOvr>
  <p:transition/>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16200" name="Group 40"/>
          <p:cNvGraphicFramePr>
            <a:graphicFrameLocks noGrp="1"/>
          </p:cNvGraphicFramePr>
          <p:nvPr>
            <p:ph type="tbl" idx="1"/>
          </p:nvPr>
        </p:nvGraphicFramePr>
        <p:xfrm>
          <a:off x="1" y="932605"/>
          <a:ext cx="12192002" cy="5334000"/>
        </p:xfrm>
        <a:graphic>
          <a:graphicData uri="http://schemas.openxmlformats.org/drawingml/2006/table">
            <a:tbl>
              <a:tblPr/>
              <a:tblGrid>
                <a:gridCol w="4315752">
                  <a:extLst>
                    <a:ext uri="{9D8B030D-6E8A-4147-A177-3AD203B41FA5}">
                      <a16:colId xmlns:a16="http://schemas.microsoft.com/office/drawing/2014/main" val="20000"/>
                    </a:ext>
                  </a:extLst>
                </a:gridCol>
                <a:gridCol w="4201355">
                  <a:extLst>
                    <a:ext uri="{9D8B030D-6E8A-4147-A177-3AD203B41FA5}">
                      <a16:colId xmlns:a16="http://schemas.microsoft.com/office/drawing/2014/main" val="20001"/>
                    </a:ext>
                  </a:extLst>
                </a:gridCol>
                <a:gridCol w="3674895">
                  <a:extLst>
                    <a:ext uri="{9D8B030D-6E8A-4147-A177-3AD203B41FA5}">
                      <a16:colId xmlns:a16="http://schemas.microsoft.com/office/drawing/2014/main" val="20002"/>
                    </a:ext>
                  </a:extLst>
                </a:gridCol>
              </a:tblGrid>
              <a:tr h="529336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anose="020B0604020202020204"/>
                          <a:cs typeface="Arial" charset="0"/>
                        </a:rPr>
                        <a:t>PiP~neuma</a:t>
                      </a:r>
                      <a:r>
                        <a:rPr kumimoji="0" lang="en-US" sz="4300" b="0" i="0" u="none" strike="noStrike" cap="none" normalizeH="0" baseline="0" dirty="0">
                          <a:ln>
                            <a:noFill/>
                          </a:ln>
                          <a:solidFill>
                            <a:schemeClr val="tx1"/>
                          </a:solidFill>
                          <a:effectLst/>
                          <a:latin typeface="Coptic1" panose="020B0604020202020204"/>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anose="020B0604020202020204"/>
                          <a:cs typeface="Arial" charset="0"/>
                        </a:rPr>
                        <a:t>m~Parakl</a:t>
                      </a:r>
                      <a:r>
                        <a:rPr kumimoji="0" lang="en-US" sz="4300" b="0" i="0" u="none" strike="noStrike" cap="none" normalizeH="0" baseline="0" dirty="0">
                          <a:ln>
                            <a:noFill/>
                          </a:ln>
                          <a:solidFill>
                            <a:schemeClr val="tx1"/>
                          </a:solidFill>
                          <a:effectLst/>
                          <a:latin typeface="Coptic1" panose="020B0604020202020204"/>
                          <a:cs typeface="Arial" charset="0"/>
                        </a:rPr>
                        <a:t>/ton : V/</a:t>
                      </a:r>
                      <a:r>
                        <a:rPr kumimoji="0" lang="en-US" sz="4300" b="0" i="0" u="none" strike="noStrike" cap="none" normalizeH="0" baseline="0" dirty="0" err="1">
                          <a:ln>
                            <a:noFill/>
                          </a:ln>
                          <a:solidFill>
                            <a:schemeClr val="tx1"/>
                          </a:solidFill>
                          <a:effectLst/>
                          <a:latin typeface="Coptic1" panose="020B0604020202020204"/>
                          <a:cs typeface="Arial" charset="0"/>
                        </a:rPr>
                        <a:t>etafi</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e~jen</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nia~poctoloc</a:t>
                      </a:r>
                      <a:r>
                        <a:rPr kumimoji="0" lang="en-US" sz="4300" b="0" i="0" u="none" strike="noStrike" cap="none" normalizeH="0" baseline="0" dirty="0">
                          <a:ln>
                            <a:noFill/>
                          </a:ln>
                          <a:solidFill>
                            <a:schemeClr val="tx1"/>
                          </a:solidFill>
                          <a:effectLst/>
                          <a:latin typeface="Coptic1" panose="020B0604020202020204"/>
                          <a:cs typeface="Arial" charset="0"/>
                        </a:rPr>
                        <a:t> : </a:t>
                      </a:r>
                      <a:r>
                        <a:rPr kumimoji="0" lang="en-US" sz="4300" b="0" i="0" u="none" strike="noStrike" cap="none" normalizeH="0" baseline="0" dirty="0" err="1">
                          <a:ln>
                            <a:noFill/>
                          </a:ln>
                          <a:solidFill>
                            <a:schemeClr val="tx1"/>
                          </a:solidFill>
                          <a:effectLst/>
                          <a:latin typeface="Coptic1" panose="020B0604020202020204"/>
                          <a:cs typeface="Arial" charset="0"/>
                        </a:rPr>
                        <a:t>qen</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p~sai</a:t>
                      </a:r>
                      <a:r>
                        <a:rPr kumimoji="0" lang="en-US" sz="4300" b="0" i="0" u="none" strike="noStrike" cap="none" normalizeH="0" baseline="0" dirty="0">
                          <a:ln>
                            <a:noFill/>
                          </a:ln>
                          <a:solidFill>
                            <a:schemeClr val="tx1"/>
                          </a:solidFill>
                          <a:effectLst/>
                          <a:latin typeface="Coptic1" panose="020B0604020202020204"/>
                          <a:cs typeface="Arial" charset="0"/>
                        </a:rPr>
                        <a:t> n~]Pent/</a:t>
                      </a:r>
                      <a:r>
                        <a:rPr kumimoji="0" lang="en-US" sz="4300" b="0" i="0" u="none" strike="noStrike" cap="none" normalizeH="0" baseline="0" dirty="0" err="1">
                          <a:ln>
                            <a:noFill/>
                          </a:ln>
                          <a:solidFill>
                            <a:schemeClr val="tx1"/>
                          </a:solidFill>
                          <a:effectLst/>
                          <a:latin typeface="Coptic1" panose="020B0604020202020204"/>
                          <a:cs typeface="Arial" charset="0"/>
                        </a:rPr>
                        <a:t>koct</a:t>
                      </a:r>
                      <a:r>
                        <a:rPr kumimoji="0" lang="en-US" sz="4300" b="0" i="0" u="none" strike="noStrike" cap="none" normalizeH="0" baseline="0" dirty="0">
                          <a:ln>
                            <a:noFill/>
                          </a:ln>
                          <a:solidFill>
                            <a:schemeClr val="tx1"/>
                          </a:solidFill>
                          <a:effectLst/>
                          <a:latin typeface="Coptic1" panose="020B0604020202020204"/>
                          <a:cs typeface="Arial" charset="0"/>
                        </a:rPr>
                        <a:t>/ : </a:t>
                      </a:r>
                      <a:r>
                        <a:rPr kumimoji="0" lang="en-US" sz="4300" b="0" i="0" u="none" strike="noStrike" cap="none" normalizeH="0" baseline="0" dirty="0" err="1">
                          <a:ln>
                            <a:noFill/>
                          </a:ln>
                          <a:solidFill>
                            <a:schemeClr val="tx1"/>
                          </a:solidFill>
                          <a:effectLst/>
                          <a:latin typeface="Coptic1" panose="020B0604020202020204"/>
                          <a:cs typeface="Arial" charset="0"/>
                        </a:rPr>
                        <a:t>aucaji</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qen</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hanm</a:t>
                      </a:r>
                      <a:r>
                        <a:rPr kumimoji="0" lang="en-US" sz="4300" b="0" i="0" u="none" strike="noStrike" cap="none" normalizeH="0" baseline="0" dirty="0">
                          <a:ln>
                            <a:noFill/>
                          </a:ln>
                          <a:solidFill>
                            <a:schemeClr val="tx1"/>
                          </a:solidFill>
                          <a:effectLst/>
                          <a:latin typeface="Coptic1" panose="020B0604020202020204"/>
                          <a:cs typeface="Arial" charset="0"/>
                        </a:rPr>
                        <a:t>/s </a:t>
                      </a:r>
                      <a:r>
                        <a:rPr kumimoji="0" lang="en-US" sz="4300" b="0" i="0" u="none" strike="noStrike" cap="none" normalizeH="0" baseline="0" dirty="0" err="1">
                          <a:ln>
                            <a:noFill/>
                          </a:ln>
                          <a:solidFill>
                            <a:schemeClr val="tx1"/>
                          </a:solidFill>
                          <a:effectLst/>
                          <a:latin typeface="Coptic1" panose="020B0604020202020204"/>
                          <a:cs typeface="Arial" charset="0"/>
                        </a:rPr>
                        <a:t>n~lac</a:t>
                      </a:r>
                      <a:r>
                        <a:rPr kumimoji="0" lang="en-US" sz="4300" b="0" i="0" u="none" strike="noStrike" cap="none" normalizeH="0" baseline="0" dirty="0">
                          <a:ln>
                            <a:noFill/>
                          </a:ln>
                          <a:solidFill>
                            <a:schemeClr val="tx1"/>
                          </a:solidFill>
                          <a:effectLst/>
                          <a:latin typeface="Coptic1" panose="020B0604020202020204"/>
                          <a:cs typeface="Arial" charset="0"/>
                        </a:rPr>
                        <a:t>. </a:t>
                      </a:r>
                      <a:endParaRPr kumimoji="0" lang="en-US" sz="5900" b="0" i="0" u="none" strike="noStrike" cap="none" normalizeH="0" baseline="0" dirty="0">
                        <a:ln>
                          <a:noFill/>
                        </a:ln>
                        <a:solidFill>
                          <a:schemeClr val="tx1"/>
                        </a:solidFill>
                        <a:effectLst/>
                        <a:latin typeface="Coptic1" panose="020B0604020202020204"/>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algn="just"/>
                      <a:r>
                        <a:rPr lang="fr-FR" sz="3700" b="0" i="0" u="none" strike="noStrike" kern="1200" baseline="0" dirty="0">
                          <a:solidFill>
                            <a:schemeClr val="tx1"/>
                          </a:solidFill>
                          <a:latin typeface="+mn-lt"/>
                          <a:ea typeface="+mn-ea"/>
                          <a:cs typeface="+mn-cs"/>
                        </a:rPr>
                        <a:t>L’Esprit Paraclet, </a:t>
                      </a:r>
                      <a:br>
                        <a:rPr lang="fr-FR" sz="3700" b="0" i="0" u="none" strike="noStrike" kern="1200" baseline="0" dirty="0">
                          <a:solidFill>
                            <a:schemeClr val="tx1"/>
                          </a:solidFill>
                          <a:latin typeface="+mn-lt"/>
                          <a:ea typeface="+mn-ea"/>
                          <a:cs typeface="+mn-cs"/>
                        </a:rPr>
                      </a:br>
                      <a:r>
                        <a:rPr lang="fr-FR" sz="3700" b="0" i="0" u="none" strike="noStrike" kern="1200" baseline="0" dirty="0">
                          <a:solidFill>
                            <a:schemeClr val="tx1"/>
                          </a:solidFill>
                          <a:latin typeface="+mn-lt"/>
                          <a:ea typeface="+mn-ea"/>
                          <a:cs typeface="+mn-cs"/>
                        </a:rPr>
                        <a:t>Qui est descendu sur les apôtres </a:t>
                      </a:r>
                      <a:br>
                        <a:rPr lang="fr-FR" sz="3700" b="0" i="0" u="none" strike="noStrike" kern="1200" baseline="0" dirty="0">
                          <a:solidFill>
                            <a:schemeClr val="tx1"/>
                          </a:solidFill>
                          <a:latin typeface="+mn-lt"/>
                          <a:ea typeface="+mn-ea"/>
                          <a:cs typeface="+mn-cs"/>
                        </a:rPr>
                      </a:br>
                      <a:r>
                        <a:rPr lang="fr-FR" sz="3700" b="0" i="0" u="none" strike="noStrike" kern="1200" baseline="0" dirty="0">
                          <a:solidFill>
                            <a:schemeClr val="tx1"/>
                          </a:solidFill>
                          <a:latin typeface="+mn-lt"/>
                          <a:ea typeface="+mn-ea"/>
                          <a:cs typeface="+mn-cs"/>
                        </a:rPr>
                        <a:t>à la Fête de la Pentecôte, et ils parlèrent plusieurs langues.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800" b="0" i="0" u="none" strike="noStrike" cap="none" normalizeH="0" baseline="0" dirty="0">
                          <a:ln>
                            <a:noFill/>
                          </a:ln>
                          <a:solidFill>
                            <a:schemeClr val="tx1"/>
                          </a:solidFill>
                          <a:effectLst/>
                          <a:latin typeface="Tahoma" pitchFamily="34" charset="0"/>
                          <a:cs typeface="Arial" charset="0"/>
                        </a:rPr>
                        <a:t>الروح المعزي، الذي حلَّ على الرُّسل، في عيد </a:t>
                      </a:r>
                      <a:r>
                        <a:rPr kumimoji="0" lang="ar-SA" sz="4800" b="0" i="0" u="none" strike="noStrike" cap="none" normalizeH="0" baseline="0" dirty="0" err="1">
                          <a:ln>
                            <a:noFill/>
                          </a:ln>
                          <a:solidFill>
                            <a:schemeClr val="tx1"/>
                          </a:solidFill>
                          <a:effectLst/>
                          <a:latin typeface="Tahoma" pitchFamily="34" charset="0"/>
                          <a:cs typeface="Arial" charset="0"/>
                        </a:rPr>
                        <a:t>البنطيقسطي</a:t>
                      </a:r>
                      <a:r>
                        <a:rPr kumimoji="0" lang="ar-SA" sz="4800" b="0" i="0" u="none" strike="noStrike" cap="none" normalizeH="0" baseline="0" dirty="0">
                          <a:ln>
                            <a:noFill/>
                          </a:ln>
                          <a:solidFill>
                            <a:schemeClr val="tx1"/>
                          </a:solidFill>
                          <a:effectLst/>
                          <a:latin typeface="Tahoma" pitchFamily="34" charset="0"/>
                          <a:cs typeface="Arial" charset="0"/>
                        </a:rPr>
                        <a:t>، فتكلَّموا بألسنةٍ كثيرةٍ. </a:t>
                      </a:r>
                    </a:p>
                  </a:txBody>
                  <a:tcPr marL="121920" marR="12192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au 4">
            <a:extLst>
              <a:ext uri="{FF2B5EF4-FFF2-40B4-BE49-F238E27FC236}">
                <a16:creationId xmlns:a16="http://schemas.microsoft.com/office/drawing/2014/main" id="{F30BDBEE-9FE9-4DF5-8588-4DED89F05FE2}"/>
              </a:ext>
            </a:extLst>
          </p:cNvPr>
          <p:cNvGraphicFramePr>
            <a:graphicFrameLocks noGrp="1"/>
          </p:cNvGraphicFramePr>
          <p:nvPr/>
        </p:nvGraphicFramePr>
        <p:xfrm>
          <a:off x="1609754" y="31331"/>
          <a:ext cx="8972492" cy="502920"/>
        </p:xfrm>
        <a:graphic>
          <a:graphicData uri="http://schemas.openxmlformats.org/drawingml/2006/table">
            <a:tbl>
              <a:tblPr firstRow="1" bandRow="1">
                <a:tableStyleId>{2D5ABB26-0587-4C30-8999-92F81FD0307C}</a:tableStyleId>
              </a:tblPr>
              <a:tblGrid>
                <a:gridCol w="8972492">
                  <a:extLst>
                    <a:ext uri="{9D8B030D-6E8A-4147-A177-3AD203B41FA5}">
                      <a16:colId xmlns:a16="http://schemas.microsoft.com/office/drawing/2014/main" val="214916189"/>
                    </a:ext>
                  </a:extLst>
                </a:gridCol>
              </a:tblGrid>
              <a:tr h="497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700" dirty="0">
                          <a:solidFill>
                            <a:schemeClr val="tx1"/>
                          </a:solidFill>
                          <a:effectLst/>
                          <a:latin typeface="Arial" charset="0"/>
                          <a:cs typeface="Arial" charset="0"/>
                        </a:rPr>
                        <a:t>L’Hymne du Saint Esprit – </a:t>
                      </a:r>
                      <a:r>
                        <a:rPr lang="ar-EG" sz="2700" dirty="0">
                          <a:solidFill>
                            <a:schemeClr val="tx1"/>
                          </a:solidFill>
                          <a:effectLst/>
                          <a:latin typeface="Arial" charset="0"/>
                          <a:cs typeface="Arial" charset="0"/>
                        </a:rPr>
                        <a:t>لحن الروح القدس</a:t>
                      </a:r>
                      <a:r>
                        <a:rPr lang="fr-FR" sz="2700" dirty="0">
                          <a:solidFill>
                            <a:schemeClr val="tx1"/>
                          </a:solidFill>
                          <a:effectLst/>
                          <a:latin typeface="Arial" charset="0"/>
                          <a:cs typeface="Arial" charset="0"/>
                        </a:rPr>
                        <a:t> – </a:t>
                      </a:r>
                      <a:r>
                        <a:rPr lang="fr-FR" sz="2700" dirty="0" err="1">
                          <a:solidFill>
                            <a:schemeClr val="tx1"/>
                          </a:solidFill>
                          <a:effectLst/>
                          <a:latin typeface="CS New Athanasius" panose="020B0500000000000000" pitchFamily="34" charset="0"/>
                          <a:cs typeface="Arial" charset="0"/>
                        </a:rPr>
                        <a:t>Pi`P</a:t>
                      </a:r>
                      <a:r>
                        <a:rPr lang="en-CA" sz="2700" dirty="0">
                          <a:effectLst/>
                          <a:latin typeface="CS New Athanasius" panose="020B0500000000000000" pitchFamily="34" charset="0"/>
                        </a:rPr>
                        <a:t>neuma</a:t>
                      </a: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358437"/>
                  </a:ext>
                </a:extLst>
              </a:tr>
            </a:tbl>
          </a:graphicData>
        </a:graphic>
      </p:graphicFrame>
    </p:spTree>
    <p:extLst>
      <p:ext uri="{BB962C8B-B14F-4D97-AF65-F5344CB8AC3E}">
        <p14:creationId xmlns:p14="http://schemas.microsoft.com/office/powerpoint/2010/main" val="3889062652"/>
      </p:ext>
    </p:extLst>
  </p:cSld>
  <p:clrMapOvr>
    <a:masterClrMapping/>
  </p:clrMapOvr>
  <p:transition/>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19245" name="Group 13"/>
          <p:cNvGraphicFramePr>
            <a:graphicFrameLocks noGrp="1"/>
          </p:cNvGraphicFramePr>
          <p:nvPr>
            <p:ph type="tbl" idx="1"/>
          </p:nvPr>
        </p:nvGraphicFramePr>
        <p:xfrm>
          <a:off x="0" y="35560"/>
          <a:ext cx="12192000" cy="6644640"/>
        </p:xfrm>
        <a:graphic>
          <a:graphicData uri="http://schemas.openxmlformats.org/drawingml/2006/table">
            <a:tbl>
              <a:tblPr/>
              <a:tblGrid>
                <a:gridCol w="4236936">
                  <a:extLst>
                    <a:ext uri="{9D8B030D-6E8A-4147-A177-3AD203B41FA5}">
                      <a16:colId xmlns:a16="http://schemas.microsoft.com/office/drawing/2014/main" val="20000"/>
                    </a:ext>
                  </a:extLst>
                </a:gridCol>
                <a:gridCol w="4159115">
                  <a:extLst>
                    <a:ext uri="{9D8B030D-6E8A-4147-A177-3AD203B41FA5}">
                      <a16:colId xmlns:a16="http://schemas.microsoft.com/office/drawing/2014/main" val="20001"/>
                    </a:ext>
                  </a:extLst>
                </a:gridCol>
                <a:gridCol w="3795949">
                  <a:extLst>
                    <a:ext uri="{9D8B030D-6E8A-4147-A177-3AD203B41FA5}">
                      <a16:colId xmlns:a16="http://schemas.microsoft.com/office/drawing/2014/main" val="20002"/>
                    </a:ext>
                  </a:extLst>
                </a:gridCol>
              </a:tblGrid>
              <a:tr h="659384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CA" sz="4300" b="0" i="0" u="none" strike="noStrike" cap="none" normalizeH="0" baseline="0" dirty="0" err="1">
                          <a:ln>
                            <a:noFill/>
                          </a:ln>
                          <a:solidFill>
                            <a:schemeClr val="tx1"/>
                          </a:solidFill>
                          <a:effectLst/>
                          <a:latin typeface="Coptic1" panose="020B0604020202020204"/>
                          <a:cs typeface="Arial" charset="0"/>
                        </a:rPr>
                        <a:t>Acswpi</a:t>
                      </a:r>
                      <a:r>
                        <a:rPr kumimoji="0" lang="en-CA" sz="4300" b="0" i="0" u="none" strike="noStrike" cap="none" normalizeH="0" baseline="0" dirty="0">
                          <a:ln>
                            <a:noFill/>
                          </a:ln>
                          <a:solidFill>
                            <a:schemeClr val="tx1"/>
                          </a:solidFill>
                          <a:effectLst/>
                          <a:latin typeface="Coptic1" panose="020B0604020202020204"/>
                          <a:cs typeface="Arial" charset="0"/>
                        </a:rPr>
                        <a:t> </a:t>
                      </a:r>
                      <a:r>
                        <a:rPr kumimoji="0" lang="en-CA" sz="4300" b="0" i="0" u="none" strike="noStrike" cap="none" normalizeH="0" baseline="0" dirty="0" err="1">
                          <a:ln>
                            <a:noFill/>
                          </a:ln>
                          <a:solidFill>
                            <a:schemeClr val="tx1"/>
                          </a:solidFill>
                          <a:effectLst/>
                          <a:latin typeface="Coptic1" panose="020B0604020202020204"/>
                          <a:cs typeface="Arial" charset="0"/>
                        </a:rPr>
                        <a:t>e~taujwk</a:t>
                      </a:r>
                      <a:r>
                        <a:rPr kumimoji="0" lang="en-CA" sz="4300" b="0" i="0" u="none" strike="noStrike" cap="none" normalizeH="0" baseline="0" dirty="0">
                          <a:ln>
                            <a:noFill/>
                          </a:ln>
                          <a:solidFill>
                            <a:schemeClr val="tx1"/>
                          </a:solidFill>
                          <a:effectLst/>
                          <a:latin typeface="Coptic1" panose="020B0604020202020204"/>
                          <a:cs typeface="Arial" charset="0"/>
                        </a:rPr>
                        <a:t> </a:t>
                      </a:r>
                      <a:r>
                        <a:rPr kumimoji="0" lang="en-CA" sz="4300" b="0" i="0" u="none" strike="noStrike" cap="none" normalizeH="0" baseline="0" dirty="0" err="1">
                          <a:ln>
                            <a:noFill/>
                          </a:ln>
                          <a:solidFill>
                            <a:schemeClr val="tx1"/>
                          </a:solidFill>
                          <a:effectLst/>
                          <a:latin typeface="Coptic1" panose="020B0604020202020204"/>
                          <a:cs typeface="Arial" charset="0"/>
                        </a:rPr>
                        <a:t>e~bol</a:t>
                      </a:r>
                      <a:r>
                        <a:rPr kumimoji="0" lang="en-CA" sz="4300" b="0" i="0" u="none" strike="noStrike" cap="none" normalizeH="0" baseline="0" dirty="0">
                          <a:ln>
                            <a:noFill/>
                          </a:ln>
                          <a:solidFill>
                            <a:schemeClr val="tx1"/>
                          </a:solidFill>
                          <a:effectLst/>
                          <a:latin typeface="Coptic1" panose="020B0604020202020204"/>
                          <a:cs typeface="Arial" charset="0"/>
                        </a:rPr>
                        <a:t> : </a:t>
                      </a:r>
                      <a:r>
                        <a:rPr kumimoji="0" lang="en-CA" sz="4300" b="0" i="0" u="none" strike="noStrike" cap="none" normalizeH="0" baseline="0" dirty="0" err="1">
                          <a:ln>
                            <a:noFill/>
                          </a:ln>
                          <a:solidFill>
                            <a:schemeClr val="tx1"/>
                          </a:solidFill>
                          <a:effectLst/>
                          <a:latin typeface="Coptic1" panose="020B0604020202020204"/>
                          <a:cs typeface="Arial" charset="0"/>
                        </a:rPr>
                        <a:t>n~je</a:t>
                      </a:r>
                      <a:r>
                        <a:rPr kumimoji="0" lang="en-CA" sz="4300" b="0" i="0" u="none" strike="noStrike" cap="none" normalizeH="0" baseline="0" dirty="0">
                          <a:ln>
                            <a:noFill/>
                          </a:ln>
                          <a:solidFill>
                            <a:schemeClr val="tx1"/>
                          </a:solidFill>
                          <a:effectLst/>
                          <a:latin typeface="Coptic1" panose="020B0604020202020204"/>
                          <a:cs typeface="Arial" charset="0"/>
                        </a:rPr>
                        <a:t> </a:t>
                      </a:r>
                      <a:r>
                        <a:rPr kumimoji="0" lang="en-CA" sz="4300" b="0" i="0" u="none" strike="noStrike" cap="none" normalizeH="0" baseline="0" dirty="0" err="1">
                          <a:ln>
                            <a:noFill/>
                          </a:ln>
                          <a:solidFill>
                            <a:schemeClr val="tx1"/>
                          </a:solidFill>
                          <a:effectLst/>
                          <a:latin typeface="Coptic1" panose="020B0604020202020204"/>
                          <a:cs typeface="Arial" charset="0"/>
                        </a:rPr>
                        <a:t>nie~hoou</a:t>
                      </a:r>
                      <a:r>
                        <a:rPr kumimoji="0" lang="en-CA" sz="4300" b="0" i="0" u="none" strike="noStrike" cap="none" normalizeH="0" baseline="0" dirty="0">
                          <a:ln>
                            <a:noFill/>
                          </a:ln>
                          <a:solidFill>
                            <a:schemeClr val="tx1"/>
                          </a:solidFill>
                          <a:effectLst/>
                          <a:latin typeface="Coptic1" panose="020B0604020202020204"/>
                          <a:cs typeface="Arial" charset="0"/>
                        </a:rPr>
                        <a:t> </a:t>
                      </a:r>
                      <a:r>
                        <a:rPr kumimoji="0" lang="en-CA" sz="4300" b="0" i="0" u="none" strike="noStrike" cap="none" normalizeH="0" baseline="0" dirty="0" err="1">
                          <a:ln>
                            <a:noFill/>
                          </a:ln>
                          <a:solidFill>
                            <a:schemeClr val="tx1"/>
                          </a:solidFill>
                          <a:effectLst/>
                          <a:latin typeface="Coptic1" panose="020B0604020202020204"/>
                          <a:cs typeface="Arial" charset="0"/>
                        </a:rPr>
                        <a:t>n~te</a:t>
                      </a:r>
                      <a:r>
                        <a:rPr kumimoji="0" lang="en-CA" sz="4300" b="0" i="0" u="none" strike="noStrike" cap="none" normalizeH="0" baseline="0" dirty="0">
                          <a:ln>
                            <a:noFill/>
                          </a:ln>
                          <a:solidFill>
                            <a:schemeClr val="tx1"/>
                          </a:solidFill>
                          <a:effectLst/>
                          <a:latin typeface="Coptic1" panose="020B0604020202020204"/>
                          <a:cs typeface="Arial" charset="0"/>
                        </a:rPr>
                        <a:t> ]Pent/</a:t>
                      </a:r>
                      <a:r>
                        <a:rPr kumimoji="0" lang="en-CA" sz="4300" b="0" i="0" u="none" strike="noStrike" cap="none" normalizeH="0" baseline="0" dirty="0" err="1">
                          <a:ln>
                            <a:noFill/>
                          </a:ln>
                          <a:solidFill>
                            <a:schemeClr val="tx1"/>
                          </a:solidFill>
                          <a:effectLst/>
                          <a:latin typeface="Coptic1" panose="020B0604020202020204"/>
                          <a:cs typeface="Arial" charset="0"/>
                        </a:rPr>
                        <a:t>koct</a:t>
                      </a:r>
                      <a:r>
                        <a:rPr kumimoji="0" lang="en-CA" sz="4300" b="0" i="0" u="none" strike="noStrike" cap="none" normalizeH="0" baseline="0" dirty="0">
                          <a:ln>
                            <a:noFill/>
                          </a:ln>
                          <a:solidFill>
                            <a:schemeClr val="tx1"/>
                          </a:solidFill>
                          <a:effectLst/>
                          <a:latin typeface="Coptic1" panose="020B0604020202020204"/>
                          <a:cs typeface="Arial" charset="0"/>
                        </a:rPr>
                        <a:t>/ : </a:t>
                      </a:r>
                      <a:r>
                        <a:rPr kumimoji="0" lang="en-CA" sz="4300" b="0" i="0" u="none" strike="noStrike" cap="none" normalizeH="0" baseline="0" dirty="0" err="1">
                          <a:ln>
                            <a:noFill/>
                          </a:ln>
                          <a:solidFill>
                            <a:schemeClr val="tx1"/>
                          </a:solidFill>
                          <a:effectLst/>
                          <a:latin typeface="Coptic1" panose="020B0604020202020204"/>
                          <a:cs typeface="Arial" charset="0"/>
                        </a:rPr>
                        <a:t>nauyou</a:t>
                      </a:r>
                      <a:r>
                        <a:rPr kumimoji="0" lang="en-CA" sz="4300" b="0" i="0" u="none" strike="noStrike" cap="none" normalizeH="0" baseline="0" dirty="0">
                          <a:ln>
                            <a:noFill/>
                          </a:ln>
                          <a:solidFill>
                            <a:schemeClr val="tx1"/>
                          </a:solidFill>
                          <a:effectLst/>
                          <a:latin typeface="Coptic1" panose="020B0604020202020204"/>
                          <a:cs typeface="Arial" charset="0"/>
                        </a:rPr>
                        <a:t>/t t/</a:t>
                      </a:r>
                      <a:r>
                        <a:rPr kumimoji="0" lang="en-CA" sz="4300" b="0" i="0" u="none" strike="noStrike" cap="none" normalizeH="0" baseline="0" dirty="0" err="1">
                          <a:ln>
                            <a:noFill/>
                          </a:ln>
                          <a:solidFill>
                            <a:schemeClr val="tx1"/>
                          </a:solidFill>
                          <a:effectLst/>
                          <a:latin typeface="Coptic1" panose="020B0604020202020204"/>
                          <a:cs typeface="Arial" charset="0"/>
                        </a:rPr>
                        <a:t>rou</a:t>
                      </a:r>
                      <a:r>
                        <a:rPr kumimoji="0" lang="en-CA" sz="4300" b="0" i="0" u="none" strike="noStrike" cap="none" normalizeH="0" baseline="0" dirty="0">
                          <a:ln>
                            <a:noFill/>
                          </a:ln>
                          <a:solidFill>
                            <a:schemeClr val="tx1"/>
                          </a:solidFill>
                          <a:effectLst/>
                          <a:latin typeface="Coptic1" panose="020B0604020202020204"/>
                          <a:cs typeface="Arial" charset="0"/>
                        </a:rPr>
                        <a:t> </a:t>
                      </a:r>
                      <a:r>
                        <a:rPr kumimoji="0" lang="en-CA" sz="4300" b="0" i="0" u="none" strike="noStrike" cap="none" normalizeH="0" baseline="0" dirty="0" err="1">
                          <a:ln>
                            <a:noFill/>
                          </a:ln>
                          <a:solidFill>
                            <a:schemeClr val="tx1"/>
                          </a:solidFill>
                          <a:effectLst/>
                          <a:latin typeface="Coptic1" panose="020B0604020202020204"/>
                          <a:cs typeface="Arial" charset="0"/>
                        </a:rPr>
                        <a:t>hiouma</a:t>
                      </a:r>
                      <a:r>
                        <a:rPr kumimoji="0" lang="en-CA" sz="4300" b="0" i="0" u="none" strike="noStrike" cap="none" normalizeH="0" baseline="0" dirty="0">
                          <a:ln>
                            <a:noFill/>
                          </a:ln>
                          <a:solidFill>
                            <a:schemeClr val="tx1"/>
                          </a:solidFill>
                          <a:effectLst/>
                          <a:latin typeface="Coptic1" panose="020B0604020202020204"/>
                          <a:cs typeface="Arial" charset="0"/>
                        </a:rPr>
                        <a:t> : </a:t>
                      </a:r>
                      <a:r>
                        <a:rPr kumimoji="0" lang="en-CA" sz="4300" b="0" i="0" u="none" strike="noStrike" cap="none" normalizeH="0" baseline="0" dirty="0" err="1">
                          <a:ln>
                            <a:noFill/>
                          </a:ln>
                          <a:solidFill>
                            <a:schemeClr val="tx1"/>
                          </a:solidFill>
                          <a:effectLst/>
                          <a:latin typeface="Coptic1" panose="020B0604020202020204"/>
                          <a:cs typeface="Arial" charset="0"/>
                        </a:rPr>
                        <a:t>n~je</a:t>
                      </a:r>
                      <a:r>
                        <a:rPr kumimoji="0" lang="en-CA" sz="4300" b="0" i="0" u="none" strike="noStrike" cap="none" normalizeH="0" baseline="0" dirty="0">
                          <a:ln>
                            <a:noFill/>
                          </a:ln>
                          <a:solidFill>
                            <a:schemeClr val="tx1"/>
                          </a:solidFill>
                          <a:effectLst/>
                          <a:latin typeface="Coptic1" panose="020B0604020202020204"/>
                          <a:cs typeface="Arial" charset="0"/>
                        </a:rPr>
                        <a:t> </a:t>
                      </a:r>
                      <a:r>
                        <a:rPr kumimoji="0" lang="en-CA" sz="4300" b="0" i="0" u="none" strike="noStrike" cap="none" normalizeH="0" baseline="0" dirty="0" err="1">
                          <a:ln>
                            <a:noFill/>
                          </a:ln>
                          <a:solidFill>
                            <a:schemeClr val="tx1"/>
                          </a:solidFill>
                          <a:effectLst/>
                          <a:latin typeface="Coptic1" panose="020B0604020202020204"/>
                          <a:cs typeface="Arial" charset="0"/>
                        </a:rPr>
                        <a:t>pim</a:t>
                      </a:r>
                      <a:r>
                        <a:rPr kumimoji="0" lang="en-CA" sz="4300" b="0" i="0" u="none" strike="noStrike" cap="none" normalizeH="0" baseline="0" dirty="0">
                          <a:ln>
                            <a:noFill/>
                          </a:ln>
                          <a:solidFill>
                            <a:schemeClr val="tx1"/>
                          </a:solidFill>
                          <a:effectLst/>
                          <a:latin typeface="Coptic1" panose="020B0604020202020204"/>
                          <a:cs typeface="Arial" charset="0"/>
                        </a:rPr>
                        <a:t>/t </a:t>
                      </a:r>
                      <a:r>
                        <a:rPr kumimoji="0" lang="en-CA" sz="4300" b="0" i="0" u="none" strike="noStrike" cap="none" normalizeH="0" baseline="0" dirty="0" err="1">
                          <a:ln>
                            <a:noFill/>
                          </a:ln>
                          <a:solidFill>
                            <a:schemeClr val="tx1"/>
                          </a:solidFill>
                          <a:effectLst/>
                          <a:latin typeface="Coptic1" panose="020B0604020202020204"/>
                          <a:cs typeface="Arial" charset="0"/>
                        </a:rPr>
                        <a:t>c~nau</a:t>
                      </a:r>
                      <a:r>
                        <a:rPr kumimoji="0" lang="en-CA" sz="4300" b="0" i="0" u="none" strike="noStrike" cap="none" normalizeH="0" baseline="0" dirty="0">
                          <a:ln>
                            <a:noFill/>
                          </a:ln>
                          <a:solidFill>
                            <a:schemeClr val="tx1"/>
                          </a:solidFill>
                          <a:effectLst/>
                          <a:latin typeface="Coptic1" panose="020B0604020202020204"/>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CA" sz="4300" b="0" i="0" u="none" strike="noStrike" cap="none" normalizeH="0" baseline="0" dirty="0" err="1">
                          <a:ln>
                            <a:noFill/>
                          </a:ln>
                          <a:solidFill>
                            <a:schemeClr val="tx1"/>
                          </a:solidFill>
                          <a:effectLst/>
                          <a:latin typeface="Coptic1" panose="020B0604020202020204"/>
                          <a:cs typeface="Arial" charset="0"/>
                        </a:rPr>
                        <a:t>n~a~poctoloc</a:t>
                      </a:r>
                      <a:r>
                        <a:rPr kumimoji="0" lang="en-CA" sz="4300" b="0" i="0" u="none" strike="noStrike" cap="none" normalizeH="0" baseline="0" dirty="0">
                          <a:ln>
                            <a:noFill/>
                          </a:ln>
                          <a:solidFill>
                            <a:schemeClr val="tx1"/>
                          </a:solidFill>
                          <a:effectLst/>
                          <a:latin typeface="Coptic1" panose="020B0604020202020204"/>
                          <a:cs typeface="Arial" charset="0"/>
                        </a:rPr>
                        <a:t>. </a:t>
                      </a:r>
                      <a:endParaRPr kumimoji="0" lang="en-US" sz="4300" b="0" i="0" u="none" strike="noStrike" cap="none" normalizeH="0" baseline="0" dirty="0">
                        <a:ln>
                          <a:noFill/>
                        </a:ln>
                        <a:solidFill>
                          <a:schemeClr val="tx1"/>
                        </a:solidFill>
                        <a:effectLst/>
                        <a:latin typeface="Coptic1" panose="020B0604020202020204"/>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a:r>
                        <a:rPr lang="fr-FR" sz="4300" b="0" i="0" u="none" strike="noStrike" kern="1200" baseline="0" dirty="0">
                          <a:solidFill>
                            <a:schemeClr val="tx1"/>
                          </a:solidFill>
                          <a:latin typeface="+mn-lt"/>
                          <a:ea typeface="+mn-ea"/>
                          <a:cs typeface="+mn-cs"/>
                        </a:rPr>
                        <a:t>Quand furent achevés, les cinquante jours, Ils étaient réunis tous ensembles, les douze apôtres.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5300" b="0" i="0" u="none" strike="noStrike" cap="none" normalizeH="0" baseline="0" dirty="0">
                          <a:ln>
                            <a:noFill/>
                          </a:ln>
                          <a:solidFill>
                            <a:schemeClr val="tx1"/>
                          </a:solidFill>
                          <a:effectLst/>
                          <a:latin typeface="Arial" charset="0"/>
                          <a:cs typeface="Arial" charset="0"/>
                        </a:rPr>
                        <a:t>وكان لما كمُلت، أيام الخمسين، كانوا مجتمعين كلهم معاً، </a:t>
                      </a:r>
                      <a:r>
                        <a:rPr kumimoji="0" lang="ar-SA" sz="5300" b="0" i="0" u="none" strike="noStrike" cap="none" normalizeH="0" baseline="0" dirty="0" err="1">
                          <a:ln>
                            <a:noFill/>
                          </a:ln>
                          <a:solidFill>
                            <a:schemeClr val="tx1"/>
                          </a:solidFill>
                          <a:effectLst/>
                          <a:latin typeface="Arial" charset="0"/>
                          <a:cs typeface="Arial" charset="0"/>
                        </a:rPr>
                        <a:t>الإثنى</a:t>
                      </a:r>
                      <a:r>
                        <a:rPr kumimoji="0" lang="ar-SA" sz="5300" b="0" i="0" u="none" strike="noStrike" cap="none" normalizeH="0" baseline="0" dirty="0">
                          <a:ln>
                            <a:noFill/>
                          </a:ln>
                          <a:solidFill>
                            <a:schemeClr val="tx1"/>
                          </a:solidFill>
                          <a:effectLst/>
                          <a:latin typeface="Arial" charset="0"/>
                          <a:cs typeface="Arial" charset="0"/>
                        </a:rPr>
                        <a:t> عشر رسولاً.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80130654"/>
      </p:ext>
    </p:extLst>
  </p:cSld>
  <p:clrMapOvr>
    <a:masterClrMapping/>
  </p:clrMapOvr>
  <p:transition/>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20275" name="Group 19"/>
          <p:cNvGraphicFramePr>
            <a:graphicFrameLocks noGrp="1"/>
          </p:cNvGraphicFramePr>
          <p:nvPr>
            <p:ph type="tbl" idx="1"/>
          </p:nvPr>
        </p:nvGraphicFramePr>
        <p:xfrm>
          <a:off x="0" y="331280"/>
          <a:ext cx="12192000" cy="5334000"/>
        </p:xfrm>
        <a:graphic>
          <a:graphicData uri="http://schemas.openxmlformats.org/drawingml/2006/table">
            <a:tbl>
              <a:tblPr/>
              <a:tblGrid>
                <a:gridCol w="4210996">
                  <a:extLst>
                    <a:ext uri="{9D8B030D-6E8A-4147-A177-3AD203B41FA5}">
                      <a16:colId xmlns:a16="http://schemas.microsoft.com/office/drawing/2014/main" val="20000"/>
                    </a:ext>
                  </a:extLst>
                </a:gridCol>
                <a:gridCol w="4288817">
                  <a:extLst>
                    <a:ext uri="{9D8B030D-6E8A-4147-A177-3AD203B41FA5}">
                      <a16:colId xmlns:a16="http://schemas.microsoft.com/office/drawing/2014/main" val="20001"/>
                    </a:ext>
                  </a:extLst>
                </a:gridCol>
                <a:gridCol w="3692187">
                  <a:extLst>
                    <a:ext uri="{9D8B030D-6E8A-4147-A177-3AD203B41FA5}">
                      <a16:colId xmlns:a16="http://schemas.microsoft.com/office/drawing/2014/main" val="20002"/>
                    </a:ext>
                  </a:extLst>
                </a:gridCol>
              </a:tblGrid>
              <a:tr h="529336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CA" sz="4300" b="0" i="0" u="none" strike="noStrike" cap="none" normalizeH="0" baseline="0" dirty="0" err="1">
                          <a:ln>
                            <a:noFill/>
                          </a:ln>
                          <a:solidFill>
                            <a:schemeClr val="tx1"/>
                          </a:solidFill>
                          <a:effectLst/>
                          <a:latin typeface="Coptic1" panose="020B0604020202020204"/>
                          <a:cs typeface="Arial" charset="0"/>
                        </a:rPr>
                        <a:t>PiP~neuma</a:t>
                      </a:r>
                      <a:r>
                        <a:rPr kumimoji="0" lang="en-CA" sz="4300" b="0" i="0" u="none" strike="noStrike" cap="none" normalizeH="0" baseline="0" dirty="0">
                          <a:ln>
                            <a:noFill/>
                          </a:ln>
                          <a:solidFill>
                            <a:schemeClr val="tx1"/>
                          </a:solidFill>
                          <a:effectLst/>
                          <a:latin typeface="Coptic1" panose="020B0604020202020204"/>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CA" sz="4300" b="0" i="0" u="none" strike="noStrike" cap="none" normalizeH="0" baseline="0" dirty="0" err="1">
                          <a:ln>
                            <a:noFill/>
                          </a:ln>
                          <a:solidFill>
                            <a:schemeClr val="tx1"/>
                          </a:solidFill>
                          <a:effectLst/>
                          <a:latin typeface="Coptic1" panose="020B0604020202020204"/>
                          <a:cs typeface="Arial" charset="0"/>
                        </a:rPr>
                        <a:t>m~Parakl</a:t>
                      </a:r>
                      <a:r>
                        <a:rPr kumimoji="0" lang="en-CA" sz="4300" b="0" i="0" u="none" strike="noStrike" cap="none" normalizeH="0" baseline="0" dirty="0">
                          <a:ln>
                            <a:noFill/>
                          </a:ln>
                          <a:solidFill>
                            <a:schemeClr val="tx1"/>
                          </a:solidFill>
                          <a:effectLst/>
                          <a:latin typeface="Coptic1" panose="020B0604020202020204"/>
                          <a:cs typeface="Arial" charset="0"/>
                        </a:rPr>
                        <a:t>/ton : </a:t>
                      </a:r>
                      <a:r>
                        <a:rPr kumimoji="0" lang="en-CA" sz="4300" b="0" i="0" u="none" strike="noStrike" cap="none" normalizeH="0" baseline="0" dirty="0" err="1">
                          <a:ln>
                            <a:noFill/>
                          </a:ln>
                          <a:solidFill>
                            <a:schemeClr val="tx1"/>
                          </a:solidFill>
                          <a:effectLst/>
                          <a:latin typeface="Coptic1" panose="020B0604020202020204"/>
                          <a:cs typeface="Arial" charset="0"/>
                        </a:rPr>
                        <a:t>e~tafi</a:t>
                      </a:r>
                      <a:r>
                        <a:rPr kumimoji="0" lang="en-CA" sz="4300" b="0" i="0" u="none" strike="noStrike" cap="none" normalizeH="0" baseline="0" dirty="0">
                          <a:ln>
                            <a:noFill/>
                          </a:ln>
                          <a:solidFill>
                            <a:schemeClr val="tx1"/>
                          </a:solidFill>
                          <a:effectLst/>
                          <a:latin typeface="Coptic1" panose="020B0604020202020204"/>
                          <a:cs typeface="Arial" charset="0"/>
                        </a:rPr>
                        <a:t>~ </a:t>
                      </a:r>
                      <a:r>
                        <a:rPr kumimoji="0" lang="en-CA" sz="4300" b="0" i="0" u="none" strike="noStrike" cap="none" normalizeH="0" baseline="0" dirty="0" err="1">
                          <a:ln>
                            <a:noFill/>
                          </a:ln>
                          <a:solidFill>
                            <a:schemeClr val="tx1"/>
                          </a:solidFill>
                          <a:effectLst/>
                          <a:latin typeface="Coptic1" panose="020B0604020202020204"/>
                          <a:cs typeface="Arial" charset="0"/>
                        </a:rPr>
                        <a:t>e~pec</a:t>
                      </a:r>
                      <a:r>
                        <a:rPr kumimoji="0" lang="en-CA" sz="4300" b="0" i="0" u="none" strike="noStrike" cap="none" normalizeH="0" baseline="0" dirty="0">
                          <a:ln>
                            <a:noFill/>
                          </a:ln>
                          <a:solidFill>
                            <a:schemeClr val="tx1"/>
                          </a:solidFill>
                          <a:effectLst/>
                          <a:latin typeface="Coptic1" panose="020B0604020202020204"/>
                          <a:cs typeface="Arial" charset="0"/>
                        </a:rPr>
                        <a:t>/t </a:t>
                      </a:r>
                      <a:r>
                        <a:rPr kumimoji="0" lang="en-CA" sz="4300" b="0" i="0" u="none" strike="noStrike" cap="none" normalizeH="0" baseline="0" dirty="0" err="1">
                          <a:ln>
                            <a:noFill/>
                          </a:ln>
                          <a:solidFill>
                            <a:schemeClr val="tx1"/>
                          </a:solidFill>
                          <a:effectLst/>
                          <a:latin typeface="Coptic1" panose="020B0604020202020204"/>
                          <a:cs typeface="Arial" charset="0"/>
                        </a:rPr>
                        <a:t>e~bolqen</a:t>
                      </a:r>
                      <a:r>
                        <a:rPr kumimoji="0" lang="en-CA" sz="4300" b="0" i="0" u="none" strike="noStrike" cap="none" normalizeH="0" baseline="0" dirty="0">
                          <a:ln>
                            <a:noFill/>
                          </a:ln>
                          <a:solidFill>
                            <a:schemeClr val="tx1"/>
                          </a:solidFill>
                          <a:effectLst/>
                          <a:latin typeface="Coptic1" panose="020B0604020202020204"/>
                          <a:cs typeface="Arial" charset="0"/>
                        </a:rPr>
                        <a:t> </a:t>
                      </a:r>
                      <a:r>
                        <a:rPr kumimoji="0" lang="en-CA" sz="4300" b="0" i="0" u="none" strike="noStrike" cap="none" normalizeH="0" baseline="0" dirty="0" err="1">
                          <a:ln>
                            <a:noFill/>
                          </a:ln>
                          <a:solidFill>
                            <a:schemeClr val="tx1"/>
                          </a:solidFill>
                          <a:effectLst/>
                          <a:latin typeface="Coptic1" panose="020B0604020202020204"/>
                          <a:cs typeface="Arial" charset="0"/>
                        </a:rPr>
                        <a:t>t~ve</a:t>
                      </a:r>
                      <a:r>
                        <a:rPr kumimoji="0" lang="en-CA" sz="4300" b="0" i="0" u="none" strike="noStrike" cap="none" normalizeH="0" baseline="0" dirty="0">
                          <a:ln>
                            <a:noFill/>
                          </a:ln>
                          <a:solidFill>
                            <a:schemeClr val="tx1"/>
                          </a:solidFill>
                          <a:effectLst/>
                          <a:latin typeface="Coptic1" panose="020B0604020202020204"/>
                          <a:cs typeface="Arial" charset="0"/>
                        </a:rPr>
                        <a:t> : </a:t>
                      </a:r>
                      <a:r>
                        <a:rPr kumimoji="0" lang="en-CA" sz="4300" b="0" i="0" u="none" strike="noStrike" cap="none" normalizeH="0" baseline="0" dirty="0" err="1">
                          <a:ln>
                            <a:noFill/>
                          </a:ln>
                          <a:solidFill>
                            <a:schemeClr val="tx1"/>
                          </a:solidFill>
                          <a:effectLst/>
                          <a:latin typeface="Coptic1" panose="020B0604020202020204"/>
                          <a:cs typeface="Arial" charset="0"/>
                        </a:rPr>
                        <a:t>afvwrs</a:t>
                      </a:r>
                      <a:r>
                        <a:rPr kumimoji="0" lang="en-CA" sz="4300" b="0" i="0" u="none" strike="noStrike" cap="none" normalizeH="0" baseline="0" dirty="0">
                          <a:ln>
                            <a:noFill/>
                          </a:ln>
                          <a:solidFill>
                            <a:schemeClr val="tx1"/>
                          </a:solidFill>
                          <a:effectLst/>
                          <a:latin typeface="Coptic1" panose="020B0604020202020204"/>
                          <a:cs typeface="Arial" charset="0"/>
                        </a:rPr>
                        <a:t> </a:t>
                      </a:r>
                      <a:r>
                        <a:rPr kumimoji="0" lang="en-CA" sz="4300" b="0" i="0" u="none" strike="noStrike" cap="none" normalizeH="0" baseline="0" dirty="0" err="1">
                          <a:ln>
                            <a:noFill/>
                          </a:ln>
                          <a:solidFill>
                            <a:schemeClr val="tx1"/>
                          </a:solidFill>
                          <a:effectLst/>
                          <a:latin typeface="Coptic1" panose="020B0604020202020204"/>
                          <a:cs typeface="Arial" charset="0"/>
                        </a:rPr>
                        <a:t>e~jen</a:t>
                      </a:r>
                      <a:r>
                        <a:rPr kumimoji="0" lang="en-CA" sz="4300" b="0" i="0" u="none" strike="noStrike" cap="none" normalizeH="0" baseline="0" dirty="0">
                          <a:ln>
                            <a:noFill/>
                          </a:ln>
                          <a:solidFill>
                            <a:schemeClr val="tx1"/>
                          </a:solidFill>
                          <a:effectLst/>
                          <a:latin typeface="Coptic1" panose="020B0604020202020204"/>
                          <a:cs typeface="Arial" charset="0"/>
                        </a:rPr>
                        <a:t> </a:t>
                      </a:r>
                      <a:r>
                        <a:rPr kumimoji="0" lang="en-CA" sz="4300" b="0" i="0" u="none" strike="noStrike" cap="none" normalizeH="0" baseline="0" dirty="0" err="1">
                          <a:ln>
                            <a:noFill/>
                          </a:ln>
                          <a:solidFill>
                            <a:schemeClr val="tx1"/>
                          </a:solidFill>
                          <a:effectLst/>
                          <a:latin typeface="Coptic1" panose="020B0604020202020204"/>
                          <a:cs typeface="Arial" charset="0"/>
                        </a:rPr>
                        <a:t>v~ouai</a:t>
                      </a:r>
                      <a:r>
                        <a:rPr kumimoji="0" lang="en-CA" sz="4300" b="0" i="0" u="none" strike="noStrike" cap="none" normalizeH="0" baseline="0" dirty="0">
                          <a:ln>
                            <a:noFill/>
                          </a:ln>
                          <a:solidFill>
                            <a:schemeClr val="tx1"/>
                          </a:solidFill>
                          <a:effectLst/>
                          <a:latin typeface="Coptic1" panose="020B0604020202020204"/>
                          <a:cs typeface="Arial" charset="0"/>
                        </a:rPr>
                        <a:t> </a:t>
                      </a:r>
                      <a:r>
                        <a:rPr kumimoji="0" lang="en-CA" sz="4300" b="0" i="0" u="none" strike="noStrike" cap="none" normalizeH="0" baseline="0" dirty="0" err="1">
                          <a:ln>
                            <a:noFill/>
                          </a:ln>
                          <a:solidFill>
                            <a:schemeClr val="tx1"/>
                          </a:solidFill>
                          <a:effectLst/>
                          <a:latin typeface="Coptic1" panose="020B0604020202020204"/>
                          <a:cs typeface="Arial" charset="0"/>
                        </a:rPr>
                        <a:t>v~ouai</a:t>
                      </a:r>
                      <a:r>
                        <a:rPr kumimoji="0" lang="en-CA" sz="4300" b="0" i="0" u="none" strike="noStrike" cap="none" normalizeH="0" baseline="0" dirty="0">
                          <a:ln>
                            <a:noFill/>
                          </a:ln>
                          <a:solidFill>
                            <a:schemeClr val="tx1"/>
                          </a:solidFill>
                          <a:effectLst/>
                          <a:latin typeface="Coptic1" panose="020B0604020202020204"/>
                          <a:cs typeface="Arial" charset="0"/>
                        </a:rPr>
                        <a:t> : </a:t>
                      </a:r>
                      <a:r>
                        <a:rPr kumimoji="0" lang="en-CA" sz="4300" b="0" i="0" u="none" strike="noStrike" cap="none" normalizeH="0" baseline="0" dirty="0" err="1">
                          <a:ln>
                            <a:noFill/>
                          </a:ln>
                          <a:solidFill>
                            <a:schemeClr val="tx1"/>
                          </a:solidFill>
                          <a:effectLst/>
                          <a:latin typeface="Coptic1" panose="020B0604020202020204"/>
                          <a:cs typeface="Arial" charset="0"/>
                        </a:rPr>
                        <a:t>aucaji</a:t>
                      </a:r>
                      <a:r>
                        <a:rPr kumimoji="0" lang="en-CA" sz="4300" b="0" i="0" u="none" strike="noStrike" cap="none" normalizeH="0" baseline="0" dirty="0">
                          <a:ln>
                            <a:noFill/>
                          </a:ln>
                          <a:solidFill>
                            <a:schemeClr val="tx1"/>
                          </a:solidFill>
                          <a:effectLst/>
                          <a:latin typeface="Coptic1" panose="020B0604020202020204"/>
                          <a:cs typeface="Arial" charset="0"/>
                        </a:rPr>
                        <a:t> </a:t>
                      </a:r>
                      <a:r>
                        <a:rPr kumimoji="0" lang="en-CA" sz="4300" b="0" i="0" u="none" strike="noStrike" cap="none" normalizeH="0" baseline="0" dirty="0" err="1">
                          <a:ln>
                            <a:noFill/>
                          </a:ln>
                          <a:solidFill>
                            <a:schemeClr val="tx1"/>
                          </a:solidFill>
                          <a:effectLst/>
                          <a:latin typeface="Coptic1" panose="020B0604020202020204"/>
                          <a:cs typeface="Arial" charset="0"/>
                        </a:rPr>
                        <a:t>qen</a:t>
                      </a:r>
                      <a:r>
                        <a:rPr kumimoji="0" lang="en-CA" sz="4300" b="0" i="0" u="none" strike="noStrike" cap="none" normalizeH="0" baseline="0" dirty="0">
                          <a:ln>
                            <a:noFill/>
                          </a:ln>
                          <a:solidFill>
                            <a:schemeClr val="tx1"/>
                          </a:solidFill>
                          <a:effectLst/>
                          <a:latin typeface="Coptic1" panose="020B0604020202020204"/>
                          <a:cs typeface="Arial" charset="0"/>
                        </a:rPr>
                        <a:t> </a:t>
                      </a:r>
                      <a:r>
                        <a:rPr kumimoji="0" lang="en-CA" sz="4300" b="0" i="0" u="none" strike="noStrike" cap="none" normalizeH="0" baseline="0" dirty="0" err="1">
                          <a:ln>
                            <a:noFill/>
                          </a:ln>
                          <a:solidFill>
                            <a:schemeClr val="tx1"/>
                          </a:solidFill>
                          <a:effectLst/>
                          <a:latin typeface="Coptic1" panose="020B0604020202020204"/>
                          <a:cs typeface="Arial" charset="0"/>
                        </a:rPr>
                        <a:t>hanm</a:t>
                      </a:r>
                      <a:r>
                        <a:rPr kumimoji="0" lang="en-CA" sz="4300" b="0" i="0" u="none" strike="noStrike" cap="none" normalizeH="0" baseline="0" dirty="0">
                          <a:ln>
                            <a:noFill/>
                          </a:ln>
                          <a:solidFill>
                            <a:schemeClr val="tx1"/>
                          </a:solidFill>
                          <a:effectLst/>
                          <a:latin typeface="Coptic1" panose="020B0604020202020204"/>
                          <a:cs typeface="Arial" charset="0"/>
                        </a:rPr>
                        <a:t>/s </a:t>
                      </a:r>
                      <a:r>
                        <a:rPr kumimoji="0" lang="en-CA" sz="4300" b="0" i="0" u="none" strike="noStrike" cap="none" normalizeH="0" baseline="0" dirty="0" err="1">
                          <a:ln>
                            <a:noFill/>
                          </a:ln>
                          <a:solidFill>
                            <a:schemeClr val="tx1"/>
                          </a:solidFill>
                          <a:effectLst/>
                          <a:latin typeface="Coptic1" panose="020B0604020202020204"/>
                          <a:cs typeface="Arial" charset="0"/>
                        </a:rPr>
                        <a:t>n~lac</a:t>
                      </a:r>
                      <a:r>
                        <a:rPr kumimoji="0" lang="en-CA" sz="4300" b="0" i="0" u="none" strike="noStrike" cap="none" normalizeH="0" baseline="0" dirty="0">
                          <a:ln>
                            <a:noFill/>
                          </a:ln>
                          <a:solidFill>
                            <a:schemeClr val="tx1"/>
                          </a:solidFill>
                          <a:effectLst/>
                          <a:latin typeface="Coptic1" panose="020B0604020202020204"/>
                          <a:cs typeface="Arial" charset="0"/>
                        </a:rPr>
                        <a:t>. </a:t>
                      </a:r>
                      <a:endParaRPr kumimoji="0" lang="en-US" sz="4300" b="0" i="0" u="none" strike="noStrike" cap="none" normalizeH="0" baseline="0" dirty="0">
                        <a:ln>
                          <a:noFill/>
                        </a:ln>
                        <a:solidFill>
                          <a:schemeClr val="tx1"/>
                        </a:solidFill>
                        <a:effectLst/>
                        <a:latin typeface="Coptic1" panose="020B0604020202020204"/>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a:r>
                        <a:rPr lang="fr-FR" sz="3700" b="0" i="0" u="none" strike="noStrike" kern="1200" baseline="0" dirty="0">
                          <a:solidFill>
                            <a:schemeClr val="tx1"/>
                          </a:solidFill>
                          <a:latin typeface="+mn-lt"/>
                          <a:ea typeface="+mn-ea"/>
                          <a:cs typeface="+mn-cs"/>
                        </a:rPr>
                        <a:t>L’Esprit Consolateur, quand Il est descendu du Ciel, Il S’est étendu sur chacun, et ils parlèrent plusieurs langues.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5300" b="0" i="0" u="none" strike="noStrike" cap="none" normalizeH="0" baseline="0" dirty="0">
                          <a:ln>
                            <a:noFill/>
                          </a:ln>
                          <a:solidFill>
                            <a:schemeClr val="tx1"/>
                          </a:solidFill>
                          <a:effectLst/>
                          <a:latin typeface="Arial" charset="0"/>
                          <a:cs typeface="Arial" charset="0"/>
                        </a:rPr>
                        <a:t>الروح المعزي، لما نزل من السَّماء، </a:t>
                      </a:r>
                      <a:r>
                        <a:rPr kumimoji="0" lang="ar-SA" sz="5300" b="0" i="0" u="none" strike="noStrike" cap="none" normalizeH="0" baseline="0" dirty="0" err="1">
                          <a:ln>
                            <a:noFill/>
                          </a:ln>
                          <a:solidFill>
                            <a:schemeClr val="tx1"/>
                          </a:solidFill>
                          <a:effectLst/>
                          <a:latin typeface="Arial" charset="0"/>
                          <a:cs typeface="Arial" charset="0"/>
                        </a:rPr>
                        <a:t>إنبسط</a:t>
                      </a:r>
                      <a:r>
                        <a:rPr kumimoji="0" lang="ar-SA" sz="5300" b="0" i="0" u="none" strike="noStrike" cap="none" normalizeH="0" baseline="0" dirty="0">
                          <a:ln>
                            <a:noFill/>
                          </a:ln>
                          <a:solidFill>
                            <a:schemeClr val="tx1"/>
                          </a:solidFill>
                          <a:effectLst/>
                          <a:latin typeface="Arial" charset="0"/>
                          <a:cs typeface="Arial" charset="0"/>
                        </a:rPr>
                        <a:t> على كل واحد، فنطقوا بألسنةٍ كثيرةٍ.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Text Box 37">
            <a:hlinkClick r:id="rId2" action="ppaction://hlinksldjump"/>
            <a:extLst>
              <a:ext uri="{FF2B5EF4-FFF2-40B4-BE49-F238E27FC236}">
                <a16:creationId xmlns:a16="http://schemas.microsoft.com/office/drawing/2014/main" id="{19D1C125-43C8-D9FA-9A4A-9E23A4D09AE0}"/>
              </a:ext>
            </a:extLst>
          </p:cNvPr>
          <p:cNvSpPr txBox="1">
            <a:spLocks noChangeArrowheads="1"/>
          </p:cNvSpPr>
          <p:nvPr/>
        </p:nvSpPr>
        <p:spPr bwMode="auto">
          <a:xfrm>
            <a:off x="9168341" y="6021289"/>
            <a:ext cx="3023659" cy="788199"/>
          </a:xfrm>
          <a:prstGeom prst="rect">
            <a:avLst/>
          </a:prstGeom>
          <a:solidFill>
            <a:srgbClr val="3366FF"/>
          </a:solidFill>
          <a:ln w="57150" cmpd="thickThin">
            <a:solidFill>
              <a:schemeClr val="tx1"/>
            </a:solidFill>
            <a:miter lim="800000"/>
            <a:headEnd/>
            <a:tailEnd/>
          </a:ln>
        </p:spPr>
        <p:txBody>
          <a:bodyPr wrap="square" lIns="24000" tIns="24000" rIns="24000" bIns="24000" anchor="ctr" anchorCtr="0">
            <a:noAutofit/>
          </a:bodyPr>
          <a:lstStyle/>
          <a:p>
            <a:pPr algn="ctr" defTabSz="1219170" fontAlgn="base">
              <a:lnSpc>
                <a:spcPct val="90000"/>
              </a:lnSpc>
              <a:spcBef>
                <a:spcPct val="0"/>
              </a:spcBef>
              <a:spcAft>
                <a:spcPct val="0"/>
              </a:spcAft>
              <a:defRPr/>
            </a:pPr>
            <a:r>
              <a:rPr lang="fr-FR" sz="1867" dirty="0">
                <a:solidFill>
                  <a:srgbClr val="FFFFFF"/>
                </a:solidFill>
                <a:latin typeface="Arial" charset="0"/>
                <a:cs typeface="Arial" charset="0"/>
              </a:rPr>
              <a:t>En présence d’un </a:t>
            </a:r>
            <a:r>
              <a:rPr lang="fr-FR" sz="1867" dirty="0" err="1">
                <a:solidFill>
                  <a:srgbClr val="FFFFFF"/>
                </a:solidFill>
                <a:latin typeface="Arial" charset="0"/>
                <a:cs typeface="Arial" charset="0"/>
              </a:rPr>
              <a:t>Évêque</a:t>
            </a:r>
            <a:endParaRPr lang="fr-FR" sz="1867" dirty="0">
              <a:solidFill>
                <a:srgbClr val="FFFFFF"/>
              </a:solidFill>
              <a:latin typeface="Arial" charset="0"/>
              <a:cs typeface="Arial" charset="0"/>
            </a:endParaRPr>
          </a:p>
          <a:p>
            <a:pPr algn="ctr" defTabSz="1219170" fontAlgn="base">
              <a:lnSpc>
                <a:spcPct val="90000"/>
              </a:lnSpc>
              <a:spcBef>
                <a:spcPct val="0"/>
              </a:spcBef>
              <a:spcAft>
                <a:spcPct val="0"/>
              </a:spcAft>
              <a:defRPr/>
            </a:pPr>
            <a:r>
              <a:rPr lang="ar-EG" sz="1867" dirty="0">
                <a:solidFill>
                  <a:srgbClr val="FFFFFF"/>
                </a:solidFill>
                <a:latin typeface="Tahoma" panose="020B0604030504040204" pitchFamily="34" charset="0"/>
                <a:cs typeface="Arial"/>
              </a:rPr>
              <a:t>في حضور أسقف</a:t>
            </a:r>
            <a:endParaRPr lang="fr-FR" sz="1867" dirty="0">
              <a:solidFill>
                <a:srgbClr val="FFFFFF"/>
              </a:solidFill>
              <a:latin typeface="Tahoma" panose="020B0604030504040204" pitchFamily="34" charset="0"/>
              <a:cs typeface="Arial"/>
            </a:endParaRPr>
          </a:p>
        </p:txBody>
      </p:sp>
      <p:sp>
        <p:nvSpPr>
          <p:cNvPr id="8" name="Text Box 37">
            <a:hlinkClick r:id="rId3" action="ppaction://hlinksldjump"/>
            <a:extLst>
              <a:ext uri="{FF2B5EF4-FFF2-40B4-BE49-F238E27FC236}">
                <a16:creationId xmlns:a16="http://schemas.microsoft.com/office/drawing/2014/main" id="{76B85F48-DE49-A914-98C8-0734A6721817}"/>
              </a:ext>
            </a:extLst>
          </p:cNvPr>
          <p:cNvSpPr txBox="1">
            <a:spLocks noChangeArrowheads="1"/>
          </p:cNvSpPr>
          <p:nvPr/>
        </p:nvSpPr>
        <p:spPr bwMode="auto">
          <a:xfrm>
            <a:off x="6864085" y="6021289"/>
            <a:ext cx="2096883" cy="829193"/>
          </a:xfrm>
          <a:prstGeom prst="rect">
            <a:avLst/>
          </a:prstGeom>
          <a:solidFill>
            <a:srgbClr val="3366FF"/>
          </a:solidFill>
          <a:ln w="57150" cmpd="thickThin">
            <a:solidFill>
              <a:schemeClr val="tx1"/>
            </a:solidFill>
            <a:miter lim="800000"/>
            <a:headEnd/>
            <a:tailEnd/>
          </a:ln>
        </p:spPr>
        <p:txBody>
          <a:bodyPr wrap="square" lIns="24000" tIns="24000" rIns="24000" bIns="24000" anchor="ctr" anchorCtr="0">
            <a:noAutofit/>
          </a:bodyPr>
          <a:lstStyle/>
          <a:p>
            <a:pPr algn="ctr" defTabSz="1219170" fontAlgn="base">
              <a:lnSpc>
                <a:spcPct val="90000"/>
              </a:lnSpc>
              <a:spcBef>
                <a:spcPct val="0"/>
              </a:spcBef>
              <a:spcAft>
                <a:spcPct val="0"/>
              </a:spcAft>
              <a:defRPr/>
            </a:pPr>
            <a:r>
              <a:rPr lang="fr-FR" sz="2133" dirty="0">
                <a:solidFill>
                  <a:srgbClr val="FFFFFF"/>
                </a:solidFill>
                <a:latin typeface="Arial" charset="0"/>
                <a:cs typeface="Arial" charset="0"/>
              </a:rPr>
              <a:t>Suite – </a:t>
            </a:r>
            <a:r>
              <a:rPr lang="fr-FR" sz="2133" dirty="0" err="1">
                <a:solidFill>
                  <a:srgbClr val="FFFFFF"/>
                </a:solidFill>
                <a:latin typeface="Coptic1" pitchFamily="2" charset="0"/>
                <a:cs typeface="Arial" charset="0"/>
              </a:rPr>
              <a:t>Acswpi</a:t>
            </a:r>
            <a:r>
              <a:rPr lang="fr-FR" sz="2133" dirty="0">
                <a:solidFill>
                  <a:srgbClr val="FFFFFF"/>
                </a:solidFill>
                <a:latin typeface="Coptic1" pitchFamily="2" charset="0"/>
                <a:cs typeface="Arial" charset="0"/>
              </a:rPr>
              <a:t> </a:t>
            </a:r>
            <a:r>
              <a:rPr lang="ar-AE" sz="2133" dirty="0">
                <a:solidFill>
                  <a:srgbClr val="FFFFFF"/>
                </a:solidFill>
                <a:latin typeface="Coptic1" pitchFamily="2" charset="0"/>
                <a:cs typeface="Arial" charset="0"/>
              </a:rPr>
              <a:t>تكملة</a:t>
            </a:r>
            <a:r>
              <a:rPr lang="fr-FR" sz="2133" dirty="0">
                <a:solidFill>
                  <a:srgbClr val="FFFFFF"/>
                </a:solidFill>
                <a:latin typeface="Arial" charset="0"/>
                <a:cs typeface="Arial" charset="0"/>
              </a:rPr>
              <a:t> </a:t>
            </a:r>
            <a:endParaRPr lang="fr-FR" sz="2133" dirty="0">
              <a:solidFill>
                <a:srgbClr val="FFFFFF"/>
              </a:solidFill>
              <a:latin typeface="Tahoma" panose="020B0604030504040204" pitchFamily="34" charset="0"/>
              <a:cs typeface="Arial"/>
            </a:endParaRPr>
          </a:p>
        </p:txBody>
      </p:sp>
    </p:spTree>
    <p:extLst>
      <p:ext uri="{BB962C8B-B14F-4D97-AF65-F5344CB8AC3E}">
        <p14:creationId xmlns:p14="http://schemas.microsoft.com/office/powerpoint/2010/main" val="720998073"/>
      </p:ext>
    </p:extLst>
  </p:cSld>
  <p:clrMapOvr>
    <a:masterClrMapping/>
  </p:clrMapOvr>
  <p:transition advClick="0"/>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29A7A-59C9-73AA-36CA-029362F944C1}"/>
            </a:ext>
          </a:extLst>
        </p:cNvPr>
        <p:cNvGrpSpPr/>
        <p:nvPr/>
      </p:nvGrpSpPr>
      <p:grpSpPr>
        <a:xfrm>
          <a:off x="0" y="0"/>
          <a:ext cx="0" cy="0"/>
          <a:chOff x="0" y="0"/>
          <a:chExt cx="0" cy="0"/>
        </a:xfrm>
      </p:grpSpPr>
      <p:graphicFrame>
        <p:nvGraphicFramePr>
          <p:cNvPr id="11210800" name="Group 48">
            <a:extLst>
              <a:ext uri="{FF2B5EF4-FFF2-40B4-BE49-F238E27FC236}">
                <a16:creationId xmlns:a16="http://schemas.microsoft.com/office/drawing/2014/main" id="{68C71666-3ACF-A41C-611A-8E008EC57945}"/>
              </a:ext>
            </a:extLst>
          </p:cNvPr>
          <p:cNvGraphicFramePr>
            <a:graphicFrameLocks noGrp="1"/>
          </p:cNvGraphicFramePr>
          <p:nvPr>
            <p:ph type="tbl" idx="1"/>
          </p:nvPr>
        </p:nvGraphicFramePr>
        <p:xfrm>
          <a:off x="0" y="1005840"/>
          <a:ext cx="12192000" cy="5212080"/>
        </p:xfrm>
        <a:graphic>
          <a:graphicData uri="http://schemas.openxmlformats.org/drawingml/2006/table">
            <a:tbl>
              <a:tblPr/>
              <a:tblGrid>
                <a:gridCol w="4634265">
                  <a:extLst>
                    <a:ext uri="{9D8B030D-6E8A-4147-A177-3AD203B41FA5}">
                      <a16:colId xmlns:a16="http://schemas.microsoft.com/office/drawing/2014/main" val="20000"/>
                    </a:ext>
                  </a:extLst>
                </a:gridCol>
                <a:gridCol w="4258723">
                  <a:extLst>
                    <a:ext uri="{9D8B030D-6E8A-4147-A177-3AD203B41FA5}">
                      <a16:colId xmlns:a16="http://schemas.microsoft.com/office/drawing/2014/main" val="20001"/>
                    </a:ext>
                  </a:extLst>
                </a:gridCol>
                <a:gridCol w="3299012">
                  <a:extLst>
                    <a:ext uri="{9D8B030D-6E8A-4147-A177-3AD203B41FA5}">
                      <a16:colId xmlns:a16="http://schemas.microsoft.com/office/drawing/2014/main" val="20002"/>
                    </a:ext>
                  </a:extLst>
                </a:gridCol>
              </a:tblGrid>
              <a:tr h="52120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5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500" b="0" i="0" u="none" strike="noStrike" cap="none" normalizeH="0" baseline="0" dirty="0" err="1">
                          <a:ln>
                            <a:noFill/>
                          </a:ln>
                          <a:solidFill>
                            <a:schemeClr val="tx1"/>
                          </a:solidFill>
                          <a:effectLst/>
                          <a:latin typeface="Avva_Marcos" panose="04020500000000000000" pitchFamily="82" charset="0"/>
                          <a:cs typeface="Arial" charset="0"/>
                        </a:rPr>
                        <a:t>A</a:t>
                      </a:r>
                      <a:r>
                        <a:rPr kumimoji="0" lang="en-US" sz="4500" b="0" i="0" u="none" strike="noStrike" cap="none" normalizeH="0" baseline="0" dirty="0" err="1">
                          <a:ln>
                            <a:noFill/>
                          </a:ln>
                          <a:solidFill>
                            <a:schemeClr val="tx1"/>
                          </a:solidFill>
                          <a:effectLst/>
                          <a:latin typeface="Coptic1" pitchFamily="2" charset="0"/>
                          <a:cs typeface="Arial" charset="0"/>
                        </a:rPr>
                        <a:t>gioc</a:t>
                      </a:r>
                      <a:r>
                        <a:rPr kumimoji="0" lang="en-US" sz="4500" b="0" i="0" u="none" strike="noStrike" cap="none" normalizeH="0" baseline="0" dirty="0">
                          <a:ln>
                            <a:noFill/>
                          </a:ln>
                          <a:solidFill>
                            <a:schemeClr val="tx1"/>
                          </a:solidFill>
                          <a:effectLst/>
                          <a:latin typeface="Coptic1" pitchFamily="2" charset="0"/>
                          <a:cs typeface="Arial" charset="0"/>
                        </a:rPr>
                        <a:t> o~ </a:t>
                      </a:r>
                      <a:r>
                        <a:rPr kumimoji="0" lang="en-US" sz="4500" b="0" i="0" u="none" strike="noStrike" cap="none" normalizeH="0" baseline="0" dirty="0" err="1">
                          <a:ln>
                            <a:noFill/>
                          </a:ln>
                          <a:solidFill>
                            <a:schemeClr val="tx1"/>
                          </a:solidFill>
                          <a:effectLst/>
                          <a:latin typeface="Coptic1" pitchFamily="2" charset="0"/>
                          <a:cs typeface="Arial" charset="0"/>
                        </a:rPr>
                        <a:t>Yeoc</a:t>
                      </a:r>
                      <a:r>
                        <a:rPr kumimoji="0" lang="en-US" sz="4500" b="0" i="0" u="none" strike="noStrike" cap="none" normalizeH="0" baseline="0" dirty="0">
                          <a:ln>
                            <a:noFill/>
                          </a:ln>
                          <a:solidFill>
                            <a:schemeClr val="tx1"/>
                          </a:solidFill>
                          <a:effectLst/>
                          <a:latin typeface="Coptic1" pitchFamily="2" charset="0"/>
                          <a:cs typeface="Arial" charset="0"/>
                        </a:rPr>
                        <a:t> : </a:t>
                      </a:r>
                      <a:r>
                        <a:rPr kumimoji="0" lang="en-US" sz="4500" b="0" i="0" u="none" strike="noStrike" cap="none" normalizeH="0" baseline="0" dirty="0" err="1">
                          <a:ln>
                            <a:noFill/>
                          </a:ln>
                          <a:solidFill>
                            <a:schemeClr val="tx1"/>
                          </a:solidFill>
                          <a:effectLst/>
                          <a:latin typeface="Coptic1" pitchFamily="2" charset="0"/>
                          <a:cs typeface="Arial" charset="0"/>
                        </a:rPr>
                        <a:t>A~gioc</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Ic,uroc</a:t>
                      </a:r>
                      <a:r>
                        <a:rPr kumimoji="0" lang="en-US" sz="4500" b="0" i="0" u="none" strike="noStrike" cap="none" normalizeH="0" baseline="0" dirty="0">
                          <a:ln>
                            <a:noFill/>
                          </a:ln>
                          <a:solidFill>
                            <a:schemeClr val="tx1"/>
                          </a:solidFill>
                          <a:effectLst/>
                          <a:latin typeface="Coptic1" pitchFamily="2" charset="0"/>
                          <a:cs typeface="Arial" charset="0"/>
                        </a:rPr>
                        <a:t> : </a:t>
                      </a:r>
                      <a:r>
                        <a:rPr kumimoji="0" lang="en-US" sz="4500" b="0" i="0" u="none" strike="noStrike" cap="none" normalizeH="0" baseline="0" dirty="0" err="1">
                          <a:ln>
                            <a:noFill/>
                          </a:ln>
                          <a:solidFill>
                            <a:schemeClr val="tx1"/>
                          </a:solidFill>
                          <a:effectLst/>
                          <a:latin typeface="Coptic1" pitchFamily="2" charset="0"/>
                          <a:cs typeface="Arial" charset="0"/>
                        </a:rPr>
                        <a:t>A~gioc</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A~yanatoc</a:t>
                      </a:r>
                      <a:r>
                        <a:rPr kumimoji="0" lang="en-US" sz="4500" b="0" i="0" u="none" strike="noStrike" cap="none" normalizeH="0" baseline="0" dirty="0">
                          <a:ln>
                            <a:noFill/>
                          </a:ln>
                          <a:solidFill>
                            <a:schemeClr val="tx1"/>
                          </a:solidFill>
                          <a:effectLst/>
                          <a:latin typeface="Coptic1" pitchFamily="2" charset="0"/>
                          <a:cs typeface="Arial" charset="0"/>
                        </a:rPr>
                        <a:t> : o~ ek </a:t>
                      </a:r>
                      <a:r>
                        <a:rPr kumimoji="0" lang="en-US" sz="4500" b="0" i="0" u="none" strike="noStrike" cap="none" normalizeH="0" baseline="0" dirty="0" err="1">
                          <a:ln>
                            <a:noFill/>
                          </a:ln>
                          <a:solidFill>
                            <a:schemeClr val="tx1"/>
                          </a:solidFill>
                          <a:effectLst/>
                          <a:latin typeface="Coptic1" pitchFamily="2" charset="0"/>
                          <a:cs typeface="Arial" charset="0"/>
                        </a:rPr>
                        <a:t>paryenou</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genney</a:t>
                      </a:r>
                      <a:r>
                        <a:rPr kumimoji="0" lang="en-US" sz="4500" b="0" i="0" u="none" strike="noStrike" cap="none" normalizeH="0" baseline="0" dirty="0">
                          <a:ln>
                            <a:noFill/>
                          </a:ln>
                          <a:solidFill>
                            <a:schemeClr val="tx1"/>
                          </a:solidFill>
                          <a:effectLst/>
                          <a:latin typeface="Coptic1" pitchFamily="2" charset="0"/>
                          <a:cs typeface="Arial" charset="0"/>
                        </a:rPr>
                        <a:t>/c : </a:t>
                      </a:r>
                      <a:r>
                        <a:rPr kumimoji="0" lang="en-US" sz="4500" b="0" i="0" u="none" strike="noStrike" cap="none" normalizeH="0" baseline="0" dirty="0" err="1">
                          <a:ln>
                            <a:noFill/>
                          </a:ln>
                          <a:solidFill>
                            <a:schemeClr val="tx1"/>
                          </a:solidFill>
                          <a:effectLst/>
                          <a:latin typeface="Coptic1" pitchFamily="2" charset="0"/>
                          <a:cs typeface="Arial" charset="0"/>
                        </a:rPr>
                        <a:t>e~le</a:t>
                      </a:r>
                      <a:r>
                        <a:rPr kumimoji="0" lang="en-US" sz="4500" b="0" i="0" u="none" strike="noStrike" cap="none" normalizeH="0" baseline="0" dirty="0">
                          <a:ln>
                            <a:noFill/>
                          </a:ln>
                          <a:solidFill>
                            <a:schemeClr val="tx1"/>
                          </a:solidFill>
                          <a:effectLst/>
                          <a:latin typeface="Coptic1" pitchFamily="2" charset="0"/>
                          <a:cs typeface="Arial" charset="0"/>
                        </a:rPr>
                        <a:t>/~con /~mac.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Saint Dieu, Saint Puissant, Saint </a:t>
                      </a:r>
                      <a:r>
                        <a:rPr kumimoji="0" lang="en-US" sz="4300" b="0" i="0" u="none" strike="noStrike" cap="none" normalizeH="0" baseline="0" dirty="0" err="1">
                          <a:ln>
                            <a:noFill/>
                          </a:ln>
                          <a:solidFill>
                            <a:schemeClr val="tx1"/>
                          </a:solidFill>
                          <a:effectLst/>
                          <a:latin typeface="Arial" charset="0"/>
                          <a:cs typeface="Arial" charset="0"/>
                        </a:rPr>
                        <a:t>Immortel</a:t>
                      </a:r>
                      <a:r>
                        <a:rPr kumimoji="0" lang="en-US" sz="4300" b="0" i="0" u="none" strike="noStrike" cap="none" normalizeH="0" baseline="0" dirty="0">
                          <a:ln>
                            <a:noFill/>
                          </a:ln>
                          <a:solidFill>
                            <a:schemeClr val="tx1"/>
                          </a:solidFill>
                          <a:effectLst/>
                          <a:latin typeface="Arial" charset="0"/>
                          <a:cs typeface="Arial" charset="0"/>
                        </a:rPr>
                        <a:t>, Qui es né de la Vierge ; </a:t>
                      </a:r>
                      <a:r>
                        <a:rPr kumimoji="0" lang="en-US" sz="4300" b="0" i="0" u="none" strike="noStrike" cap="none" normalizeH="0" baseline="0" dirty="0" err="1">
                          <a:ln>
                            <a:noFill/>
                          </a:ln>
                          <a:solidFill>
                            <a:schemeClr val="tx1"/>
                          </a:solidFill>
                          <a:effectLst/>
                          <a:latin typeface="Arial" charset="0"/>
                          <a:cs typeface="Arial" charset="0"/>
                        </a:rPr>
                        <a:t>aie</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pitié</a:t>
                      </a:r>
                      <a:r>
                        <a:rPr kumimoji="0" lang="en-US" sz="4300" b="0" i="0" u="none" strike="noStrike" cap="none" normalizeH="0" baseline="0" dirty="0">
                          <a:ln>
                            <a:noFill/>
                          </a:ln>
                          <a:solidFill>
                            <a:schemeClr val="tx1"/>
                          </a:solidFill>
                          <a:effectLst/>
                          <a:latin typeface="Arial"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800" b="0" i="0" u="none" strike="noStrike" cap="none" normalizeH="0" baseline="0" dirty="0">
                          <a:ln>
                            <a:noFill/>
                          </a:ln>
                          <a:solidFill>
                            <a:schemeClr val="tx1"/>
                          </a:solidFill>
                          <a:effectLst/>
                          <a:latin typeface="Coptic1" pitchFamily="2" charset="0"/>
                          <a:cs typeface="Arial" charset="0"/>
                        </a:rPr>
                        <a:t>قُدُّوسٌ اللهُ، قُدُّوسٌ القَوِيُّ، قُدُّوسٌ (الحَيُّ) الَّذِي لا يَمُوتُ، يَا الَّذِي وُلِدَ مِنَ العَذْرَاءِ، اِرْحَمْنَا. </a:t>
                      </a:r>
                      <a:endParaRPr kumimoji="0" lang="en-US" sz="48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4312" name="Text Box 14">
            <a:extLst>
              <a:ext uri="{FF2B5EF4-FFF2-40B4-BE49-F238E27FC236}">
                <a16:creationId xmlns:a16="http://schemas.microsoft.com/office/drawing/2014/main" id="{A3A1578A-54D2-404D-7403-F00822A6E7BB}"/>
              </a:ext>
            </a:extLst>
          </p:cNvPr>
          <p:cNvSpPr txBox="1">
            <a:spLocks noChangeArrowheads="1"/>
          </p:cNvSpPr>
          <p:nvPr/>
        </p:nvSpPr>
        <p:spPr bwMode="auto">
          <a:xfrm>
            <a:off x="2235200" y="381002"/>
            <a:ext cx="8229600" cy="584775"/>
          </a:xfrm>
          <a:prstGeom prst="rect">
            <a:avLst/>
          </a:prstGeom>
          <a:noFill/>
          <a:ln w="9525">
            <a:noFill/>
            <a:miter lim="800000"/>
            <a:headEnd/>
            <a:tailEnd/>
          </a:ln>
        </p:spPr>
        <p:txBody>
          <a:bodyPr>
            <a:spAutoFit/>
          </a:bodyPr>
          <a:lstStyle/>
          <a:p>
            <a:pPr defTabSz="1219140" fontAlgn="base">
              <a:spcBef>
                <a:spcPct val="50000"/>
              </a:spcBef>
              <a:spcAft>
                <a:spcPct val="0"/>
              </a:spcAft>
              <a:defRPr/>
            </a:pPr>
            <a:endParaRPr lang="en-CA" sz="3200">
              <a:solidFill>
                <a:srgbClr val="FFFFFF"/>
              </a:solidFill>
              <a:latin typeface="Times New Roman" pitchFamily="18" charset="0"/>
              <a:cs typeface="Arial" charset="0"/>
            </a:endParaRPr>
          </a:p>
        </p:txBody>
      </p:sp>
      <p:graphicFrame>
        <p:nvGraphicFramePr>
          <p:cNvPr id="2" name="Tableau 1">
            <a:extLst>
              <a:ext uri="{FF2B5EF4-FFF2-40B4-BE49-F238E27FC236}">
                <a16:creationId xmlns:a16="http://schemas.microsoft.com/office/drawing/2014/main" id="{5234D8A6-C883-E914-2FCC-D4C364E3A877}"/>
              </a:ext>
            </a:extLst>
          </p:cNvPr>
          <p:cNvGraphicFramePr>
            <a:graphicFrameLocks noGrp="1"/>
          </p:cNvGraphicFramePr>
          <p:nvPr/>
        </p:nvGraphicFramePr>
        <p:xfrm>
          <a:off x="2032000" y="109656"/>
          <a:ext cx="8128000" cy="5791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125616414"/>
                    </a:ext>
                  </a:extLst>
                </a:gridCol>
              </a:tblGrid>
              <a:tr h="579120">
                <a:tc>
                  <a:txBody>
                    <a:bodyPr/>
                    <a:lstStyle/>
                    <a:p>
                      <a:pPr algn="ctr"/>
                      <a:r>
                        <a:rPr lang="fr-FR" sz="3200" dirty="0"/>
                        <a:t>Le Trisagion - </a:t>
                      </a:r>
                      <a:r>
                        <a:rPr kumimoji="0" lang="en-US"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A~gioc</a:t>
                      </a:r>
                      <a:r>
                        <a:rPr lang="fr-FR" sz="3200" dirty="0"/>
                        <a:t> - </a:t>
                      </a:r>
                      <a:r>
                        <a:rPr lang="ar-EG" sz="3200" b="0" dirty="0">
                          <a:solidFill>
                            <a:schemeClr val="tx1"/>
                          </a:solidFill>
                          <a:cs typeface="Times New Roman" pitchFamily="18" charset="0"/>
                        </a:rPr>
                        <a:t>الثلاثة </a:t>
                      </a:r>
                      <a:r>
                        <a:rPr lang="ar-EG" sz="3200" b="0" dirty="0" err="1">
                          <a:solidFill>
                            <a:schemeClr val="tx1"/>
                          </a:solidFill>
                          <a:cs typeface="Times New Roman" pitchFamily="18" charset="0"/>
                        </a:rPr>
                        <a:t>تقديسات</a:t>
                      </a:r>
                      <a:endParaRPr lang="fr-FR" sz="3200" b="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683461"/>
                  </a:ext>
                </a:extLst>
              </a:tr>
            </a:tbl>
          </a:graphicData>
        </a:graphic>
      </p:graphicFrame>
    </p:spTree>
    <p:extLst>
      <p:ext uri="{BB962C8B-B14F-4D97-AF65-F5344CB8AC3E}">
        <p14:creationId xmlns:p14="http://schemas.microsoft.com/office/powerpoint/2010/main" val="411510817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6194" name="Group 2"/>
          <p:cNvGraphicFramePr>
            <a:graphicFrameLocks noGrp="1"/>
          </p:cNvGraphicFramePr>
          <p:nvPr>
            <p:ph/>
          </p:nvPr>
        </p:nvGraphicFramePr>
        <p:xfrm>
          <a:off x="1" y="0"/>
          <a:ext cx="12191998" cy="6918960"/>
        </p:xfrm>
        <a:graphic>
          <a:graphicData uri="http://schemas.openxmlformats.org/drawingml/2006/table">
            <a:tbl>
              <a:tblPr/>
              <a:tblGrid>
                <a:gridCol w="4547016">
                  <a:extLst>
                    <a:ext uri="{9D8B030D-6E8A-4147-A177-3AD203B41FA5}">
                      <a16:colId xmlns:a16="http://schemas.microsoft.com/office/drawing/2014/main" val="20000"/>
                    </a:ext>
                  </a:extLst>
                </a:gridCol>
                <a:gridCol w="4217233">
                  <a:extLst>
                    <a:ext uri="{9D8B030D-6E8A-4147-A177-3AD203B41FA5}">
                      <a16:colId xmlns:a16="http://schemas.microsoft.com/office/drawing/2014/main" val="20001"/>
                    </a:ext>
                  </a:extLst>
                </a:gridCol>
                <a:gridCol w="3427749">
                  <a:extLst>
                    <a:ext uri="{9D8B030D-6E8A-4147-A177-3AD203B41FA5}">
                      <a16:colId xmlns:a16="http://schemas.microsoft.com/office/drawing/2014/main" val="825199505"/>
                    </a:ext>
                  </a:extLst>
                </a:gridCol>
              </a:tblGrid>
              <a:tr h="69189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500" b="0" i="0" kern="1200" dirty="0">
                          <a:solidFill>
                            <a:schemeClr val="tx1"/>
                          </a:solidFill>
                          <a:effectLst/>
                          <a:latin typeface="Avva_Marcos" panose="04020500000000000000" pitchFamily="82" charset="0"/>
                          <a:ea typeface="+mn-ea"/>
                          <a:cs typeface="+mn-cs"/>
                        </a:rPr>
                        <a:t>G</a:t>
                      </a:r>
                      <a:r>
                        <a:rPr lang="fr-FR" sz="2500" b="0" i="0" kern="1200" dirty="0">
                          <a:solidFill>
                            <a:schemeClr val="tx1"/>
                          </a:solidFill>
                          <a:effectLst/>
                          <a:latin typeface="Coptic1" pitchFamily="2" charset="0"/>
                          <a:ea typeface="+mn-ea"/>
                          <a:cs typeface="+mn-cs"/>
                        </a:rPr>
                        <a:t>e </a:t>
                      </a:r>
                      <a:r>
                        <a:rPr lang="fr-FR" sz="2500" b="0" i="0" kern="1200" dirty="0" err="1">
                          <a:solidFill>
                            <a:schemeClr val="tx1"/>
                          </a:solidFill>
                          <a:effectLst/>
                          <a:latin typeface="Coptic1" pitchFamily="2" charset="0"/>
                          <a:ea typeface="+mn-ea"/>
                          <a:cs typeface="+mn-cs"/>
                        </a:rPr>
                        <a:t>penIwt</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niv</a:t>
                      </a:r>
                      <a:r>
                        <a:rPr lang="fr-FR" sz="2500" b="0" i="0" kern="1200" dirty="0">
                          <a:solidFill>
                            <a:schemeClr val="tx1"/>
                          </a:solidFill>
                          <a:effectLst/>
                          <a:latin typeface="Coptic1" pitchFamily="2" charset="0"/>
                          <a:ea typeface="+mn-ea"/>
                          <a:cs typeface="+mn-cs"/>
                        </a:rPr>
                        <a:t>/oui~ : </a:t>
                      </a:r>
                      <a:r>
                        <a:rPr lang="fr-FR" sz="2500" b="0" i="0" kern="1200" dirty="0" err="1">
                          <a:solidFill>
                            <a:schemeClr val="tx1"/>
                          </a:solidFill>
                          <a:effectLst/>
                          <a:latin typeface="Coptic1" pitchFamily="2" charset="0"/>
                          <a:ea typeface="+mn-ea"/>
                          <a:cs typeface="+mn-cs"/>
                        </a:rPr>
                        <a:t>mareftoubo</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n~je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PekRan</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mareci</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n~je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tekmetouro</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petehnak</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marefswpi</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m~v~r</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t~ve</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hijen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pikahi</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penwik</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n~te</a:t>
                      </a:r>
                      <a:r>
                        <a:rPr lang="fr-FR" sz="2500" b="0" i="0" kern="1200" dirty="0">
                          <a:solidFill>
                            <a:schemeClr val="tx1"/>
                          </a:solidFill>
                          <a:effectLst/>
                          <a:latin typeface="Coptic1" pitchFamily="2" charset="0"/>
                          <a:ea typeface="+mn-ea"/>
                          <a:cs typeface="+mn-cs"/>
                        </a:rPr>
                        <a:t> rac] m/if nan </a:t>
                      </a:r>
                      <a:r>
                        <a:rPr lang="fr-FR" sz="2500" b="0" i="0" kern="1200" dirty="0" err="1">
                          <a:solidFill>
                            <a:schemeClr val="tx1"/>
                          </a:solidFill>
                          <a:effectLst/>
                          <a:latin typeface="Coptic1" pitchFamily="2" charset="0"/>
                          <a:ea typeface="+mn-ea"/>
                          <a:cs typeface="+mn-cs"/>
                        </a:rPr>
                        <a:t>m~voou</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ouoh</a:t>
                      </a:r>
                      <a:r>
                        <a:rPr lang="fr-FR" sz="2500" b="0" i="0" kern="1200" dirty="0">
                          <a:solidFill>
                            <a:schemeClr val="tx1"/>
                          </a:solidFill>
                          <a:effectLst/>
                          <a:latin typeface="Coptic1" pitchFamily="2" charset="0"/>
                          <a:ea typeface="+mn-ea"/>
                          <a:cs typeface="+mn-cs"/>
                        </a:rPr>
                        <a:t> ,a n/</a:t>
                      </a:r>
                      <a:r>
                        <a:rPr lang="fr-FR" sz="2500" b="0" i="0" kern="1200" dirty="0" err="1">
                          <a:solidFill>
                            <a:schemeClr val="tx1"/>
                          </a:solidFill>
                          <a:effectLst/>
                          <a:latin typeface="Coptic1" pitchFamily="2" charset="0"/>
                          <a:ea typeface="+mn-ea"/>
                          <a:cs typeface="+mn-cs"/>
                        </a:rPr>
                        <a:t>e~teron</a:t>
                      </a:r>
                      <a:r>
                        <a:rPr lang="fr-FR" sz="2500" b="0" i="0" kern="1200" dirty="0">
                          <a:solidFill>
                            <a:schemeClr val="tx1"/>
                          </a:solidFill>
                          <a:effectLst/>
                          <a:latin typeface="Coptic1" pitchFamily="2" charset="0"/>
                          <a:ea typeface="+mn-ea"/>
                          <a:cs typeface="+mn-cs"/>
                        </a:rPr>
                        <a:t> nan </a:t>
                      </a:r>
                      <a:r>
                        <a:rPr lang="fr-FR" sz="2500" b="0" i="0" kern="1200" dirty="0" err="1">
                          <a:solidFill>
                            <a:schemeClr val="tx1"/>
                          </a:solidFill>
                          <a:effectLst/>
                          <a:latin typeface="Coptic1" pitchFamily="2" charset="0"/>
                          <a:ea typeface="+mn-ea"/>
                          <a:cs typeface="+mn-cs"/>
                        </a:rPr>
                        <a:t>e~bol</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m~v~r</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hwn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n~ten,w</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e~bol</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n~n</a:t>
                      </a:r>
                      <a:r>
                        <a:rPr lang="fr-FR" sz="2500" b="0" i="0" kern="1200" dirty="0">
                          <a:solidFill>
                            <a:schemeClr val="tx1"/>
                          </a:solidFill>
                          <a:effectLst/>
                          <a:latin typeface="Coptic1" pitchFamily="2" charset="0"/>
                          <a:ea typeface="+mn-ea"/>
                          <a:cs typeface="+mn-cs"/>
                        </a:rPr>
                        <a:t>/</a:t>
                      </a:r>
                      <a:r>
                        <a:rPr lang="fr-FR" sz="2500" b="0" i="0" kern="1200" dirty="0" err="1">
                          <a:solidFill>
                            <a:schemeClr val="tx1"/>
                          </a:solidFill>
                          <a:effectLst/>
                          <a:latin typeface="Coptic1" pitchFamily="2" charset="0"/>
                          <a:ea typeface="+mn-ea"/>
                          <a:cs typeface="+mn-cs"/>
                        </a:rPr>
                        <a:t>e~te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ouon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n~tan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e~rwou</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ouoh</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m~perenten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e~qoun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e~piracmoc</a:t>
                      </a:r>
                      <a:r>
                        <a:rPr lang="fr-FR" sz="2500" b="0" i="0" kern="1200" dirty="0">
                          <a:solidFill>
                            <a:schemeClr val="tx1"/>
                          </a:solidFill>
                          <a:effectLst/>
                          <a:latin typeface="Coptic1" pitchFamily="2" charset="0"/>
                          <a:ea typeface="+mn-ea"/>
                          <a:cs typeface="+mn-cs"/>
                        </a:rPr>
                        <a:t> : alla </a:t>
                      </a:r>
                      <a:r>
                        <a:rPr lang="fr-FR" sz="2500" b="0" i="0" kern="1200" dirty="0" err="1">
                          <a:solidFill>
                            <a:schemeClr val="tx1"/>
                          </a:solidFill>
                          <a:effectLst/>
                          <a:latin typeface="Coptic1" pitchFamily="2" charset="0"/>
                          <a:ea typeface="+mn-ea"/>
                          <a:cs typeface="+mn-cs"/>
                        </a:rPr>
                        <a:t>nahmen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e~bolha</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pipethwou</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P,#c</a:t>
                      </a:r>
                      <a:r>
                        <a:rPr lang="fr-FR" sz="2500" b="0" i="0" kern="1200" dirty="0">
                          <a:solidFill>
                            <a:schemeClr val="tx1"/>
                          </a:solidFill>
                          <a:effectLst/>
                          <a:latin typeface="Coptic1" pitchFamily="2" charset="0"/>
                          <a:ea typeface="+mn-ea"/>
                          <a:cs typeface="+mn-cs"/>
                        </a:rPr>
                        <a:t># I/#c# </a:t>
                      </a:r>
                      <a:r>
                        <a:rPr lang="fr-FR" sz="2500" b="0" i="0" kern="1200" dirty="0" err="1">
                          <a:solidFill>
                            <a:schemeClr val="tx1"/>
                          </a:solidFill>
                          <a:effectLst/>
                          <a:latin typeface="Coptic1" pitchFamily="2" charset="0"/>
                          <a:ea typeface="+mn-ea"/>
                          <a:cs typeface="+mn-cs"/>
                        </a:rPr>
                        <a:t>Peno#c</a:t>
                      </a:r>
                      <a:r>
                        <a:rPr lang="fr-FR" sz="2500" b="0" i="0" kern="1200" dirty="0">
                          <a:solidFill>
                            <a:schemeClr val="tx1"/>
                          </a:solidFill>
                          <a:effectLst/>
                          <a:latin typeface="Coptic1" pitchFamily="2" charset="0"/>
                          <a:ea typeface="+mn-ea"/>
                          <a:cs typeface="+mn-cs"/>
                        </a:rPr>
                        <a:t># : je </a:t>
                      </a:r>
                      <a:r>
                        <a:rPr lang="fr-FR" sz="2500" b="0" i="0" kern="1200" dirty="0" err="1">
                          <a:solidFill>
                            <a:schemeClr val="tx1"/>
                          </a:solidFill>
                          <a:effectLst/>
                          <a:latin typeface="Coptic1" pitchFamily="2" charset="0"/>
                          <a:ea typeface="+mn-ea"/>
                          <a:cs typeface="+mn-cs"/>
                        </a:rPr>
                        <a:t>ywk</a:t>
                      </a:r>
                      <a:r>
                        <a:rPr lang="fr-FR" sz="2500" b="0" i="0" kern="1200" dirty="0">
                          <a:solidFill>
                            <a:schemeClr val="tx1"/>
                          </a:solidFill>
                          <a:effectLst/>
                          <a:latin typeface="Coptic1" pitchFamily="2" charset="0"/>
                          <a:ea typeface="+mn-ea"/>
                          <a:cs typeface="+mn-cs"/>
                        </a:rPr>
                        <a:t> te ]</a:t>
                      </a:r>
                      <a:r>
                        <a:rPr lang="fr-FR" sz="2500" b="0" i="0" kern="1200" dirty="0" err="1">
                          <a:solidFill>
                            <a:schemeClr val="tx1"/>
                          </a:solidFill>
                          <a:effectLst/>
                          <a:latin typeface="Coptic1" pitchFamily="2" charset="0"/>
                          <a:ea typeface="+mn-ea"/>
                          <a:cs typeface="+mn-cs"/>
                        </a:rPr>
                        <a:t>metouro</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jom</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piw~ou</a:t>
                      </a:r>
                      <a:r>
                        <a:rPr lang="fr-FR" sz="2500" b="0" i="0" kern="1200" dirty="0">
                          <a:solidFill>
                            <a:schemeClr val="tx1"/>
                          </a:solidFill>
                          <a:effectLst/>
                          <a:latin typeface="Coptic1" pitchFamily="2" charset="0"/>
                          <a:ea typeface="+mn-ea"/>
                          <a:cs typeface="+mn-cs"/>
                        </a:rPr>
                        <a:t> sa </a:t>
                      </a:r>
                      <a:r>
                        <a:rPr lang="fr-FR" sz="2500" b="0" i="0" kern="1200" dirty="0" err="1">
                          <a:solidFill>
                            <a:schemeClr val="tx1"/>
                          </a:solidFill>
                          <a:effectLst/>
                          <a:latin typeface="Coptic1" pitchFamily="2" charset="0"/>
                          <a:ea typeface="+mn-ea"/>
                          <a:cs typeface="+mn-cs"/>
                        </a:rPr>
                        <a:t>e~neh</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A~m</a:t>
                      </a:r>
                      <a:r>
                        <a:rPr lang="fr-FR" sz="2500" b="0" i="0" kern="1200" dirty="0">
                          <a:solidFill>
                            <a:schemeClr val="tx1"/>
                          </a:solidFill>
                          <a:effectLst/>
                          <a:latin typeface="Coptic1" pitchFamily="2" charset="0"/>
                          <a:ea typeface="+mn-ea"/>
                          <a:cs typeface="+mn-cs"/>
                        </a:rPr>
                        <a:t>/n. </a:t>
                      </a:r>
                      <a:endParaRPr kumimoji="0" lang="en-US" sz="25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none" strike="noStrike" kern="1200" cap="none" spc="0" normalizeH="0" baseline="0" noProof="0" dirty="0">
                          <a:ln>
                            <a:noFill/>
                          </a:ln>
                          <a:solidFill>
                            <a:srgbClr val="FFFFFF"/>
                          </a:solidFill>
                          <a:effectLst/>
                          <a:uLnTx/>
                          <a:uFillTx/>
                          <a:latin typeface="Arial"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et ne nous soumets pas à la tentation, mais délivre-nous du mal, par Le Christ Jésus notre Seigneur, car c’est à Toi qu’appartiennent le règne, la puissance et la gloire éternellement, </a:t>
                      </a:r>
                      <a:r>
                        <a:rPr kumimoji="0" lang="en-US" sz="2400" b="0" i="0" u="none" strike="noStrike" kern="1200" cap="none" spc="0" normalizeH="0" baseline="0" noProof="0" dirty="0">
                          <a:ln>
                            <a:noFill/>
                          </a:ln>
                          <a:solidFill>
                            <a:srgbClr val="FFFFFF"/>
                          </a:solidFill>
                          <a:effectLst/>
                          <a:uLnTx/>
                          <a:uFillTx/>
                          <a:latin typeface="Arial" charset="0"/>
                          <a:ea typeface="+mn-ea"/>
                          <a:cs typeface="Arial" charset="0"/>
                        </a:rPr>
                        <a:t>Amen. </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3200" b="0" i="0" u="none" strike="noStrike" cap="none" normalizeH="0" baseline="0" dirty="0">
                          <a:ln>
                            <a:noFill/>
                          </a:ln>
                          <a:solidFill>
                            <a:schemeClr val="tx1"/>
                          </a:solidFill>
                          <a:effectLst/>
                          <a:latin typeface="Arial" charset="0"/>
                          <a:cs typeface="Arial" charset="0"/>
                        </a:rPr>
                        <a:t>أَبَانَا الَّذِي فِي السَّمَاوَاتِ، لِيَتَقَدَّسِ اسْمُكَ، </a:t>
                      </a:r>
                      <a:r>
                        <a:rPr kumimoji="0" lang="ar-SA" altLang="zh-CN" sz="3200" b="0" i="0" u="none" strike="noStrike" cap="none" normalizeH="0" baseline="0" dirty="0" err="1">
                          <a:ln>
                            <a:noFill/>
                          </a:ln>
                          <a:solidFill>
                            <a:schemeClr val="tx1"/>
                          </a:solidFill>
                          <a:effectLst/>
                          <a:latin typeface="Arial" charset="0"/>
                          <a:cs typeface="Arial" charset="0"/>
                        </a:rPr>
                        <a:t>لِيَأْتِ</a:t>
                      </a:r>
                      <a:r>
                        <a:rPr kumimoji="0" lang="ar-SA" altLang="zh-CN" sz="3200" b="0" i="0" u="none" strike="noStrike" cap="none" normalizeH="0" baseline="0" dirty="0">
                          <a:ln>
                            <a:noFill/>
                          </a:ln>
                          <a:solidFill>
                            <a:schemeClr val="tx1"/>
                          </a:solidFill>
                          <a:effectLst/>
                          <a:latin typeface="Arial" charset="0"/>
                          <a:cs typeface="Arial" charset="0"/>
                        </a:rPr>
                        <a:t> مَلَكُوتُكَ، لِتَكُنْ مَشِيئَتُكَ، كَمَا فِي السَّمَاءِ، كَذَلِكَ عَلَى الأَرْضِ، خُبْزَنَا الَّذِي لِلْغَدِ، أَعْطِنَا الْيَوْمَ، وَاغْفِرْ لَنَا ذُنُوبَنَا، كَمَا نَغْفِرُ </a:t>
                      </a:r>
                      <a:r>
                        <a:rPr kumimoji="0" lang="ar-SA" altLang="zh-CN" sz="3200" b="0" i="0" u="none" strike="noStrike" cap="none" normalizeH="0" baseline="0">
                          <a:ln>
                            <a:noFill/>
                          </a:ln>
                          <a:solidFill>
                            <a:schemeClr val="tx1"/>
                          </a:solidFill>
                          <a:effectLst/>
                          <a:latin typeface="Arial" charset="0"/>
                          <a:cs typeface="Arial" charset="0"/>
                        </a:rPr>
                        <a:t>نَحْنُ أَيْضاً </a:t>
                      </a:r>
                      <a:r>
                        <a:rPr kumimoji="0" lang="ar-SA" altLang="zh-CN" sz="3200" b="0" i="0" u="none" strike="noStrike" cap="none" normalizeH="0" baseline="0" dirty="0">
                          <a:ln>
                            <a:noFill/>
                          </a:ln>
                          <a:solidFill>
                            <a:schemeClr val="tx1"/>
                          </a:solidFill>
                          <a:effectLst/>
                          <a:latin typeface="Arial" charset="0"/>
                          <a:cs typeface="Arial" charset="0"/>
                        </a:rPr>
                        <a:t>لِلْمُذْنِبِينَ إِلَيْنَا، وَلا تُدْخِلْنَا فِي تَجْرِبَةٍ، لَكِنْ نَجِّنَا مِنَ الشِّرِّيرِ، بِالْمَسِيحِ يَسُوعَ رَبِّنَا، لأَنَّ لَكَ الْمُلْكَ وَالْقُوَّةَ وَالْمَجْدَ إِلَى الأَبَدِ، آمِينَ. </a:t>
                      </a:r>
                      <a:endParaRPr kumimoji="0" lang="en-CA" sz="32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3849762"/>
      </p:ext>
    </p:extLst>
  </p:cSld>
  <p:clrMapOvr>
    <a:masterClrMapping/>
  </p:clrMapOvr>
  <p:transition/>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8F9D2-7428-E26D-FA1B-44F04984B39B}"/>
            </a:ext>
          </a:extLst>
        </p:cNvPr>
        <p:cNvGrpSpPr/>
        <p:nvPr/>
      </p:nvGrpSpPr>
      <p:grpSpPr>
        <a:xfrm>
          <a:off x="0" y="0"/>
          <a:ext cx="0" cy="0"/>
          <a:chOff x="0" y="0"/>
          <a:chExt cx="0" cy="0"/>
        </a:xfrm>
      </p:grpSpPr>
      <p:graphicFrame>
        <p:nvGraphicFramePr>
          <p:cNvPr id="11212824" name="Group 24">
            <a:extLst>
              <a:ext uri="{FF2B5EF4-FFF2-40B4-BE49-F238E27FC236}">
                <a16:creationId xmlns:a16="http://schemas.microsoft.com/office/drawing/2014/main" id="{C1CBB995-6B5D-0F43-2CC6-1AF229E9EF93}"/>
              </a:ext>
            </a:extLst>
          </p:cNvPr>
          <p:cNvGraphicFramePr>
            <a:graphicFrameLocks noGrp="1"/>
          </p:cNvGraphicFramePr>
          <p:nvPr>
            <p:ph type="tbl" idx="1"/>
          </p:nvPr>
        </p:nvGraphicFramePr>
        <p:xfrm>
          <a:off x="0" y="676656"/>
          <a:ext cx="12192000" cy="5212080"/>
        </p:xfrm>
        <a:graphic>
          <a:graphicData uri="http://schemas.openxmlformats.org/drawingml/2006/table">
            <a:tbl>
              <a:tblPr/>
              <a:tblGrid>
                <a:gridCol w="4555957">
                  <a:extLst>
                    <a:ext uri="{9D8B030D-6E8A-4147-A177-3AD203B41FA5}">
                      <a16:colId xmlns:a16="http://schemas.microsoft.com/office/drawing/2014/main" val="20000"/>
                    </a:ext>
                  </a:extLst>
                </a:gridCol>
                <a:gridCol w="4226415">
                  <a:extLst>
                    <a:ext uri="{9D8B030D-6E8A-4147-A177-3AD203B41FA5}">
                      <a16:colId xmlns:a16="http://schemas.microsoft.com/office/drawing/2014/main" val="20001"/>
                    </a:ext>
                  </a:extLst>
                </a:gridCol>
                <a:gridCol w="3409628">
                  <a:extLst>
                    <a:ext uri="{9D8B030D-6E8A-4147-A177-3AD203B41FA5}">
                      <a16:colId xmlns:a16="http://schemas.microsoft.com/office/drawing/2014/main" val="20002"/>
                    </a:ext>
                  </a:extLst>
                </a:gridCol>
              </a:tblGrid>
              <a:tr h="52120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o~ </a:t>
                      </a:r>
                      <a:r>
                        <a:rPr kumimoji="0" lang="en-US" sz="4800" b="0" i="0" u="none" strike="noStrike" cap="none" normalizeH="0" baseline="0" dirty="0" err="1">
                          <a:ln>
                            <a:noFill/>
                          </a:ln>
                          <a:solidFill>
                            <a:schemeClr val="tx1"/>
                          </a:solidFill>
                          <a:effectLst/>
                          <a:latin typeface="Coptic1" pitchFamily="2" charset="0"/>
                          <a:cs typeface="Arial" charset="0"/>
                        </a:rPr>
                        <a:t>Yeoc</a:t>
                      </a:r>
                      <a:r>
                        <a:rPr kumimoji="0" lang="en-US" sz="4800" b="0" i="0" u="none" strike="noStrike" cap="none" normalizeH="0" baseline="0" dirty="0">
                          <a:ln>
                            <a:noFill/>
                          </a:ln>
                          <a:solidFill>
                            <a:schemeClr val="tx1"/>
                          </a:solidFill>
                          <a:effectLst/>
                          <a:latin typeface="Coptic1" pitchFamily="2" charset="0"/>
                          <a:cs typeface="Arial" charset="0"/>
                        </a:rPr>
                        <a:t> : </a:t>
                      </a: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Ic,uroc</a:t>
                      </a:r>
                      <a:r>
                        <a:rPr kumimoji="0" lang="en-US" sz="4800" b="0" i="0" u="none" strike="noStrike" cap="none" normalizeH="0" baseline="0" dirty="0">
                          <a:ln>
                            <a:noFill/>
                          </a:ln>
                          <a:solidFill>
                            <a:schemeClr val="tx1"/>
                          </a:solidFill>
                          <a:effectLst/>
                          <a:latin typeface="Coptic1" pitchFamily="2" charset="0"/>
                          <a:cs typeface="Arial" charset="0"/>
                        </a:rPr>
                        <a:t> : </a:t>
                      </a: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A~yanatoc</a:t>
                      </a:r>
                      <a:r>
                        <a:rPr kumimoji="0" lang="en-US" sz="4800" b="0" i="0" u="none" strike="noStrike" cap="none" normalizeH="0" baseline="0" dirty="0">
                          <a:ln>
                            <a:noFill/>
                          </a:ln>
                          <a:solidFill>
                            <a:schemeClr val="tx1"/>
                          </a:solidFill>
                          <a:effectLst/>
                          <a:latin typeface="Coptic1" pitchFamily="2" charset="0"/>
                          <a:cs typeface="Arial" charset="0"/>
                        </a:rPr>
                        <a:t> : o~ </a:t>
                      </a:r>
                      <a:r>
                        <a:rPr kumimoji="0" lang="en-US" sz="4800" b="0" i="0" u="none" strike="noStrike" cap="none" normalizeH="0" baseline="0" dirty="0" err="1">
                          <a:ln>
                            <a:noFill/>
                          </a:ln>
                          <a:solidFill>
                            <a:schemeClr val="tx1"/>
                          </a:solidFill>
                          <a:effectLst/>
                          <a:latin typeface="Coptic1" pitchFamily="2" charset="0"/>
                          <a:cs typeface="Arial" charset="0"/>
                        </a:rPr>
                        <a:t>c~taurwyic</a:t>
                      </a:r>
                      <a:r>
                        <a:rPr kumimoji="0" lang="en-US" sz="4800" b="0" i="0" u="none" strike="noStrike" cap="none" normalizeH="0" baseline="0" dirty="0">
                          <a:ln>
                            <a:noFill/>
                          </a:ln>
                          <a:solidFill>
                            <a:schemeClr val="tx1"/>
                          </a:solidFill>
                          <a:effectLst/>
                          <a:latin typeface="Coptic1" pitchFamily="2" charset="0"/>
                          <a:cs typeface="Arial" charset="0"/>
                        </a:rPr>
                        <a:t> di /~mac : </a:t>
                      </a:r>
                      <a:r>
                        <a:rPr kumimoji="0" lang="en-US" sz="4800" b="0" i="0" u="none" strike="noStrike" cap="none" normalizeH="0" baseline="0" dirty="0" err="1">
                          <a:ln>
                            <a:noFill/>
                          </a:ln>
                          <a:solidFill>
                            <a:schemeClr val="tx1"/>
                          </a:solidFill>
                          <a:effectLst/>
                          <a:latin typeface="Coptic1" pitchFamily="2" charset="0"/>
                          <a:cs typeface="Arial" charset="0"/>
                        </a:rPr>
                        <a:t>e~le</a:t>
                      </a:r>
                      <a:r>
                        <a:rPr kumimoji="0" lang="en-US" sz="4800" b="0" i="0" u="none" strike="noStrike" cap="none" normalizeH="0" baseline="0" dirty="0">
                          <a:ln>
                            <a:noFill/>
                          </a:ln>
                          <a:solidFill>
                            <a:schemeClr val="tx1"/>
                          </a:solidFill>
                          <a:effectLst/>
                          <a:latin typeface="Coptic1" pitchFamily="2" charset="0"/>
                          <a:cs typeface="Arial" charset="0"/>
                        </a:rPr>
                        <a:t>/~con /~mac.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Saint Dieu, Saint Puissant, Saint </a:t>
                      </a:r>
                      <a:r>
                        <a:rPr kumimoji="0" lang="en-US" sz="4300" b="0" i="0" u="none" strike="noStrike" cap="none" normalizeH="0" baseline="0" dirty="0" err="1">
                          <a:ln>
                            <a:noFill/>
                          </a:ln>
                          <a:solidFill>
                            <a:schemeClr val="tx1"/>
                          </a:solidFill>
                          <a:effectLst/>
                          <a:latin typeface="Arial" charset="0"/>
                          <a:cs typeface="Arial" charset="0"/>
                        </a:rPr>
                        <a:t>Immortel</a:t>
                      </a:r>
                      <a:r>
                        <a:rPr kumimoji="0" lang="en-US" sz="4300" b="0" i="0" u="none" strike="noStrike" cap="none" normalizeH="0" baseline="0" dirty="0">
                          <a:ln>
                            <a:noFill/>
                          </a:ln>
                          <a:solidFill>
                            <a:schemeClr val="tx1"/>
                          </a:solidFill>
                          <a:effectLst/>
                          <a:latin typeface="Arial" charset="0"/>
                          <a:cs typeface="Arial" charset="0"/>
                        </a:rPr>
                        <a:t>, Qui as </a:t>
                      </a:r>
                      <a:r>
                        <a:rPr kumimoji="0" lang="en-US" sz="4300" b="0" i="0" u="none" strike="noStrike" cap="none" normalizeH="0" baseline="0" dirty="0" err="1">
                          <a:ln>
                            <a:noFill/>
                          </a:ln>
                          <a:solidFill>
                            <a:schemeClr val="tx1"/>
                          </a:solidFill>
                          <a:effectLst/>
                          <a:latin typeface="Arial" charset="0"/>
                          <a:cs typeface="Arial" charset="0"/>
                        </a:rPr>
                        <a:t>été</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crucifié</a:t>
                      </a:r>
                      <a:r>
                        <a:rPr kumimoji="0" lang="en-US" sz="4300" b="0" i="0" u="none" strike="noStrike" cap="none" normalizeH="0" baseline="0" dirty="0">
                          <a:ln>
                            <a:noFill/>
                          </a:ln>
                          <a:solidFill>
                            <a:schemeClr val="tx1"/>
                          </a:solidFill>
                          <a:effectLst/>
                          <a:latin typeface="Arial" charset="0"/>
                          <a:cs typeface="Arial" charset="0"/>
                        </a:rPr>
                        <a:t> pour nous ; </a:t>
                      </a:r>
                      <a:r>
                        <a:rPr kumimoji="0" lang="en-US" sz="4300" b="0" i="0" u="none" strike="noStrike" cap="none" normalizeH="0" baseline="0" dirty="0" err="1">
                          <a:ln>
                            <a:noFill/>
                          </a:ln>
                          <a:solidFill>
                            <a:schemeClr val="tx1"/>
                          </a:solidFill>
                          <a:effectLst/>
                          <a:latin typeface="Arial" charset="0"/>
                          <a:cs typeface="Arial" charset="0"/>
                        </a:rPr>
                        <a:t>aie</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pitié</a:t>
                      </a:r>
                      <a:r>
                        <a:rPr kumimoji="0" lang="en-US" sz="4300" b="0" i="0" u="none" strike="noStrike" cap="none" normalizeH="0" baseline="0" dirty="0">
                          <a:ln>
                            <a:noFill/>
                          </a:ln>
                          <a:solidFill>
                            <a:schemeClr val="tx1"/>
                          </a:solidFill>
                          <a:effectLst/>
                          <a:latin typeface="Arial"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800" b="0" i="0" u="none" strike="noStrike" cap="none" normalizeH="0" baseline="0" dirty="0">
                          <a:ln>
                            <a:noFill/>
                          </a:ln>
                          <a:solidFill>
                            <a:schemeClr val="tx1"/>
                          </a:solidFill>
                          <a:effectLst/>
                          <a:latin typeface="Coptic1" pitchFamily="2" charset="0"/>
                          <a:cs typeface="Arial" charset="0"/>
                        </a:rPr>
                        <a:t>قُدُّوسٌ اللهُ، قُدُّوسٌ القَوِيُّ، قُدُّوسٌ (الحَيُّ) الَّذِي لا يَمُوتُ، يَا الَّذِي صُلِبَ عَنَّا، اِرْحَمْنَا. </a:t>
                      </a:r>
                      <a:endParaRPr kumimoji="0" lang="en-US" sz="59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74012433"/>
      </p:ext>
    </p:extLst>
  </p:cSld>
  <p:clrMapOvr>
    <a:masterClrMapping/>
  </p:clrMapOvr>
  <p:transition/>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89559-7420-AF2F-F41A-9BB6D92F942E}"/>
            </a:ext>
          </a:extLst>
        </p:cNvPr>
        <p:cNvGrpSpPr/>
        <p:nvPr/>
      </p:nvGrpSpPr>
      <p:grpSpPr>
        <a:xfrm>
          <a:off x="0" y="0"/>
          <a:ext cx="0" cy="0"/>
          <a:chOff x="0" y="0"/>
          <a:chExt cx="0" cy="0"/>
        </a:xfrm>
      </p:grpSpPr>
      <p:graphicFrame>
        <p:nvGraphicFramePr>
          <p:cNvPr id="2" name="Group 25">
            <a:extLst>
              <a:ext uri="{FF2B5EF4-FFF2-40B4-BE49-F238E27FC236}">
                <a16:creationId xmlns:a16="http://schemas.microsoft.com/office/drawing/2014/main" id="{7AE9A65B-943E-03EF-721D-FEFA600FC66C}"/>
              </a:ext>
            </a:extLst>
          </p:cNvPr>
          <p:cNvGraphicFramePr>
            <a:graphicFrameLocks/>
          </p:cNvGraphicFramePr>
          <p:nvPr>
            <p:extLst>
              <p:ext uri="{D42A27DB-BD31-4B8C-83A1-F6EECF244321}">
                <p14:modId xmlns:p14="http://schemas.microsoft.com/office/powerpoint/2010/main" val="3154269453"/>
              </p:ext>
            </p:extLst>
          </p:nvPr>
        </p:nvGraphicFramePr>
        <p:xfrm>
          <a:off x="0" y="0"/>
          <a:ext cx="12192000" cy="6675120"/>
        </p:xfrm>
        <a:graphic>
          <a:graphicData uri="http://schemas.openxmlformats.org/drawingml/2006/table">
            <a:tbl>
              <a:tblPr/>
              <a:tblGrid>
                <a:gridCol w="4511040">
                  <a:extLst>
                    <a:ext uri="{9D8B030D-6E8A-4147-A177-3AD203B41FA5}">
                      <a16:colId xmlns:a16="http://schemas.microsoft.com/office/drawing/2014/main" val="20000"/>
                    </a:ext>
                  </a:extLst>
                </a:gridCol>
                <a:gridCol w="4304713">
                  <a:extLst>
                    <a:ext uri="{9D8B030D-6E8A-4147-A177-3AD203B41FA5}">
                      <a16:colId xmlns:a16="http://schemas.microsoft.com/office/drawing/2014/main" val="20001"/>
                    </a:ext>
                  </a:extLst>
                </a:gridCol>
                <a:gridCol w="3376247">
                  <a:extLst>
                    <a:ext uri="{9D8B030D-6E8A-4147-A177-3AD203B41FA5}">
                      <a16:colId xmlns:a16="http://schemas.microsoft.com/office/drawing/2014/main" val="20002"/>
                    </a:ext>
                  </a:extLst>
                </a:gridCol>
              </a:tblGrid>
              <a:tr h="6675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500" b="0" i="0" u="none" strike="noStrike" cap="none" normalizeH="0" baseline="0" dirty="0" err="1">
                          <a:ln>
                            <a:noFill/>
                          </a:ln>
                          <a:solidFill>
                            <a:schemeClr val="tx1"/>
                          </a:solidFill>
                          <a:effectLst/>
                          <a:latin typeface="Coptic1" pitchFamily="2" charset="0"/>
                          <a:cs typeface="Arial" charset="0"/>
                        </a:rPr>
                        <a:t>A~gioc</a:t>
                      </a:r>
                      <a:r>
                        <a:rPr kumimoji="0" lang="en-US" sz="4500" b="0" i="0" u="none" strike="noStrike" cap="none" normalizeH="0" baseline="0" dirty="0">
                          <a:ln>
                            <a:noFill/>
                          </a:ln>
                          <a:solidFill>
                            <a:schemeClr val="tx1"/>
                          </a:solidFill>
                          <a:effectLst/>
                          <a:latin typeface="Coptic1" pitchFamily="2" charset="0"/>
                          <a:cs typeface="Arial" charset="0"/>
                        </a:rPr>
                        <a:t> o~ </a:t>
                      </a:r>
                      <a:r>
                        <a:rPr kumimoji="0" lang="en-US" sz="4500" b="0" i="0" u="none" strike="noStrike" cap="none" normalizeH="0" baseline="0" dirty="0" err="1">
                          <a:ln>
                            <a:noFill/>
                          </a:ln>
                          <a:solidFill>
                            <a:schemeClr val="tx1"/>
                          </a:solidFill>
                          <a:effectLst/>
                          <a:latin typeface="Coptic1" pitchFamily="2" charset="0"/>
                          <a:cs typeface="Arial" charset="0"/>
                        </a:rPr>
                        <a:t>Yeoc</a:t>
                      </a:r>
                      <a:r>
                        <a:rPr kumimoji="0" lang="en-US" sz="4500" b="0" i="0" u="none" strike="noStrike" cap="none" normalizeH="0" baseline="0" dirty="0">
                          <a:ln>
                            <a:noFill/>
                          </a:ln>
                          <a:solidFill>
                            <a:schemeClr val="tx1"/>
                          </a:solidFill>
                          <a:effectLst/>
                          <a:latin typeface="Coptic1" pitchFamily="2" charset="0"/>
                          <a:cs typeface="Arial" charset="0"/>
                        </a:rPr>
                        <a:t> : </a:t>
                      </a:r>
                      <a:r>
                        <a:rPr kumimoji="0" lang="en-US" sz="4500" b="0" i="0" u="none" strike="noStrike" cap="none" normalizeH="0" baseline="0" dirty="0" err="1">
                          <a:ln>
                            <a:noFill/>
                          </a:ln>
                          <a:solidFill>
                            <a:schemeClr val="tx1"/>
                          </a:solidFill>
                          <a:effectLst/>
                          <a:latin typeface="Coptic1" pitchFamily="2" charset="0"/>
                          <a:cs typeface="Arial" charset="0"/>
                        </a:rPr>
                        <a:t>A~gioc</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Ic,uroc</a:t>
                      </a:r>
                      <a:r>
                        <a:rPr kumimoji="0" lang="en-US" sz="4500" b="0" i="0" u="none" strike="noStrike" cap="none" normalizeH="0" baseline="0" dirty="0">
                          <a:ln>
                            <a:noFill/>
                          </a:ln>
                          <a:solidFill>
                            <a:schemeClr val="tx1"/>
                          </a:solidFill>
                          <a:effectLst/>
                          <a:latin typeface="Coptic1" pitchFamily="2" charset="0"/>
                          <a:cs typeface="Arial" charset="0"/>
                        </a:rPr>
                        <a:t> : </a:t>
                      </a:r>
                      <a:r>
                        <a:rPr kumimoji="0" lang="en-US" sz="4500" b="0" i="0" u="none" strike="noStrike" cap="none" normalizeH="0" baseline="0" dirty="0" err="1">
                          <a:ln>
                            <a:noFill/>
                          </a:ln>
                          <a:solidFill>
                            <a:schemeClr val="tx1"/>
                          </a:solidFill>
                          <a:effectLst/>
                          <a:latin typeface="Coptic1" pitchFamily="2" charset="0"/>
                          <a:cs typeface="Arial" charset="0"/>
                        </a:rPr>
                        <a:t>A~gioc</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A~yanatoc</a:t>
                      </a:r>
                      <a:r>
                        <a:rPr kumimoji="0" lang="en-US" sz="4500" b="0" i="0" u="none" strike="noStrike" cap="none" normalizeH="0" baseline="0" dirty="0">
                          <a:ln>
                            <a:noFill/>
                          </a:ln>
                          <a:solidFill>
                            <a:schemeClr val="tx1"/>
                          </a:solidFill>
                          <a:effectLst/>
                          <a:latin typeface="Coptic1" pitchFamily="2" charset="0"/>
                          <a:cs typeface="Arial" charset="0"/>
                        </a:rPr>
                        <a:t> : o~ </a:t>
                      </a:r>
                      <a:r>
                        <a:rPr kumimoji="0" lang="en-US" sz="4500" b="0" i="0" u="none" strike="noStrike" cap="none" normalizeH="0" baseline="0" dirty="0" err="1">
                          <a:ln>
                            <a:noFill/>
                          </a:ln>
                          <a:solidFill>
                            <a:schemeClr val="tx1"/>
                          </a:solidFill>
                          <a:effectLst/>
                          <a:latin typeface="Coptic1" pitchFamily="2" charset="0"/>
                          <a:cs typeface="Arial" charset="0"/>
                        </a:rPr>
                        <a:t>a~nactac</a:t>
                      </a:r>
                      <a:r>
                        <a:rPr kumimoji="0" lang="en-US" sz="4500" b="0" i="0" u="none" strike="noStrike" cap="none" normalizeH="0" baseline="0" dirty="0">
                          <a:ln>
                            <a:noFill/>
                          </a:ln>
                          <a:solidFill>
                            <a:schemeClr val="tx1"/>
                          </a:solidFill>
                          <a:effectLst/>
                          <a:latin typeface="Coptic1" pitchFamily="2" charset="0"/>
                          <a:cs typeface="Arial" charset="0"/>
                        </a:rPr>
                        <a:t> ek </a:t>
                      </a:r>
                      <a:r>
                        <a:rPr kumimoji="0" lang="en-US" sz="4500" b="0" i="0" u="none" strike="noStrike" cap="none" normalizeH="0" baseline="0" dirty="0" err="1">
                          <a:ln>
                            <a:noFill/>
                          </a:ln>
                          <a:solidFill>
                            <a:schemeClr val="tx1"/>
                          </a:solidFill>
                          <a:effectLst/>
                          <a:latin typeface="Coptic1" pitchFamily="2" charset="0"/>
                          <a:cs typeface="Arial" charset="0"/>
                        </a:rPr>
                        <a:t>twn</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nekrwn</a:t>
                      </a:r>
                      <a:r>
                        <a:rPr kumimoji="0" lang="en-US" sz="4500" b="0" i="0" u="none" strike="noStrike" cap="none" normalizeH="0" baseline="0" dirty="0">
                          <a:ln>
                            <a:noFill/>
                          </a:ln>
                          <a:solidFill>
                            <a:schemeClr val="tx1"/>
                          </a:solidFill>
                          <a:effectLst/>
                          <a:latin typeface="Coptic1" pitchFamily="2" charset="0"/>
                          <a:cs typeface="Arial" charset="0"/>
                        </a:rPr>
                        <a:t> : </a:t>
                      </a:r>
                      <a:r>
                        <a:rPr kumimoji="0" lang="en-US" sz="4500" b="0" i="0" u="none" strike="noStrike" cap="none" normalizeH="0" baseline="0" dirty="0" err="1">
                          <a:ln>
                            <a:noFill/>
                          </a:ln>
                          <a:solidFill>
                            <a:schemeClr val="tx1"/>
                          </a:solidFill>
                          <a:effectLst/>
                          <a:latin typeface="Coptic1" pitchFamily="2" charset="0"/>
                          <a:cs typeface="Arial" charset="0"/>
                        </a:rPr>
                        <a:t>ke</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a~nelywn</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ic</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touc</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ouranouc</a:t>
                      </a:r>
                      <a:r>
                        <a:rPr kumimoji="0" lang="en-US" sz="4500" b="0" i="0" u="none" strike="noStrike" cap="none" normalizeH="0" baseline="0" dirty="0">
                          <a:ln>
                            <a:noFill/>
                          </a:ln>
                          <a:solidFill>
                            <a:schemeClr val="tx1"/>
                          </a:solidFill>
                          <a:effectLst/>
                          <a:latin typeface="Coptic1" pitchFamily="2" charset="0"/>
                          <a:cs typeface="Arial" charset="0"/>
                        </a:rPr>
                        <a:t> : </a:t>
                      </a:r>
                      <a:r>
                        <a:rPr kumimoji="0" lang="en-US" sz="4500" b="0" i="0" u="none" strike="noStrike" cap="none" normalizeH="0" baseline="0" dirty="0" err="1">
                          <a:ln>
                            <a:noFill/>
                          </a:ln>
                          <a:solidFill>
                            <a:schemeClr val="tx1"/>
                          </a:solidFill>
                          <a:effectLst/>
                          <a:latin typeface="Coptic1" pitchFamily="2" charset="0"/>
                          <a:cs typeface="Arial" charset="0"/>
                        </a:rPr>
                        <a:t>e~le</a:t>
                      </a:r>
                      <a:r>
                        <a:rPr kumimoji="0" lang="en-US" sz="4500" b="0" i="0" u="none" strike="noStrike" cap="none" normalizeH="0" baseline="0" dirty="0">
                          <a:ln>
                            <a:noFill/>
                          </a:ln>
                          <a:solidFill>
                            <a:schemeClr val="tx1"/>
                          </a:solidFill>
                          <a:effectLst/>
                          <a:latin typeface="Coptic1" pitchFamily="2" charset="0"/>
                          <a:cs typeface="Arial" charset="0"/>
                        </a:rPr>
                        <a:t>/~con /~mac. </a:t>
                      </a:r>
                      <a:endParaRPr kumimoji="0" lang="en-US" sz="45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Saint Dieu, Saint Puissant, Saint </a:t>
                      </a:r>
                      <a:r>
                        <a:rPr kumimoji="0" lang="en-US" sz="4300" b="0" i="0" u="none" strike="noStrike" cap="none" normalizeH="0" baseline="0" dirty="0" err="1">
                          <a:ln>
                            <a:noFill/>
                          </a:ln>
                          <a:solidFill>
                            <a:schemeClr val="tx1"/>
                          </a:solidFill>
                          <a:effectLst/>
                          <a:latin typeface="Arial" charset="0"/>
                          <a:cs typeface="Arial" charset="0"/>
                        </a:rPr>
                        <a:t>Immortel</a:t>
                      </a:r>
                      <a:r>
                        <a:rPr kumimoji="0" lang="en-US" sz="4300" b="0" i="0" u="none" strike="noStrike" cap="none" normalizeH="0" baseline="0" dirty="0">
                          <a:ln>
                            <a:noFill/>
                          </a:ln>
                          <a:solidFill>
                            <a:schemeClr val="tx1"/>
                          </a:solidFill>
                          <a:effectLst/>
                          <a:latin typeface="Arial" charset="0"/>
                          <a:cs typeface="Arial" charset="0"/>
                        </a:rPr>
                        <a:t>, Qui</a:t>
                      </a:r>
                      <a:r>
                        <a:rPr kumimoji="0" lang="fr-FR" sz="4300" b="0" i="0" u="none" strike="noStrike" cap="none" normalizeH="0" baseline="0" dirty="0">
                          <a:ln>
                            <a:noFill/>
                          </a:ln>
                          <a:solidFill>
                            <a:schemeClr val="tx1"/>
                          </a:solidFill>
                          <a:effectLst/>
                          <a:latin typeface="Arial" charset="0"/>
                          <a:cs typeface="Arial" charset="0"/>
                        </a:rPr>
                        <a:t> es Ressuscité d'entre les morts et monté aux cieux </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aie</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pitié</a:t>
                      </a:r>
                      <a:r>
                        <a:rPr kumimoji="0" lang="en-US" sz="4300" b="0" i="0" u="none" strike="noStrike" cap="none" normalizeH="0" baseline="0" dirty="0">
                          <a:ln>
                            <a:noFill/>
                          </a:ln>
                          <a:solidFill>
                            <a:schemeClr val="tx1"/>
                          </a:solidFill>
                          <a:effectLst/>
                          <a:latin typeface="Arial"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600" b="0" i="0" u="none" strike="noStrike" cap="none" normalizeH="0" baseline="0" dirty="0">
                          <a:ln>
                            <a:noFill/>
                          </a:ln>
                          <a:solidFill>
                            <a:schemeClr val="tx1"/>
                          </a:solidFill>
                          <a:effectLst/>
                          <a:latin typeface="Coptic1" pitchFamily="2" charset="0"/>
                          <a:cs typeface="Arial" charset="0"/>
                        </a:rPr>
                        <a:t>قُدُّوسٌ اللهُ، قُدُّوسٌ القَوِيُّ، قُدُّوسٌ (الحَيُّ) الَّذِي لا يَمُوتُ، يَا الَّذِي قَامَ مِنْ بَيْنِ الأَمْوَاتِ وَصَعِدَ إِلَى السَّمَاوَاتِ، اِرْحَمْنَا. </a:t>
                      </a:r>
                      <a:endParaRPr kumimoji="0" lang="fr-FR" sz="46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81082959"/>
      </p:ext>
    </p:extLst>
  </p:cSld>
  <p:clrMapOvr>
    <a:masterClrMapping/>
  </p:clrMapOvr>
  <p:transition/>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9D5E9-4086-7F1C-A948-D364B979DB14}"/>
            </a:ext>
          </a:extLst>
        </p:cNvPr>
        <p:cNvGrpSpPr/>
        <p:nvPr/>
      </p:nvGrpSpPr>
      <p:grpSpPr>
        <a:xfrm>
          <a:off x="0" y="0"/>
          <a:ext cx="0" cy="0"/>
          <a:chOff x="0" y="0"/>
          <a:chExt cx="0" cy="0"/>
        </a:xfrm>
      </p:grpSpPr>
      <p:graphicFrame>
        <p:nvGraphicFramePr>
          <p:cNvPr id="13714448" name="Group 16">
            <a:extLst>
              <a:ext uri="{FF2B5EF4-FFF2-40B4-BE49-F238E27FC236}">
                <a16:creationId xmlns:a16="http://schemas.microsoft.com/office/drawing/2014/main" id="{81F71CA8-DDF0-D53F-4C50-63FF20015C03}"/>
              </a:ext>
            </a:extLst>
          </p:cNvPr>
          <p:cNvGraphicFramePr>
            <a:graphicFrameLocks noGrp="1"/>
          </p:cNvGraphicFramePr>
          <p:nvPr>
            <p:ph type="tbl" idx="1"/>
          </p:nvPr>
        </p:nvGraphicFramePr>
        <p:xfrm>
          <a:off x="0" y="0"/>
          <a:ext cx="12192001" cy="6447536"/>
        </p:xfrm>
        <a:graphic>
          <a:graphicData uri="http://schemas.openxmlformats.org/drawingml/2006/table">
            <a:tbl>
              <a:tblPr/>
              <a:tblGrid>
                <a:gridCol w="4546171">
                  <a:extLst>
                    <a:ext uri="{9D8B030D-6E8A-4147-A177-3AD203B41FA5}">
                      <a16:colId xmlns:a16="http://schemas.microsoft.com/office/drawing/2014/main" val="20000"/>
                    </a:ext>
                  </a:extLst>
                </a:gridCol>
                <a:gridCol w="4442847">
                  <a:extLst>
                    <a:ext uri="{9D8B030D-6E8A-4147-A177-3AD203B41FA5}">
                      <a16:colId xmlns:a16="http://schemas.microsoft.com/office/drawing/2014/main" val="20001"/>
                    </a:ext>
                  </a:extLst>
                </a:gridCol>
                <a:gridCol w="3202983">
                  <a:extLst>
                    <a:ext uri="{9D8B030D-6E8A-4147-A177-3AD203B41FA5}">
                      <a16:colId xmlns:a16="http://schemas.microsoft.com/office/drawing/2014/main" val="20002"/>
                    </a:ext>
                  </a:extLst>
                </a:gridCol>
              </a:tblGrid>
              <a:tr h="64475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Arial" charset="0"/>
                        </a:rPr>
                        <a:t>Doxa Patri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U~iw</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A~giw</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P~neumati</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nun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a~i</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ic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touc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e~w~nac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twn</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e~w~nwn</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A~m</a:t>
                      </a:r>
                      <a:r>
                        <a:rPr kumimoji="0" lang="en-US" sz="4300" b="0" i="0" u="none" strike="noStrike" cap="none" normalizeH="0" baseline="0" dirty="0">
                          <a:ln>
                            <a:noFill/>
                          </a:ln>
                          <a:solidFill>
                            <a:schemeClr val="tx1"/>
                          </a:solidFill>
                          <a:effectLst/>
                          <a:latin typeface="Coptic1" pitchFamily="2" charset="0"/>
                          <a:cs typeface="Arial" charset="0"/>
                        </a:rPr>
                        <a:t>/n.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A~gia</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T~riac</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e~le</a:t>
                      </a:r>
                      <a:r>
                        <a:rPr kumimoji="0" lang="en-US" sz="4300" b="0" i="0" u="none" strike="noStrike" cap="none" normalizeH="0" baseline="0" dirty="0">
                          <a:ln>
                            <a:noFill/>
                          </a:ln>
                          <a:solidFill>
                            <a:schemeClr val="tx1"/>
                          </a:solidFill>
                          <a:effectLst/>
                          <a:latin typeface="Coptic1" pitchFamily="2" charset="0"/>
                          <a:cs typeface="Arial" charset="0"/>
                        </a:rPr>
                        <a:t>/~con /~mac. </a:t>
                      </a:r>
                      <a:endParaRPr kumimoji="0" lang="en-US" sz="43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Gloire au Père, au Fils et au Saint Esprit, </a:t>
                      </a:r>
                      <a:r>
                        <a:rPr kumimoji="0" lang="en-US" sz="4300" b="0" i="0" u="none" strike="noStrike" cap="none" normalizeH="0" baseline="0" dirty="0" err="1">
                          <a:ln>
                            <a:noFill/>
                          </a:ln>
                          <a:solidFill>
                            <a:schemeClr val="tx1"/>
                          </a:solidFill>
                          <a:effectLst/>
                          <a:latin typeface="Arial" charset="0"/>
                          <a:cs typeface="Arial" charset="0"/>
                        </a:rPr>
                        <a:t>maintenant</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toujours</a:t>
                      </a:r>
                      <a:r>
                        <a:rPr kumimoji="0" lang="en-US" sz="4300" b="0" i="0" u="none" strike="noStrike" cap="none" normalizeH="0" baseline="0" dirty="0">
                          <a:ln>
                            <a:noFill/>
                          </a:ln>
                          <a:solidFill>
                            <a:schemeClr val="tx1"/>
                          </a:solidFill>
                          <a:effectLst/>
                          <a:latin typeface="Arial" charset="0"/>
                          <a:cs typeface="Arial" charset="0"/>
                        </a:rPr>
                        <a:t> et dans les siècles des siècles. Amen.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Ô Sainte </a:t>
                      </a:r>
                      <a:r>
                        <a:rPr kumimoji="0" lang="en-US" sz="4300" b="0" i="0" u="none" strike="noStrike" cap="none" normalizeH="0" baseline="0" dirty="0" err="1">
                          <a:ln>
                            <a:noFill/>
                          </a:ln>
                          <a:solidFill>
                            <a:schemeClr val="tx1"/>
                          </a:solidFill>
                          <a:effectLst/>
                          <a:latin typeface="Arial" charset="0"/>
                          <a:cs typeface="Arial" charset="0"/>
                        </a:rPr>
                        <a:t>Trinité</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aie</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pitié</a:t>
                      </a:r>
                      <a:r>
                        <a:rPr kumimoji="0" lang="en-US" sz="4300" b="0" i="0" u="none" strike="noStrike" cap="none" normalizeH="0" baseline="0" dirty="0">
                          <a:ln>
                            <a:noFill/>
                          </a:ln>
                          <a:solidFill>
                            <a:schemeClr val="tx1"/>
                          </a:solidFill>
                          <a:effectLst/>
                          <a:latin typeface="Arial"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500" b="0" i="0" u="none" strike="noStrike" cap="none" normalizeH="0" baseline="0" dirty="0">
                          <a:ln>
                            <a:noFill/>
                          </a:ln>
                          <a:solidFill>
                            <a:schemeClr val="tx1"/>
                          </a:solidFill>
                          <a:effectLst/>
                          <a:latin typeface="Coptic1" pitchFamily="2" charset="0"/>
                          <a:cs typeface="Arial" charset="0"/>
                        </a:rPr>
                        <a:t>المَجْدُ لِلآبِ </a:t>
                      </a:r>
                      <a:r>
                        <a:rPr kumimoji="0" lang="ar-EG" sz="4500" b="0" i="0" u="none" strike="noStrike" cap="none" normalizeH="0" baseline="0" dirty="0" err="1">
                          <a:ln>
                            <a:noFill/>
                          </a:ln>
                          <a:solidFill>
                            <a:schemeClr val="tx1"/>
                          </a:solidFill>
                          <a:effectLst/>
                          <a:latin typeface="Coptic1" pitchFamily="2" charset="0"/>
                          <a:cs typeface="Arial" charset="0"/>
                        </a:rPr>
                        <a:t>وَالإِبْنِ</a:t>
                      </a:r>
                      <a:r>
                        <a:rPr kumimoji="0" lang="ar-EG" sz="4500" b="0" i="0" u="none" strike="noStrike" cap="none" normalizeH="0" baseline="0" dirty="0">
                          <a:ln>
                            <a:noFill/>
                          </a:ln>
                          <a:solidFill>
                            <a:schemeClr val="tx1"/>
                          </a:solidFill>
                          <a:effectLst/>
                          <a:latin typeface="Coptic1" pitchFamily="2" charset="0"/>
                          <a:cs typeface="Arial" charset="0"/>
                        </a:rPr>
                        <a:t> وَالرُّوحِ القُدُسِ، الآنَ وَكُلُّ أَوَانٍ وَإِلَى دَهْرِ الدُّهُورِ. آمِينَ. </a:t>
                      </a:r>
                      <a:endParaRPr kumimoji="0" lang="fr-FR" sz="45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500" b="0" i="0" u="none" strike="noStrike" cap="none" normalizeH="0" baseline="0" dirty="0">
                          <a:ln>
                            <a:noFill/>
                          </a:ln>
                          <a:solidFill>
                            <a:schemeClr val="tx1"/>
                          </a:solidFill>
                          <a:effectLst/>
                          <a:latin typeface="Coptic1" pitchFamily="2" charset="0"/>
                          <a:cs typeface="Arial" charset="0"/>
                        </a:rPr>
                        <a:t>أَيُّهَا الثَّالُوثُ القُدُّوسُ، اِرْحَمْنَا.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72271307"/>
      </p:ext>
    </p:extLst>
  </p:cSld>
  <p:clrMapOvr>
    <a:masterClrMapping/>
  </p:clrMapOvr>
  <p:transition/>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6C720-5B37-5C02-4F08-1E2F37603655}"/>
            </a:ext>
          </a:extLst>
        </p:cNvPr>
        <p:cNvGrpSpPr/>
        <p:nvPr/>
      </p:nvGrpSpPr>
      <p:grpSpPr>
        <a:xfrm>
          <a:off x="0" y="0"/>
          <a:ext cx="0" cy="0"/>
          <a:chOff x="0" y="0"/>
          <a:chExt cx="0" cy="0"/>
        </a:xfrm>
      </p:grpSpPr>
      <p:graphicFrame>
        <p:nvGraphicFramePr>
          <p:cNvPr id="8588428" name="Group 140">
            <a:extLst>
              <a:ext uri="{FF2B5EF4-FFF2-40B4-BE49-F238E27FC236}">
                <a16:creationId xmlns:a16="http://schemas.microsoft.com/office/drawing/2014/main" id="{3B17C109-5F7C-23E4-812D-3B0263F03D63}"/>
              </a:ext>
            </a:extLst>
          </p:cNvPr>
          <p:cNvGraphicFramePr>
            <a:graphicFrameLocks noGrp="1"/>
          </p:cNvGraphicFramePr>
          <p:nvPr/>
        </p:nvGraphicFramePr>
        <p:xfrm>
          <a:off x="0" y="4"/>
          <a:ext cx="12192001" cy="6629396"/>
        </p:xfrm>
        <a:graphic>
          <a:graphicData uri="http://schemas.openxmlformats.org/drawingml/2006/table">
            <a:tbl>
              <a:tblPr/>
              <a:tblGrid>
                <a:gridCol w="4185055">
                  <a:extLst>
                    <a:ext uri="{9D8B030D-6E8A-4147-A177-3AD203B41FA5}">
                      <a16:colId xmlns:a16="http://schemas.microsoft.com/office/drawing/2014/main" val="20000"/>
                    </a:ext>
                  </a:extLst>
                </a:gridCol>
                <a:gridCol w="4539575">
                  <a:extLst>
                    <a:ext uri="{9D8B030D-6E8A-4147-A177-3AD203B41FA5}">
                      <a16:colId xmlns:a16="http://schemas.microsoft.com/office/drawing/2014/main" val="20001"/>
                    </a:ext>
                  </a:extLst>
                </a:gridCol>
                <a:gridCol w="3467371">
                  <a:extLst>
                    <a:ext uri="{9D8B030D-6E8A-4147-A177-3AD203B41FA5}">
                      <a16:colId xmlns:a16="http://schemas.microsoft.com/office/drawing/2014/main" val="20002"/>
                    </a:ext>
                  </a:extLst>
                </a:gridCol>
              </a:tblGrid>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itchFamily="34" charset="0"/>
                        </a:rPr>
                        <a:t>Piou</a:t>
                      </a:r>
                      <a:r>
                        <a:rPr kumimoji="0" lang="en-US" sz="2700" b="0" i="0" u="sng" strike="noStrike" cap="none" normalizeH="0" baseline="0" dirty="0">
                          <a:ln>
                            <a:noFill/>
                          </a:ln>
                          <a:solidFill>
                            <a:srgbClr val="FF9900"/>
                          </a:solidFill>
                          <a:effectLst/>
                          <a:latin typeface="Coptic1" pitchFamily="2" charset="0"/>
                          <a:cs typeface="Arial" pitchFamily="34" charset="0"/>
                        </a:rPr>
                        <a:t>/b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4976">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0" i="0" u="none" strike="noStrike" cap="none" normalizeH="0" baseline="0" dirty="0">
                          <a:ln>
                            <a:noFill/>
                          </a:ln>
                          <a:solidFill>
                            <a:schemeClr val="tx1"/>
                          </a:solidFill>
                          <a:effectLst/>
                          <a:latin typeface="Avva_Marcos" panose="04020500000000000000" pitchFamily="82" charset="0"/>
                          <a:cs typeface="Arial" charset="0"/>
                        </a:rPr>
                        <a:t>2</a:t>
                      </a:r>
                      <a:r>
                        <a:rPr kumimoji="0" lang="en-US" sz="3200" b="0" i="0" u="none" strike="noStrike" cap="none" normalizeH="0" baseline="0" dirty="0">
                          <a:ln>
                            <a:noFill/>
                          </a:ln>
                          <a:solidFill>
                            <a:schemeClr val="tx1"/>
                          </a:solidFill>
                          <a:effectLst/>
                          <a:latin typeface="Coptic1" pitchFamily="2" charset="0"/>
                          <a:cs typeface="Arial" charset="0"/>
                        </a:rPr>
                        <a:t>l/l.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3200" b="0" i="0" u="none" strike="noStrike" cap="none" normalizeH="0" baseline="0" dirty="0">
                          <a:ln>
                            <a:noFill/>
                          </a:ln>
                          <a:solidFill>
                            <a:schemeClr val="tx1"/>
                          </a:solidFill>
                          <a:effectLst/>
                          <a:latin typeface="Arial" charset="0"/>
                          <a:cs typeface="Arial" charset="0"/>
                        </a:rPr>
                        <a:t>Prions.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صَلِّ.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58883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1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E~pi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p~roceu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c~tay</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te</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Pour la prière levons-nous.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لِلصَّلَاةِ قِفُوا</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546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I~r</a:t>
                      </a:r>
                      <a:r>
                        <a:rPr kumimoji="0" lang="en-US" sz="3200" b="0" i="0" u="none" strike="noStrike" cap="none" normalizeH="0" baseline="0" dirty="0">
                          <a:ln>
                            <a:noFill/>
                          </a:ln>
                          <a:solidFill>
                            <a:schemeClr val="tx1"/>
                          </a:solidFill>
                          <a:effectLst/>
                          <a:latin typeface="Coptic1" pitchFamily="2" charset="0"/>
                          <a:cs typeface="Arial" charset="0"/>
                        </a:rPr>
                        <a:t>/n/ </a:t>
                      </a:r>
                      <a:r>
                        <a:rPr kumimoji="0" lang="en-US" sz="3200" b="0" i="0" u="none" strike="noStrike" cap="none" normalizeH="0" baseline="0" dirty="0" err="1">
                          <a:ln>
                            <a:noFill/>
                          </a:ln>
                          <a:solidFill>
                            <a:schemeClr val="tx1"/>
                          </a:solidFill>
                          <a:effectLst/>
                          <a:latin typeface="Coptic1" pitchFamily="2" charset="0"/>
                          <a:cs typeface="Arial" charset="0"/>
                        </a:rPr>
                        <a:t>paci</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La paix soit avec vous</a:t>
                      </a:r>
                      <a:r>
                        <a:rPr kumimoji="0" lang="en-US" sz="3200" b="0" i="0" u="none" strike="noStrike" cap="none" normalizeH="0" baseline="0" dirty="0">
                          <a:ln>
                            <a:noFill/>
                          </a:ln>
                          <a:solidFill>
                            <a:schemeClr val="tx1"/>
                          </a:solidFill>
                          <a:effectLst/>
                          <a:latin typeface="Arial"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السَّلَامُ لِجَمِيعِكُمْ</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61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Ke </a:t>
                      </a:r>
                      <a:r>
                        <a:rPr kumimoji="0" lang="en-US" sz="3200" b="0" i="0" u="none" strike="noStrike" cap="none" normalizeH="0" baseline="0" dirty="0" err="1">
                          <a:ln>
                            <a:noFill/>
                          </a:ln>
                          <a:solidFill>
                            <a:schemeClr val="tx1"/>
                          </a:solidFill>
                          <a:effectLst/>
                          <a:latin typeface="Coptic1" pitchFamily="2" charset="0"/>
                          <a:cs typeface="Arial" charset="0"/>
                        </a:rPr>
                        <a:t>tw</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p~neumati</a:t>
                      </a:r>
                      <a:r>
                        <a:rPr kumimoji="0" lang="en-US" sz="3200" b="0" i="0" u="none" strike="noStrike" cap="none" normalizeH="0" baseline="0" dirty="0">
                          <a:ln>
                            <a:noFill/>
                          </a:ln>
                          <a:solidFill>
                            <a:schemeClr val="tx1"/>
                          </a:solidFill>
                          <a:effectLst/>
                          <a:latin typeface="Coptic1" pitchFamily="2" charset="0"/>
                          <a:cs typeface="Arial" pitchFamily="34" charset="0"/>
                        </a:rPr>
                        <a:t> </a:t>
                      </a:r>
                      <a:r>
                        <a:rPr kumimoji="0" lang="en-US" sz="3200" b="0" i="0" u="none" strike="noStrike" cap="none" normalizeH="0" baseline="0" dirty="0" err="1">
                          <a:ln>
                            <a:noFill/>
                          </a:ln>
                          <a:solidFill>
                            <a:schemeClr val="tx1"/>
                          </a:solidFill>
                          <a:effectLst/>
                          <a:latin typeface="Coptic1" pitchFamily="2" charset="0"/>
                          <a:cs typeface="Arial" charset="0"/>
                        </a:rPr>
                        <a:t>cou</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Et avec votre esprit.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وَلِرُوحِكَ أَيْضاً</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94306098"/>
      </p:ext>
    </p:extLst>
  </p:cSld>
  <p:clrMapOvr>
    <a:masterClrMapping/>
  </p:clrMapOvr>
  <p:transition/>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D795C-835A-1DDC-2ACE-3C284AB4C1FF}"/>
            </a:ext>
          </a:extLst>
        </p:cNvPr>
        <p:cNvGrpSpPr/>
        <p:nvPr/>
      </p:nvGrpSpPr>
      <p:grpSpPr>
        <a:xfrm>
          <a:off x="0" y="0"/>
          <a:ext cx="0" cy="0"/>
          <a:chOff x="0" y="0"/>
          <a:chExt cx="0" cy="0"/>
        </a:xfrm>
      </p:grpSpPr>
      <p:graphicFrame>
        <p:nvGraphicFramePr>
          <p:cNvPr id="12557314" name="Group 2">
            <a:extLst>
              <a:ext uri="{FF2B5EF4-FFF2-40B4-BE49-F238E27FC236}">
                <a16:creationId xmlns:a16="http://schemas.microsoft.com/office/drawing/2014/main" id="{D4140817-2C05-7427-E14A-31654CE7700B}"/>
              </a:ext>
            </a:extLst>
          </p:cNvPr>
          <p:cNvGraphicFramePr>
            <a:graphicFrameLocks noGrp="1"/>
          </p:cNvGraphicFramePr>
          <p:nvPr/>
        </p:nvGraphicFramePr>
        <p:xfrm>
          <a:off x="0" y="518161"/>
          <a:ext cx="12192000" cy="6273419"/>
        </p:xfrm>
        <a:graphic>
          <a:graphicData uri="http://schemas.openxmlformats.org/drawingml/2006/table">
            <a:tbl>
              <a:tblPr/>
              <a:tblGrid>
                <a:gridCol w="4546169">
                  <a:extLst>
                    <a:ext uri="{9D8B030D-6E8A-4147-A177-3AD203B41FA5}">
                      <a16:colId xmlns:a16="http://schemas.microsoft.com/office/drawing/2014/main" val="20000"/>
                    </a:ext>
                  </a:extLst>
                </a:gridCol>
                <a:gridCol w="4297720">
                  <a:extLst>
                    <a:ext uri="{9D8B030D-6E8A-4147-A177-3AD203B41FA5}">
                      <a16:colId xmlns:a16="http://schemas.microsoft.com/office/drawing/2014/main" val="20001"/>
                    </a:ext>
                  </a:extLst>
                </a:gridCol>
                <a:gridCol w="3348111">
                  <a:extLst>
                    <a:ext uri="{9D8B030D-6E8A-4147-A177-3AD203B41FA5}">
                      <a16:colId xmlns:a16="http://schemas.microsoft.com/office/drawing/2014/main" val="20002"/>
                    </a:ext>
                  </a:extLst>
                </a:gridCol>
              </a:tblGrid>
              <a:tr h="549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72414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0" i="0" u="none" strike="noStrike" cap="none" normalizeH="0" baseline="0" dirty="0">
                          <a:ln>
                            <a:noFill/>
                          </a:ln>
                          <a:solidFill>
                            <a:schemeClr val="tx1"/>
                          </a:solidFill>
                          <a:effectLst/>
                          <a:latin typeface="Avva_Marcos" panose="04020500000000000000" pitchFamily="82" charset="0"/>
                          <a:cs typeface="Arial" charset="0"/>
                        </a:rPr>
                        <a:t>F</a:t>
                      </a:r>
                      <a:r>
                        <a:rPr kumimoji="0" lang="en-US" sz="2800" b="0" i="0" u="none" strike="noStrike" cap="none" normalizeH="0" baseline="0" dirty="0">
                          <a:ln>
                            <a:noFill/>
                          </a:ln>
                          <a:solidFill>
                            <a:schemeClr val="tx1"/>
                          </a:solidFill>
                          <a:effectLst/>
                          <a:latin typeface="Coptic1" pitchFamily="2" charset="0"/>
                          <a:cs typeface="Arial" charset="0"/>
                        </a:rPr>
                        <a:t>N/b p~{</a:t>
                      </a:r>
                      <a:r>
                        <a:rPr kumimoji="0" lang="en-US" sz="2800" b="0" i="0" u="none" strike="noStrike" cap="none" normalizeH="0" baseline="0" dirty="0" err="1">
                          <a:ln>
                            <a:noFill/>
                          </a:ln>
                          <a:solidFill>
                            <a:schemeClr val="tx1"/>
                          </a:solidFill>
                          <a:effectLst/>
                          <a:latin typeface="Coptic1" pitchFamily="2" charset="0"/>
                          <a:cs typeface="Arial" charset="0"/>
                        </a:rPr>
                        <a:t>oic</a:t>
                      </a:r>
                      <a:r>
                        <a:rPr kumimoji="0" lang="en-US" sz="2800" b="0" i="0" u="none" strike="noStrike" cap="none" normalizeH="0" baseline="0" dirty="0">
                          <a:ln>
                            <a:noFill/>
                          </a:ln>
                          <a:solidFill>
                            <a:schemeClr val="tx1"/>
                          </a:solidFill>
                          <a:effectLst/>
                          <a:latin typeface="Coptic1" pitchFamily="2" charset="0"/>
                          <a:cs typeface="Arial" charset="0"/>
                        </a:rPr>
                        <a:t> I/#c# </a:t>
                      </a:r>
                      <a:r>
                        <a:rPr kumimoji="0" lang="en-US" sz="2800" b="0" i="0" u="none" strike="noStrike" cap="none" normalizeH="0" baseline="0" dirty="0" err="1">
                          <a:ln>
                            <a:noFill/>
                          </a:ln>
                          <a:solidFill>
                            <a:schemeClr val="tx1"/>
                          </a:solidFill>
                          <a:effectLst/>
                          <a:latin typeface="Coptic1" pitchFamily="2" charset="0"/>
                          <a:cs typeface="Arial" charset="0"/>
                        </a:rPr>
                        <a:t>P,#c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penNou</a:t>
                      </a:r>
                      <a:r>
                        <a:rPr kumimoji="0" lang="en-US" sz="2800" b="0" i="0" u="none" strike="noStrike" cap="none" normalizeH="0" baseline="0" dirty="0">
                          <a:ln>
                            <a:noFill/>
                          </a:ln>
                          <a:solidFill>
                            <a:schemeClr val="tx1"/>
                          </a:solidFill>
                          <a:effectLst/>
                          <a:latin typeface="Coptic1" pitchFamily="2" charset="0"/>
                          <a:cs typeface="Arial" charset="0"/>
                        </a:rPr>
                        <a:t>] : V/</a:t>
                      </a:r>
                      <a:r>
                        <a:rPr kumimoji="0" lang="en-US" sz="2800" b="0" i="0" u="none" strike="noStrike" cap="none" normalizeH="0" baseline="0" dirty="0" err="1">
                          <a:ln>
                            <a:noFill/>
                          </a:ln>
                          <a:solidFill>
                            <a:schemeClr val="tx1"/>
                          </a:solidFill>
                          <a:effectLst/>
                          <a:latin typeface="Coptic1" pitchFamily="2" charset="0"/>
                          <a:cs typeface="Arial" charset="0"/>
                        </a:rPr>
                        <a:t>etafjoc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n~nefa~gioc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ettai</a:t>
                      </a:r>
                      <a:r>
                        <a:rPr kumimoji="0" lang="en-US" sz="2800" b="0" i="0" u="none" strike="noStrike" cap="none" normalizeH="0" baseline="0" dirty="0">
                          <a:ln>
                            <a:noFill/>
                          </a:ln>
                          <a:solidFill>
                            <a:schemeClr val="tx1"/>
                          </a:solidFill>
                          <a:effectLst/>
                          <a:latin typeface="Coptic1" pitchFamily="2" charset="0"/>
                          <a:cs typeface="Arial" charset="0"/>
                        </a:rPr>
                        <a:t>/~out </a:t>
                      </a:r>
                      <a:r>
                        <a:rPr kumimoji="0" lang="en-US" sz="2800" b="0" i="0" u="none" strike="noStrike" cap="none" normalizeH="0" baseline="0" dirty="0" err="1">
                          <a:ln>
                            <a:noFill/>
                          </a:ln>
                          <a:solidFill>
                            <a:schemeClr val="tx1"/>
                          </a:solidFill>
                          <a:effectLst/>
                          <a:latin typeface="Coptic1" pitchFamily="2" charset="0"/>
                          <a:cs typeface="Arial" charset="0"/>
                        </a:rPr>
                        <a:t>m~may</a:t>
                      </a:r>
                      <a:r>
                        <a:rPr kumimoji="0" lang="en-US" sz="2800" b="0" i="0" u="none" strike="noStrike" cap="none" normalizeH="0" baseline="0" dirty="0">
                          <a:ln>
                            <a:noFill/>
                          </a:ln>
                          <a:solidFill>
                            <a:schemeClr val="tx1"/>
                          </a:solidFill>
                          <a:effectLst/>
                          <a:latin typeface="Coptic1" pitchFamily="2" charset="0"/>
                          <a:cs typeface="Arial" charset="0"/>
                        </a:rPr>
                        <a:t>/t/c : </a:t>
                      </a:r>
                      <a:r>
                        <a:rPr kumimoji="0" lang="en-US" sz="2800" b="0" i="0" u="none" strike="noStrike" cap="none" normalizeH="0" baseline="0" dirty="0" err="1">
                          <a:ln>
                            <a:noFill/>
                          </a:ln>
                          <a:solidFill>
                            <a:schemeClr val="tx1"/>
                          </a:solidFill>
                          <a:effectLst/>
                          <a:latin typeface="Coptic1" pitchFamily="2" charset="0"/>
                          <a:cs typeface="Arial" charset="0"/>
                        </a:rPr>
                        <a:t>ouoh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n~a~poctoloc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e~youab</a:t>
                      </a:r>
                      <a:r>
                        <a:rPr kumimoji="0" lang="en-US" sz="28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ptic1" pitchFamily="2" charset="0"/>
                          <a:cs typeface="Arial" charset="0"/>
                        </a:rPr>
                        <a:t>Je </a:t>
                      </a:r>
                      <a:r>
                        <a:rPr kumimoji="0" lang="en-US" sz="2800" b="0" i="0" u="none" strike="noStrike" cap="none" normalizeH="0" baseline="0" dirty="0" err="1">
                          <a:ln>
                            <a:noFill/>
                          </a:ln>
                          <a:solidFill>
                            <a:schemeClr val="tx1"/>
                          </a:solidFill>
                          <a:effectLst/>
                          <a:latin typeface="Coptic1" pitchFamily="2" charset="0"/>
                          <a:cs typeface="Arial" charset="0"/>
                        </a:rPr>
                        <a:t>hanm</a:t>
                      </a:r>
                      <a:r>
                        <a:rPr kumimoji="0" lang="en-US" sz="2800" b="0" i="0" u="none" strike="noStrike" cap="none" normalizeH="0" baseline="0" dirty="0">
                          <a:ln>
                            <a:noFill/>
                          </a:ln>
                          <a:solidFill>
                            <a:schemeClr val="tx1"/>
                          </a:solidFill>
                          <a:effectLst/>
                          <a:latin typeface="Coptic1" pitchFamily="2" charset="0"/>
                          <a:cs typeface="Arial" charset="0"/>
                        </a:rPr>
                        <a:t>/s </a:t>
                      </a:r>
                      <a:r>
                        <a:rPr kumimoji="0" lang="en-US" sz="2800" b="0" i="0" u="none" strike="noStrike" cap="none" normalizeH="0" baseline="0" dirty="0" err="1">
                          <a:ln>
                            <a:noFill/>
                          </a:ln>
                          <a:solidFill>
                            <a:schemeClr val="tx1"/>
                          </a:solidFill>
                          <a:effectLst/>
                          <a:latin typeface="Coptic1" pitchFamily="2" charset="0"/>
                          <a:cs typeface="Arial" charset="0"/>
                        </a:rPr>
                        <a:t>m~p~rov</a:t>
                      </a:r>
                      <a:r>
                        <a:rPr kumimoji="0" lang="en-US" sz="2800" b="0" i="0" u="none" strike="noStrike" cap="none" normalizeH="0" baseline="0" dirty="0">
                          <a:ln>
                            <a:noFill/>
                          </a:ln>
                          <a:solidFill>
                            <a:schemeClr val="tx1"/>
                          </a:solidFill>
                          <a:effectLst/>
                          <a:latin typeface="Coptic1" pitchFamily="2" charset="0"/>
                          <a:cs typeface="Arial" charset="0"/>
                        </a:rPr>
                        <a:t>/t/c </a:t>
                      </a:r>
                      <a:r>
                        <a:rPr kumimoji="0" lang="en-US" sz="2800" b="0" i="0" u="none" strike="noStrike" cap="none" normalizeH="0" baseline="0" dirty="0" err="1">
                          <a:ln>
                            <a:noFill/>
                          </a:ln>
                          <a:solidFill>
                            <a:schemeClr val="tx1"/>
                          </a:solidFill>
                          <a:effectLst/>
                          <a:latin typeface="Coptic1" pitchFamily="2" charset="0"/>
                          <a:cs typeface="Arial" charset="0"/>
                        </a:rPr>
                        <a:t>nem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hany~m</a:t>
                      </a:r>
                      <a:r>
                        <a:rPr kumimoji="0" lang="en-US" sz="2800" b="0" i="0" u="none" strike="noStrike" cap="none" normalizeH="0" baseline="0" dirty="0">
                          <a:ln>
                            <a:noFill/>
                          </a:ln>
                          <a:solidFill>
                            <a:schemeClr val="tx1"/>
                          </a:solidFill>
                          <a:effectLst/>
                          <a:latin typeface="Coptic1" pitchFamily="2" charset="0"/>
                          <a:cs typeface="Arial" charset="0"/>
                        </a:rPr>
                        <a:t>/i : </a:t>
                      </a:r>
                      <a:r>
                        <a:rPr kumimoji="0" lang="en-US" sz="2800" b="0" i="0" u="none" strike="noStrike" cap="none" normalizeH="0" baseline="0" dirty="0" err="1">
                          <a:ln>
                            <a:noFill/>
                          </a:ln>
                          <a:solidFill>
                            <a:schemeClr val="tx1"/>
                          </a:solidFill>
                          <a:effectLst/>
                          <a:latin typeface="Coptic1" pitchFamily="2" charset="0"/>
                          <a:cs typeface="Arial" charset="0"/>
                        </a:rPr>
                        <a:t>auere~piyumin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e~nau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e~n</a:t>
                      </a:r>
                      <a:r>
                        <a:rPr kumimoji="0" lang="en-US" sz="2800" b="0" i="0" u="none" strike="noStrike" cap="none" normalizeH="0" baseline="0" dirty="0">
                          <a:ln>
                            <a:noFill/>
                          </a:ln>
                          <a:solidFill>
                            <a:schemeClr val="tx1"/>
                          </a:solidFill>
                          <a:effectLst/>
                          <a:latin typeface="Coptic1" pitchFamily="2" charset="0"/>
                          <a:cs typeface="Arial" charset="0"/>
                        </a:rPr>
                        <a:t>/</a:t>
                      </a:r>
                      <a:r>
                        <a:rPr kumimoji="0" lang="en-US" sz="2800" b="0" i="0" u="none" strike="noStrike" cap="none" normalizeH="0" baseline="0" dirty="0" err="1">
                          <a:ln>
                            <a:noFill/>
                          </a:ln>
                          <a:solidFill>
                            <a:schemeClr val="tx1"/>
                          </a:solidFill>
                          <a:effectLst/>
                          <a:latin typeface="Coptic1" pitchFamily="2" charset="0"/>
                          <a:cs typeface="Arial" charset="0"/>
                        </a:rPr>
                        <a:t>e~tetennau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e~rwou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ouoh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m~pounau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Ouoh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e~cwtem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e~n</a:t>
                      </a:r>
                      <a:r>
                        <a:rPr kumimoji="0" lang="en-US" sz="2800" b="0" i="0" u="none" strike="noStrike" cap="none" normalizeH="0" baseline="0" dirty="0">
                          <a:ln>
                            <a:noFill/>
                          </a:ln>
                          <a:solidFill>
                            <a:schemeClr val="tx1"/>
                          </a:solidFill>
                          <a:effectLst/>
                          <a:latin typeface="Coptic1" pitchFamily="2" charset="0"/>
                          <a:cs typeface="Arial" charset="0"/>
                        </a:rPr>
                        <a:t>/</a:t>
                      </a:r>
                      <a:r>
                        <a:rPr kumimoji="0" lang="en-US" sz="2800" b="0" i="0" u="none" strike="noStrike" cap="none" normalizeH="0" baseline="0" dirty="0" err="1">
                          <a:ln>
                            <a:noFill/>
                          </a:ln>
                          <a:solidFill>
                            <a:schemeClr val="tx1"/>
                          </a:solidFill>
                          <a:effectLst/>
                          <a:latin typeface="Coptic1" pitchFamily="2" charset="0"/>
                          <a:cs typeface="Arial" charset="0"/>
                        </a:rPr>
                        <a:t>e~tetencwtem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e~rwou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ouoh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m~poucwtem</a:t>
                      </a:r>
                      <a:r>
                        <a:rPr kumimoji="0" lang="en-US" sz="28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chemeClr val="tx1"/>
                          </a:solidFill>
                          <a:effectLst/>
                          <a:latin typeface="Arial" charset="0"/>
                          <a:cs typeface="Arial" charset="0"/>
                        </a:rPr>
                        <a:t>Ô Maître, Seigneur Jésus-Christ, notre Dieu, Qui S'est adressé à Ses Saints disciples et apôtres bienheureux en disant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chemeClr val="tx1"/>
                          </a:solidFill>
                          <a:effectLst/>
                          <a:latin typeface="Arial" charset="0"/>
                          <a:cs typeface="Arial" charset="0"/>
                        </a:rPr>
                        <a:t>Que de nombreux prophètes et justes ont désiré voir ce que vous voyez et ne l’ont pas vu, et entendre ce que vous entendez, et ne l’ont pas entendu. </a:t>
                      </a:r>
                      <a:endParaRPr kumimoji="0" lang="en-US" sz="2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أَيُّهَا السَّيِّدُ الرَّبُّ يَسُوعُ الْمَسِيحُ إِلَهُنَا، الَّذِي</a:t>
                      </a: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EG"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خَاطَبَ تَلَامِيذِهِ الْقِدِّيسِينَ الْمُكَرَّمِينَ، وَرُسُلِهِ الْأَطْهَارِ</a:t>
                      </a: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EG"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قَائِلاً</a:t>
                      </a: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EG"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إِنَّ أَنْبِيَاءَ وَأَبْرَاراً كَثِيرِينَ اشْتَهَوْا أَنْ يَرَوْا مَا أَنْتُمْ تَرَوْنَ وَلَمْ يَرَوْا، وَأَنْ يَسْمَعُوا مَا أَنْتُمْ تَسْمَعُونَ وَلَمْ يَسْمَعُوا. </a:t>
                      </a:r>
                      <a:endParaRPr kumimoji="0" lang="en-US" sz="3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 name="Tableau 1">
            <a:extLst>
              <a:ext uri="{FF2B5EF4-FFF2-40B4-BE49-F238E27FC236}">
                <a16:creationId xmlns:a16="http://schemas.microsoft.com/office/drawing/2014/main" id="{A7FFD8F7-216A-2308-159E-FD6A2DD83BFA}"/>
              </a:ext>
            </a:extLst>
          </p:cNvPr>
          <p:cNvGraphicFramePr>
            <a:graphicFrameLocks noGrp="1"/>
          </p:cNvGraphicFramePr>
          <p:nvPr/>
        </p:nvGraphicFramePr>
        <p:xfrm>
          <a:off x="2032000" y="60961"/>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94518968"/>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err="1">
                          <a:ln>
                            <a:noFill/>
                          </a:ln>
                          <a:solidFill>
                            <a:schemeClr val="tx1"/>
                          </a:solidFill>
                          <a:effectLst/>
                          <a:latin typeface="Arial" charset="0"/>
                          <a:cs typeface="Arial" charset="0"/>
                        </a:rPr>
                        <a:t>Oraison</a:t>
                      </a:r>
                      <a:r>
                        <a:rPr kumimoji="0" lang="en-US" sz="2400" b="0" i="0" u="none" strike="noStrike" cap="none" normalizeH="0" baseline="0" dirty="0">
                          <a:ln>
                            <a:noFill/>
                          </a:ln>
                          <a:solidFill>
                            <a:schemeClr val="tx1"/>
                          </a:solidFill>
                          <a:effectLst/>
                          <a:latin typeface="Arial" charset="0"/>
                          <a:cs typeface="Arial" charset="0"/>
                        </a:rPr>
                        <a:t> de </a:t>
                      </a:r>
                      <a:r>
                        <a:rPr kumimoji="0" lang="en-US" sz="2400" b="0" i="0" u="none" strike="noStrike" cap="none" normalizeH="0" baseline="0" dirty="0" err="1">
                          <a:ln>
                            <a:noFill/>
                          </a:ln>
                          <a:solidFill>
                            <a:schemeClr val="tx1"/>
                          </a:solidFill>
                          <a:effectLst/>
                          <a:latin typeface="Arial" charset="0"/>
                          <a:cs typeface="Arial" charset="0"/>
                        </a:rPr>
                        <a:t>L’Évangile</a:t>
                      </a:r>
                      <a:r>
                        <a:rPr kumimoji="0" lang="en-US" sz="2400" b="0" i="0" u="none" strike="noStrike" cap="none" normalizeH="0" baseline="0" dirty="0">
                          <a:ln>
                            <a:noFill/>
                          </a:ln>
                          <a:solidFill>
                            <a:schemeClr val="tx1"/>
                          </a:solidFill>
                          <a:effectLst/>
                          <a:latin typeface="Arial" charset="0"/>
                          <a:cs typeface="Arial" charset="0"/>
                        </a:rPr>
                        <a:t> - </a:t>
                      </a:r>
                      <a:r>
                        <a:rPr lang="ar-EG" sz="2400" b="0" dirty="0" err="1">
                          <a:latin typeface="Arial" charset="0"/>
                          <a:cs typeface="Arial" charset="0"/>
                        </a:rPr>
                        <a:t>أوشية</a:t>
                      </a:r>
                      <a:r>
                        <a:rPr lang="ar-EG" sz="2400" b="0" dirty="0">
                          <a:latin typeface="Arial" charset="0"/>
                          <a:cs typeface="Arial" charset="0"/>
                        </a:rPr>
                        <a:t> الإنجيل</a:t>
                      </a:r>
                      <a:endParaRPr lang="en-CA" sz="2400" b="0" dirty="0">
                        <a:latin typeface="Arial"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8599116"/>
                  </a:ext>
                </a:extLst>
              </a:tr>
            </a:tbl>
          </a:graphicData>
        </a:graphic>
      </p:graphicFrame>
    </p:spTree>
    <p:extLst>
      <p:ext uri="{BB962C8B-B14F-4D97-AF65-F5344CB8AC3E}">
        <p14:creationId xmlns:p14="http://schemas.microsoft.com/office/powerpoint/2010/main" val="2271228989"/>
      </p:ext>
    </p:extLst>
  </p:cSld>
  <p:clrMapOvr>
    <a:masterClrMapping/>
  </p:clrMapOvr>
  <p:transition/>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3AD9D-C960-30D6-66DF-0633A5EB4E79}"/>
            </a:ext>
          </a:extLst>
        </p:cNvPr>
        <p:cNvGrpSpPr/>
        <p:nvPr/>
      </p:nvGrpSpPr>
      <p:grpSpPr>
        <a:xfrm>
          <a:off x="0" y="0"/>
          <a:ext cx="0" cy="0"/>
          <a:chOff x="0" y="0"/>
          <a:chExt cx="0" cy="0"/>
        </a:xfrm>
      </p:grpSpPr>
      <p:graphicFrame>
        <p:nvGraphicFramePr>
          <p:cNvPr id="12558338" name="Group 2">
            <a:extLst>
              <a:ext uri="{FF2B5EF4-FFF2-40B4-BE49-F238E27FC236}">
                <a16:creationId xmlns:a16="http://schemas.microsoft.com/office/drawing/2014/main" id="{1149E1D1-88D7-8C51-DE59-5745AA570630}"/>
              </a:ext>
            </a:extLst>
          </p:cNvPr>
          <p:cNvGraphicFramePr>
            <a:graphicFrameLocks noGrp="1"/>
          </p:cNvGraphicFramePr>
          <p:nvPr/>
        </p:nvGraphicFramePr>
        <p:xfrm>
          <a:off x="1" y="0"/>
          <a:ext cx="12192001" cy="6492240"/>
        </p:xfrm>
        <a:graphic>
          <a:graphicData uri="http://schemas.openxmlformats.org/drawingml/2006/table">
            <a:tbl>
              <a:tblPr/>
              <a:tblGrid>
                <a:gridCol w="4572000">
                  <a:extLst>
                    <a:ext uri="{9D8B030D-6E8A-4147-A177-3AD203B41FA5}">
                      <a16:colId xmlns:a16="http://schemas.microsoft.com/office/drawing/2014/main" val="20000"/>
                    </a:ext>
                  </a:extLst>
                </a:gridCol>
                <a:gridCol w="4470400">
                  <a:extLst>
                    <a:ext uri="{9D8B030D-6E8A-4147-A177-3AD203B41FA5}">
                      <a16:colId xmlns:a16="http://schemas.microsoft.com/office/drawing/2014/main" val="20001"/>
                    </a:ext>
                  </a:extLst>
                </a:gridCol>
                <a:gridCol w="3149601">
                  <a:extLst>
                    <a:ext uri="{9D8B030D-6E8A-4147-A177-3AD203B41FA5}">
                      <a16:colId xmlns:a16="http://schemas.microsoft.com/office/drawing/2014/main" val="20002"/>
                    </a:ext>
                  </a:extLst>
                </a:gridCol>
              </a:tblGrid>
              <a:tr h="643128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500" b="0" i="0" u="none" strike="noStrike" cap="none" normalizeH="0" baseline="0" dirty="0" err="1">
                          <a:ln>
                            <a:noFill/>
                          </a:ln>
                          <a:solidFill>
                            <a:schemeClr val="tx1"/>
                          </a:solidFill>
                          <a:effectLst/>
                          <a:latin typeface="Coptic1" pitchFamily="2" charset="0"/>
                          <a:cs typeface="Arial" charset="0"/>
                        </a:rPr>
                        <a:t>N~ywten</a:t>
                      </a:r>
                      <a:r>
                        <a:rPr kumimoji="0" lang="en-US" sz="3500" b="0" i="0" u="none" strike="noStrike" cap="none" normalizeH="0" baseline="0" dirty="0">
                          <a:ln>
                            <a:noFill/>
                          </a:ln>
                          <a:solidFill>
                            <a:schemeClr val="tx1"/>
                          </a:solidFill>
                          <a:effectLst/>
                          <a:latin typeface="Coptic1" pitchFamily="2" charset="0"/>
                          <a:cs typeface="Arial" charset="0"/>
                        </a:rPr>
                        <a:t> de </a:t>
                      </a:r>
                      <a:r>
                        <a:rPr kumimoji="0" lang="en-US" sz="3500" b="0" i="0" u="none" strike="noStrike" cap="none" normalizeH="0" baseline="0" dirty="0" err="1">
                          <a:ln>
                            <a:noFill/>
                          </a:ln>
                          <a:solidFill>
                            <a:schemeClr val="tx1"/>
                          </a:solidFill>
                          <a:effectLst/>
                          <a:latin typeface="Coptic1" pitchFamily="2" charset="0"/>
                          <a:cs typeface="Arial" charset="0"/>
                        </a:rPr>
                        <a:t>w~ounia~tou</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n~netenbal</a:t>
                      </a:r>
                      <a:r>
                        <a:rPr kumimoji="0" lang="en-US" sz="3500" b="0" i="0" u="none" strike="noStrike" cap="none" normalizeH="0" baseline="0" dirty="0">
                          <a:ln>
                            <a:noFill/>
                          </a:ln>
                          <a:solidFill>
                            <a:schemeClr val="tx1"/>
                          </a:solidFill>
                          <a:effectLst/>
                          <a:latin typeface="Coptic1" pitchFamily="2" charset="0"/>
                          <a:cs typeface="Arial" charset="0"/>
                        </a:rPr>
                        <a:t> je </a:t>
                      </a:r>
                      <a:r>
                        <a:rPr kumimoji="0" lang="en-US" sz="3500" b="0" i="0" u="none" strike="noStrike" cap="none" normalizeH="0" baseline="0" dirty="0" err="1">
                          <a:ln>
                            <a:noFill/>
                          </a:ln>
                          <a:solidFill>
                            <a:schemeClr val="tx1"/>
                          </a:solidFill>
                          <a:effectLst/>
                          <a:latin typeface="Coptic1" pitchFamily="2" charset="0"/>
                          <a:cs typeface="Arial" charset="0"/>
                        </a:rPr>
                        <a:t>cenau</a:t>
                      </a:r>
                      <a:r>
                        <a:rPr kumimoji="0" lang="en-US" sz="3500" b="0" i="0" u="none" strike="noStrike" cap="none" normalizeH="0" baseline="0" dirty="0">
                          <a:ln>
                            <a:noFill/>
                          </a:ln>
                          <a:solidFill>
                            <a:schemeClr val="tx1"/>
                          </a:solidFill>
                          <a:effectLst/>
                          <a:latin typeface="Coptic1" pitchFamily="2" charset="0"/>
                          <a:cs typeface="Arial" charset="0"/>
                        </a:rPr>
                        <a:t> : </a:t>
                      </a:r>
                      <a:r>
                        <a:rPr kumimoji="0" lang="en-US" sz="3500" b="0" i="0" u="none" strike="noStrike" cap="none" normalizeH="0" baseline="0" dirty="0" err="1">
                          <a:ln>
                            <a:noFill/>
                          </a:ln>
                          <a:solidFill>
                            <a:schemeClr val="tx1"/>
                          </a:solidFill>
                          <a:effectLst/>
                          <a:latin typeface="Coptic1" pitchFamily="2" charset="0"/>
                          <a:cs typeface="Arial" charset="0"/>
                        </a:rPr>
                        <a:t>nem</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netenmasj</a:t>
                      </a:r>
                      <a:r>
                        <a:rPr kumimoji="0" lang="en-US" sz="3500" b="0" i="0" u="none" strike="noStrike" cap="none" normalizeH="0" baseline="0" dirty="0">
                          <a:ln>
                            <a:noFill/>
                          </a:ln>
                          <a:solidFill>
                            <a:schemeClr val="tx1"/>
                          </a:solidFill>
                          <a:effectLst/>
                          <a:latin typeface="Coptic1" pitchFamily="2" charset="0"/>
                          <a:cs typeface="Arial" charset="0"/>
                        </a:rPr>
                        <a:t> je </a:t>
                      </a:r>
                      <a:r>
                        <a:rPr kumimoji="0" lang="en-US" sz="3500" b="0" i="0" u="none" strike="noStrike" cap="none" normalizeH="0" baseline="0" dirty="0" err="1">
                          <a:ln>
                            <a:noFill/>
                          </a:ln>
                          <a:solidFill>
                            <a:schemeClr val="tx1"/>
                          </a:solidFill>
                          <a:effectLst/>
                          <a:latin typeface="Coptic1" pitchFamily="2" charset="0"/>
                          <a:cs typeface="Arial" charset="0"/>
                        </a:rPr>
                        <a:t>cecwtem</a:t>
                      </a:r>
                      <a:r>
                        <a:rPr kumimoji="0" lang="en-US" sz="35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500" b="0" i="0" u="none" strike="noStrike" cap="none" normalizeH="0" baseline="0" dirty="0" err="1">
                          <a:ln>
                            <a:noFill/>
                          </a:ln>
                          <a:solidFill>
                            <a:schemeClr val="tx1"/>
                          </a:solidFill>
                          <a:effectLst/>
                          <a:latin typeface="Coptic1" pitchFamily="2" charset="0"/>
                          <a:cs typeface="Arial" charset="0"/>
                        </a:rPr>
                        <a:t>Marenerp~emp~sa</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n~cwtem</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e~i~ri</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n~nekeuaggelion</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e~youab</a:t>
                      </a:r>
                      <a:r>
                        <a:rPr kumimoji="0" lang="en-US" sz="3500" b="0" i="0" u="none" strike="noStrike" cap="none" normalizeH="0" baseline="0" dirty="0">
                          <a:ln>
                            <a:noFill/>
                          </a:ln>
                          <a:solidFill>
                            <a:schemeClr val="tx1"/>
                          </a:solidFill>
                          <a:effectLst/>
                          <a:latin typeface="Coptic1" pitchFamily="2" charset="0"/>
                          <a:cs typeface="Arial" charset="0"/>
                        </a:rPr>
                        <a:t> : </a:t>
                      </a:r>
                      <a:r>
                        <a:rPr kumimoji="0" lang="en-US" sz="3500" b="0" i="0" u="none" strike="noStrike" cap="none" normalizeH="0" baseline="0" dirty="0" err="1">
                          <a:ln>
                            <a:noFill/>
                          </a:ln>
                          <a:solidFill>
                            <a:schemeClr val="tx1"/>
                          </a:solidFill>
                          <a:effectLst/>
                          <a:latin typeface="Coptic1" pitchFamily="2" charset="0"/>
                          <a:cs typeface="Arial" charset="0"/>
                        </a:rPr>
                        <a:t>qen</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nitwbh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n~te</a:t>
                      </a:r>
                      <a:r>
                        <a:rPr kumimoji="0" lang="en-US" sz="3500" b="0" i="0" u="none" strike="noStrike" cap="none" normalizeH="0" baseline="0" dirty="0">
                          <a:ln>
                            <a:noFill/>
                          </a:ln>
                          <a:solidFill>
                            <a:schemeClr val="tx1"/>
                          </a:solidFill>
                          <a:effectLst/>
                          <a:latin typeface="Coptic1" pitchFamily="2" charset="0"/>
                          <a:cs typeface="Arial" charset="0"/>
                        </a:rPr>
                        <a:t> n/</a:t>
                      </a:r>
                      <a:r>
                        <a:rPr kumimoji="0" lang="en-US" sz="3500" b="0" i="0" u="none" strike="noStrike" cap="none" normalizeH="0" baseline="0" dirty="0" err="1">
                          <a:ln>
                            <a:noFill/>
                          </a:ln>
                          <a:solidFill>
                            <a:schemeClr val="tx1"/>
                          </a:solidFill>
                          <a:effectLst/>
                          <a:latin typeface="Coptic1" pitchFamily="2" charset="0"/>
                          <a:cs typeface="Arial" charset="0"/>
                        </a:rPr>
                        <a:t>e~youab</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n~tak</a:t>
                      </a:r>
                      <a:r>
                        <a:rPr kumimoji="0" lang="en-US" sz="35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3300" b="0" i="0" u="none" strike="noStrike" cap="none" normalizeH="0" baseline="0" dirty="0">
                          <a:ln>
                            <a:noFill/>
                          </a:ln>
                          <a:solidFill>
                            <a:schemeClr val="tx1"/>
                          </a:solidFill>
                          <a:effectLst/>
                          <a:latin typeface="Arial" charset="0"/>
                          <a:cs typeface="Arial" charset="0"/>
                        </a:rPr>
                        <a:t>Quant à vous, heureux sont vos yeux parce qu’ils voient ; et</a:t>
                      </a:r>
                      <a:br>
                        <a:rPr kumimoji="0" lang="fr-CA" sz="3300" b="0" i="0" u="none" strike="noStrike" cap="none" normalizeH="0" baseline="0" dirty="0">
                          <a:ln>
                            <a:noFill/>
                          </a:ln>
                          <a:solidFill>
                            <a:schemeClr val="tx1"/>
                          </a:solidFill>
                          <a:effectLst/>
                          <a:latin typeface="Arial" charset="0"/>
                          <a:cs typeface="Arial" charset="0"/>
                        </a:rPr>
                      </a:br>
                      <a:r>
                        <a:rPr kumimoji="0" lang="fr-CA" sz="3300" b="0" i="0" u="none" strike="noStrike" cap="none" normalizeH="0" baseline="0" dirty="0">
                          <a:ln>
                            <a:noFill/>
                          </a:ln>
                          <a:solidFill>
                            <a:schemeClr val="tx1"/>
                          </a:solidFill>
                          <a:effectLst/>
                          <a:latin typeface="Arial" charset="0"/>
                          <a:cs typeface="Arial" charset="0"/>
                        </a:rPr>
                        <a:t>heureuses sont vos oreilles parce qu’elles entendent. Rends-nous dignes d’écouter et de pratiquer Tes Saints Évangiles par les prières de Tes Saints. </a:t>
                      </a:r>
                      <a:endParaRPr kumimoji="0" lang="en-US" sz="3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0" i="0" u="none" strike="noStrike" cap="none" normalizeH="0" baseline="0" dirty="0">
                          <a:ln>
                            <a:noFill/>
                          </a:ln>
                          <a:solidFill>
                            <a:schemeClr val="tx1"/>
                          </a:solidFill>
                          <a:effectLst/>
                          <a:latin typeface="Coptic1" pitchFamily="2" charset="0"/>
                          <a:cs typeface="Arial" charset="0"/>
                        </a:rPr>
                        <a:t>أَمَّا أَنْتُمْ فَطُوبَى لأَعْيُنِكُمْ لِأَنَّهَا تَبْصُرُ، وَلِآذَانِكُمْ لِأَنَّهَا تَسْمَعُ. </a:t>
                      </a:r>
                      <a:endParaRPr kumimoji="0" lang="fr-FR" sz="40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0" i="0" u="none" strike="noStrike" cap="none" normalizeH="0" baseline="0" dirty="0">
                          <a:ln>
                            <a:noFill/>
                          </a:ln>
                          <a:solidFill>
                            <a:schemeClr val="tx1"/>
                          </a:solidFill>
                          <a:effectLst/>
                          <a:latin typeface="Coptic1" pitchFamily="2" charset="0"/>
                          <a:cs typeface="Arial" charset="0"/>
                        </a:rPr>
                        <a:t>فَلْنَسْتَحِقَّ أَنْ نَسْمَعَ وَنَعْمَلَ </a:t>
                      </a:r>
                      <a:r>
                        <a:rPr kumimoji="0" lang="ar-EG" sz="4000" b="0" i="0" u="none" strike="noStrike" cap="none" normalizeH="0" baseline="0" dirty="0" err="1">
                          <a:ln>
                            <a:noFill/>
                          </a:ln>
                          <a:solidFill>
                            <a:schemeClr val="tx1"/>
                          </a:solidFill>
                          <a:effectLst/>
                          <a:latin typeface="Coptic1" pitchFamily="2" charset="0"/>
                          <a:cs typeface="Arial" charset="0"/>
                        </a:rPr>
                        <a:t>بِأَنْجِيلِكَ</a:t>
                      </a:r>
                      <a:r>
                        <a:rPr kumimoji="0" lang="ar-EG" sz="4000" b="0" i="0" u="none" strike="noStrike" cap="none" normalizeH="0" baseline="0" dirty="0">
                          <a:ln>
                            <a:noFill/>
                          </a:ln>
                          <a:solidFill>
                            <a:schemeClr val="tx1"/>
                          </a:solidFill>
                          <a:effectLst/>
                          <a:latin typeface="Coptic1" pitchFamily="2" charset="0"/>
                          <a:cs typeface="Arial" charset="0"/>
                        </a:rPr>
                        <a:t> الْمُقَدَّسَةِ، بِطَلَبَاتِ </a:t>
                      </a:r>
                      <a:r>
                        <a:rPr kumimoji="0" lang="ar-EG" sz="4000" b="0" i="0" u="none" strike="noStrike" cap="none" normalizeH="0" baseline="0" dirty="0" err="1">
                          <a:ln>
                            <a:noFill/>
                          </a:ln>
                          <a:solidFill>
                            <a:schemeClr val="tx1"/>
                          </a:solidFill>
                          <a:effectLst/>
                          <a:latin typeface="Coptic1" pitchFamily="2" charset="0"/>
                          <a:cs typeface="Arial" charset="0"/>
                        </a:rPr>
                        <a:t>قِدِّيسِيكَ</a:t>
                      </a:r>
                      <a:r>
                        <a:rPr kumimoji="0" lang="ar-EG" sz="4000" b="0" i="0" u="none" strike="noStrike" cap="none" normalizeH="0" baseline="0" dirty="0">
                          <a:ln>
                            <a:noFill/>
                          </a:ln>
                          <a:solidFill>
                            <a:schemeClr val="tx1"/>
                          </a:solidFill>
                          <a:effectLst/>
                          <a:latin typeface="Coptic1" pitchFamily="2" charset="0"/>
                          <a:cs typeface="Arial" charset="0"/>
                        </a:rPr>
                        <a:t>. </a:t>
                      </a:r>
                      <a:endParaRPr kumimoji="0" lang="en-US" sz="40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2902550"/>
      </p:ext>
    </p:extLst>
  </p:cSld>
  <p:clrMapOvr>
    <a:masterClrMapping/>
  </p:clrMapOvr>
  <p:transition/>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A120-1996-759F-5926-CC902576C302}"/>
            </a:ext>
          </a:extLst>
        </p:cNvPr>
        <p:cNvGrpSpPr/>
        <p:nvPr/>
      </p:nvGrpSpPr>
      <p:grpSpPr>
        <a:xfrm>
          <a:off x="0" y="0"/>
          <a:ext cx="0" cy="0"/>
          <a:chOff x="0" y="0"/>
          <a:chExt cx="0" cy="0"/>
        </a:xfrm>
      </p:grpSpPr>
      <p:graphicFrame>
        <p:nvGraphicFramePr>
          <p:cNvPr id="12559362" name="Group 2">
            <a:extLst>
              <a:ext uri="{FF2B5EF4-FFF2-40B4-BE49-F238E27FC236}">
                <a16:creationId xmlns:a16="http://schemas.microsoft.com/office/drawing/2014/main" id="{A1F00B0E-B7C8-1ABB-BC8A-991B13624DFB}"/>
              </a:ext>
            </a:extLst>
          </p:cNvPr>
          <p:cNvGraphicFramePr>
            <a:graphicFrameLocks noGrp="1"/>
          </p:cNvGraphicFramePr>
          <p:nvPr/>
        </p:nvGraphicFramePr>
        <p:xfrm>
          <a:off x="1" y="268448"/>
          <a:ext cx="12191998" cy="5009643"/>
        </p:xfrm>
        <a:graphic>
          <a:graphicData uri="http://schemas.openxmlformats.org/drawingml/2006/table">
            <a:tbl>
              <a:tblPr/>
              <a:tblGrid>
                <a:gridCol w="4349345">
                  <a:extLst>
                    <a:ext uri="{9D8B030D-6E8A-4147-A177-3AD203B41FA5}">
                      <a16:colId xmlns:a16="http://schemas.microsoft.com/office/drawing/2014/main" val="20000"/>
                    </a:ext>
                  </a:extLst>
                </a:gridCol>
                <a:gridCol w="4554925">
                  <a:extLst>
                    <a:ext uri="{9D8B030D-6E8A-4147-A177-3AD203B41FA5}">
                      <a16:colId xmlns:a16="http://schemas.microsoft.com/office/drawing/2014/main" val="20001"/>
                    </a:ext>
                  </a:extLst>
                </a:gridCol>
                <a:gridCol w="3287728">
                  <a:extLst>
                    <a:ext uri="{9D8B030D-6E8A-4147-A177-3AD203B41FA5}">
                      <a16:colId xmlns:a16="http://schemas.microsoft.com/office/drawing/2014/main" val="20002"/>
                    </a:ext>
                  </a:extLst>
                </a:gridCol>
              </a:tblGrid>
              <a:tr h="50111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2736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P~roceuxacye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u~per</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tou</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a~giou</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euaggeliou</a:t>
                      </a:r>
                      <a:r>
                        <a:rPr kumimoji="0" lang="en-US" sz="43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Priez</a:t>
                      </a:r>
                      <a:r>
                        <a:rPr kumimoji="0" lang="en-CA" sz="4300" b="0" i="0" u="none" strike="noStrike" cap="none" normalizeH="0" baseline="0" dirty="0">
                          <a:ln>
                            <a:noFill/>
                          </a:ln>
                          <a:solidFill>
                            <a:schemeClr val="tx1"/>
                          </a:solidFill>
                          <a:effectLst/>
                          <a:latin typeface="Arial" charset="0"/>
                          <a:cs typeface="Arial" charset="0"/>
                        </a:rPr>
                        <a:t> pour le saint </a:t>
                      </a:r>
                      <a:r>
                        <a:rPr kumimoji="0" lang="en-US" sz="4300" b="0" i="0" u="none" strike="noStrike" cap="none" normalizeH="0" baseline="0" dirty="0" err="1">
                          <a:ln>
                            <a:noFill/>
                          </a:ln>
                          <a:solidFill>
                            <a:schemeClr val="tx1"/>
                          </a:solidFill>
                          <a:effectLst/>
                          <a:latin typeface="Arial" charset="0"/>
                          <a:cs typeface="Arial" charset="0"/>
                        </a:rPr>
                        <a:t>Évangile</a:t>
                      </a:r>
                      <a:r>
                        <a:rPr kumimoji="0" lang="en-CA" sz="43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صَلُّوا مِنْ أَجْلِ الْإِنْجِيلِ الْمُقَدَّسِ.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230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705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Arial" charset="0"/>
                        </a:rPr>
                        <a:t>Kurie~ </a:t>
                      </a:r>
                      <a:r>
                        <a:rPr kumimoji="0" lang="en-US" sz="4300" b="0" i="0" u="none" strike="noStrike" cap="none" normalizeH="0" baseline="0" dirty="0" err="1">
                          <a:ln>
                            <a:noFill/>
                          </a:ln>
                          <a:solidFill>
                            <a:schemeClr val="tx1"/>
                          </a:solidFill>
                          <a:effectLst/>
                          <a:latin typeface="Coptic1" pitchFamily="2" charset="0"/>
                          <a:cs typeface="Arial" charset="0"/>
                        </a:rPr>
                        <a:t>e~le</a:t>
                      </a:r>
                      <a:r>
                        <a:rPr kumimoji="0" lang="en-US" sz="4300" b="0" i="0" u="none" strike="noStrike" cap="none" normalizeH="0" baseline="0" dirty="0">
                          <a:ln>
                            <a:noFill/>
                          </a:ln>
                          <a:solidFill>
                            <a:schemeClr val="tx1"/>
                          </a:solidFill>
                          <a:effectLst/>
                          <a:latin typeface="Coptic1" pitchFamily="2" charset="0"/>
                          <a:cs typeface="Arial" charset="0"/>
                        </a:rPr>
                        <a:t>/~con.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Pitié Seigneur.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Coptic1" pitchFamily="2" charset="0"/>
                          <a:cs typeface="Arial" charset="0"/>
                        </a:rPr>
                        <a:t>يَا رَبُّ ارْحَمْ. </a:t>
                      </a:r>
                      <a:endParaRPr kumimoji="0" lang="en-US" sz="4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94529203"/>
      </p:ext>
    </p:extLst>
  </p:cSld>
  <p:clrMapOvr>
    <a:masterClrMapping/>
  </p:clrMapOvr>
  <p:transition/>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F7430-519F-BB0D-5D17-E8A8526CC683}"/>
            </a:ext>
          </a:extLst>
        </p:cNvPr>
        <p:cNvGrpSpPr/>
        <p:nvPr/>
      </p:nvGrpSpPr>
      <p:grpSpPr>
        <a:xfrm>
          <a:off x="0" y="0"/>
          <a:ext cx="0" cy="0"/>
          <a:chOff x="0" y="0"/>
          <a:chExt cx="0" cy="0"/>
        </a:xfrm>
      </p:grpSpPr>
      <p:graphicFrame>
        <p:nvGraphicFramePr>
          <p:cNvPr id="12560386" name="Group 2">
            <a:extLst>
              <a:ext uri="{FF2B5EF4-FFF2-40B4-BE49-F238E27FC236}">
                <a16:creationId xmlns:a16="http://schemas.microsoft.com/office/drawing/2014/main" id="{17CCB43C-884C-1BDE-2C51-386DFE14A4A0}"/>
              </a:ext>
            </a:extLst>
          </p:cNvPr>
          <p:cNvGraphicFramePr>
            <a:graphicFrameLocks noGrp="1"/>
          </p:cNvGraphicFramePr>
          <p:nvPr/>
        </p:nvGraphicFramePr>
        <p:xfrm>
          <a:off x="1" y="228600"/>
          <a:ext cx="12191999" cy="6461760"/>
        </p:xfrm>
        <a:graphic>
          <a:graphicData uri="http://schemas.openxmlformats.org/drawingml/2006/table">
            <a:tbl>
              <a:tblPr/>
              <a:tblGrid>
                <a:gridCol w="4245583">
                  <a:extLst>
                    <a:ext uri="{9D8B030D-6E8A-4147-A177-3AD203B41FA5}">
                      <a16:colId xmlns:a16="http://schemas.microsoft.com/office/drawing/2014/main" val="20000"/>
                    </a:ext>
                  </a:extLst>
                </a:gridCol>
                <a:gridCol w="4262877">
                  <a:extLst>
                    <a:ext uri="{9D8B030D-6E8A-4147-A177-3AD203B41FA5}">
                      <a16:colId xmlns:a16="http://schemas.microsoft.com/office/drawing/2014/main" val="20001"/>
                    </a:ext>
                  </a:extLst>
                </a:gridCol>
                <a:gridCol w="3683539">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9029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A~riv~meui</a:t>
                      </a:r>
                      <a:r>
                        <a:rPr kumimoji="0" lang="en-US" sz="3700" b="0" i="0" u="none" strike="noStrike" cap="none" normalizeH="0" baseline="0" dirty="0">
                          <a:ln>
                            <a:noFill/>
                          </a:ln>
                          <a:solidFill>
                            <a:schemeClr val="tx1"/>
                          </a:solidFill>
                          <a:effectLst/>
                          <a:latin typeface="Coptic1" pitchFamily="2" charset="0"/>
                          <a:cs typeface="Arial" charset="0"/>
                        </a:rPr>
                        <a:t>~ de on </a:t>
                      </a:r>
                      <a:r>
                        <a:rPr kumimoji="0" lang="en-US" sz="3700" b="0" i="0" u="none" strike="noStrike" cap="none" normalizeH="0" baseline="0" dirty="0" err="1">
                          <a:ln>
                            <a:noFill/>
                          </a:ln>
                          <a:solidFill>
                            <a:schemeClr val="tx1"/>
                          </a:solidFill>
                          <a:effectLst/>
                          <a:latin typeface="Coptic1" pitchFamily="2" charset="0"/>
                          <a:cs typeface="Arial" charset="0"/>
                        </a:rPr>
                        <a:t>penN</a:t>
                      </a:r>
                      <a:r>
                        <a:rPr kumimoji="0" lang="en-US" sz="3700" b="0" i="0" u="none" strike="noStrike" cap="none" normalizeH="0" baseline="0" dirty="0">
                          <a:ln>
                            <a:noFill/>
                          </a:ln>
                          <a:solidFill>
                            <a:schemeClr val="tx1"/>
                          </a:solidFill>
                          <a:effectLst/>
                          <a:latin typeface="Coptic1" pitchFamily="2" charset="0"/>
                          <a:cs typeface="Arial" charset="0"/>
                        </a:rPr>
                        <a:t>/b </a:t>
                      </a:r>
                      <a:r>
                        <a:rPr kumimoji="0" lang="en-US" sz="3700" b="0" i="0" u="none" strike="noStrike" cap="none" normalizeH="0" baseline="0" dirty="0" err="1">
                          <a:ln>
                            <a:noFill/>
                          </a:ln>
                          <a:solidFill>
                            <a:schemeClr val="tx1"/>
                          </a:solidFill>
                          <a:effectLst/>
                          <a:latin typeface="Coptic1" pitchFamily="2" charset="0"/>
                          <a:cs typeface="Arial" charset="0"/>
                        </a:rPr>
                        <a:t>n~ouon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niben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e~tauhonhen</a:t>
                      </a:r>
                      <a:r>
                        <a:rPr kumimoji="0" lang="en-US" sz="3700" b="0" i="0" u="none" strike="noStrike" cap="none" normalizeH="0" baseline="0" dirty="0">
                          <a:ln>
                            <a:noFill/>
                          </a:ln>
                          <a:solidFill>
                            <a:schemeClr val="tx1"/>
                          </a:solidFill>
                          <a:effectLst/>
                          <a:latin typeface="Coptic1" pitchFamily="2" charset="0"/>
                          <a:cs typeface="Arial" charset="0"/>
                        </a:rPr>
                        <a:t> nan </a:t>
                      </a:r>
                      <a:r>
                        <a:rPr kumimoji="0" lang="en-US" sz="3700" b="0" i="0" u="none" strike="noStrike" cap="none" normalizeH="0" baseline="0" dirty="0" err="1">
                          <a:ln>
                            <a:noFill/>
                          </a:ln>
                          <a:solidFill>
                            <a:schemeClr val="tx1"/>
                          </a:solidFill>
                          <a:effectLst/>
                          <a:latin typeface="Coptic1" pitchFamily="2" charset="0"/>
                          <a:cs typeface="Arial" charset="0"/>
                        </a:rPr>
                        <a:t>e~erpoumeui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nen</a:t>
                      </a:r>
                      <a:r>
                        <a:rPr kumimoji="0" lang="en-US" sz="3700" b="0" i="0" u="none" strike="noStrike" cap="none" normalizeH="0" baseline="0" dirty="0">
                          <a:ln>
                            <a:noFill/>
                          </a:ln>
                          <a:solidFill>
                            <a:schemeClr val="tx1"/>
                          </a:solidFill>
                          <a:effectLst/>
                          <a:latin typeface="Coptic1" pitchFamily="2" charset="0"/>
                          <a:cs typeface="Arial" charset="0"/>
                        </a:rPr>
                        <a:t>]ho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nentwbh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e~teni~ri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m~mwou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e~p~swi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harok</a:t>
                      </a:r>
                      <a:r>
                        <a:rPr kumimoji="0" lang="en-US" sz="3700" b="0" i="0" u="none" strike="noStrike" cap="none" normalizeH="0" baseline="0" dirty="0">
                          <a:ln>
                            <a:noFill/>
                          </a:ln>
                          <a:solidFill>
                            <a:schemeClr val="tx1"/>
                          </a:solidFill>
                          <a:effectLst/>
                          <a:latin typeface="Coptic1" pitchFamily="2" charset="0"/>
                          <a:cs typeface="Arial" charset="0"/>
                        </a:rPr>
                        <a:t> p~{</a:t>
                      </a:r>
                      <a:r>
                        <a:rPr kumimoji="0" lang="en-US" sz="3700" b="0" i="0" u="none" strike="noStrike" cap="none" normalizeH="0" baseline="0" dirty="0" err="1">
                          <a:ln>
                            <a:noFill/>
                          </a:ln>
                          <a:solidFill>
                            <a:schemeClr val="tx1"/>
                          </a:solidFill>
                          <a:effectLst/>
                          <a:latin typeface="Coptic1" pitchFamily="2" charset="0"/>
                          <a:cs typeface="Arial" charset="0"/>
                        </a:rPr>
                        <a:t>oic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penNou</a:t>
                      </a:r>
                      <a:r>
                        <a:rPr kumimoji="0" lang="en-US" sz="37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500" b="0" i="0" u="none" strike="noStrike" cap="none" normalizeH="0" baseline="0" dirty="0">
                          <a:ln>
                            <a:noFill/>
                          </a:ln>
                          <a:solidFill>
                            <a:schemeClr val="tx1"/>
                          </a:solidFill>
                          <a:effectLst/>
                          <a:latin typeface="Arial" charset="0"/>
                          <a:cs typeface="Arial" charset="0"/>
                        </a:rPr>
                        <a:t>Souviens-Toi encore, ô notre Maître, de tous ceux qui nous ont demandé de nous souvenir d’eux dans les prières et les supplications que nous T’adressons, Seigneur notre Dieu.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300" b="0" i="0" u="none" strike="noStrike" cap="none" normalizeH="0" baseline="0" dirty="0" err="1">
                          <a:ln>
                            <a:noFill/>
                          </a:ln>
                          <a:solidFill>
                            <a:schemeClr val="tx1"/>
                          </a:solidFill>
                          <a:effectLst/>
                          <a:latin typeface="Arial" charset="0"/>
                          <a:cs typeface="Arial" charset="0"/>
                        </a:rPr>
                        <a:t>ٱذْكُرْ</a:t>
                      </a:r>
                      <a:r>
                        <a:rPr kumimoji="0" lang="ar-SA" altLang="zh-CN" sz="4300" b="0" i="0" u="none" strike="noStrike" cap="none" normalizeH="0" baseline="0" dirty="0">
                          <a:ln>
                            <a:noFill/>
                          </a:ln>
                          <a:solidFill>
                            <a:schemeClr val="tx1"/>
                          </a:solidFill>
                          <a:effectLst/>
                          <a:latin typeface="Arial" charset="0"/>
                          <a:cs typeface="Arial" charset="0"/>
                        </a:rPr>
                        <a:t> أَيْضاً يَا سَيِّدَنَا كُلَّ الَّذِينَ أَوْصُونَا أَنْ نَذْكُرَهُمْ فِي تَضَرُّعَاتِنَا وَطَلَبَاتِنَا الَّتِي نَرْفَعُهَا إِلَيْكَ يَا الرَّبُّ إِلَهَنَا.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73095255"/>
      </p:ext>
    </p:extLst>
  </p:cSld>
  <p:clrMapOvr>
    <a:masterClrMapping/>
  </p:clrMapOvr>
  <p:transition/>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5E881-FE76-30A1-53CB-E4786683CF0A}"/>
            </a:ext>
          </a:extLst>
        </p:cNvPr>
        <p:cNvGrpSpPr/>
        <p:nvPr/>
      </p:nvGrpSpPr>
      <p:grpSpPr>
        <a:xfrm>
          <a:off x="0" y="0"/>
          <a:ext cx="0" cy="0"/>
          <a:chOff x="0" y="0"/>
          <a:chExt cx="0" cy="0"/>
        </a:xfrm>
      </p:grpSpPr>
      <p:graphicFrame>
        <p:nvGraphicFramePr>
          <p:cNvPr id="12561429" name="Group 21">
            <a:extLst>
              <a:ext uri="{FF2B5EF4-FFF2-40B4-BE49-F238E27FC236}">
                <a16:creationId xmlns:a16="http://schemas.microsoft.com/office/drawing/2014/main" id="{2FE1F3FD-0B0B-14DE-57D2-D9EEF47AEA80}"/>
              </a:ext>
            </a:extLst>
          </p:cNvPr>
          <p:cNvGraphicFramePr>
            <a:graphicFrameLocks noGrp="1"/>
          </p:cNvGraphicFramePr>
          <p:nvPr/>
        </p:nvGraphicFramePr>
        <p:xfrm>
          <a:off x="0" y="0"/>
          <a:ext cx="12191999" cy="6289040"/>
        </p:xfrm>
        <a:graphic>
          <a:graphicData uri="http://schemas.openxmlformats.org/drawingml/2006/table">
            <a:tbl>
              <a:tblPr/>
              <a:tblGrid>
                <a:gridCol w="4349345">
                  <a:extLst>
                    <a:ext uri="{9D8B030D-6E8A-4147-A177-3AD203B41FA5}">
                      <a16:colId xmlns:a16="http://schemas.microsoft.com/office/drawing/2014/main" val="20000"/>
                    </a:ext>
                  </a:extLst>
                </a:gridCol>
                <a:gridCol w="4219641">
                  <a:extLst>
                    <a:ext uri="{9D8B030D-6E8A-4147-A177-3AD203B41FA5}">
                      <a16:colId xmlns:a16="http://schemas.microsoft.com/office/drawing/2014/main" val="20001"/>
                    </a:ext>
                  </a:extLst>
                </a:gridCol>
                <a:gridCol w="3623013">
                  <a:extLst>
                    <a:ext uri="{9D8B030D-6E8A-4147-A177-3AD203B41FA5}">
                      <a16:colId xmlns:a16="http://schemas.microsoft.com/office/drawing/2014/main" val="20002"/>
                    </a:ext>
                  </a:extLst>
                </a:gridCol>
              </a:tblGrid>
              <a:tr h="62890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dirty="0">
                          <a:ln>
                            <a:noFill/>
                          </a:ln>
                          <a:solidFill>
                            <a:schemeClr val="tx1"/>
                          </a:solidFill>
                          <a:effectLst/>
                          <a:latin typeface="Coptic1" pitchFamily="2" charset="0"/>
                          <a:cs typeface="Arial" charset="0"/>
                        </a:rPr>
                        <a:t>N/</a:t>
                      </a:r>
                      <a:r>
                        <a:rPr kumimoji="0" lang="en-US" sz="3300" b="0" i="0" u="none" strike="noStrike" cap="none" normalizeH="0" baseline="0" dirty="0" err="1">
                          <a:ln>
                            <a:noFill/>
                          </a:ln>
                          <a:solidFill>
                            <a:schemeClr val="tx1"/>
                          </a:solidFill>
                          <a:effectLst/>
                          <a:latin typeface="Coptic1" pitchFamily="2" charset="0"/>
                          <a:cs typeface="Arial" charset="0"/>
                        </a:rPr>
                        <a:t>e~tauersorp</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n~enkot</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mam~ton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nwou</a:t>
                      </a:r>
                      <a:r>
                        <a:rPr kumimoji="0" lang="en-US" sz="3300" b="0" i="0" u="none" strike="noStrike" cap="none" normalizeH="0" baseline="0" dirty="0">
                          <a:ln>
                            <a:noFill/>
                          </a:ln>
                          <a:solidFill>
                            <a:schemeClr val="tx1"/>
                          </a:solidFill>
                          <a:effectLst/>
                          <a:latin typeface="Coptic1" pitchFamily="2" charset="0"/>
                          <a:cs typeface="Arial" charset="0"/>
                        </a:rPr>
                        <a:t> : n/</a:t>
                      </a:r>
                      <a:r>
                        <a:rPr kumimoji="0" lang="en-US" sz="3300" b="0" i="0" u="none" strike="noStrike" cap="none" normalizeH="0" baseline="0" dirty="0" err="1">
                          <a:ln>
                            <a:noFill/>
                          </a:ln>
                          <a:solidFill>
                            <a:schemeClr val="tx1"/>
                          </a:solidFill>
                          <a:effectLst/>
                          <a:latin typeface="Coptic1" pitchFamily="2" charset="0"/>
                          <a:cs typeface="Arial" charset="0"/>
                        </a:rPr>
                        <a:t>etswni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matal</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wou</a:t>
                      </a:r>
                      <a:r>
                        <a:rPr kumimoji="0" lang="en-US" sz="33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dirty="0">
                          <a:ln>
                            <a:noFill/>
                          </a:ln>
                          <a:solidFill>
                            <a:schemeClr val="tx1"/>
                          </a:solidFill>
                          <a:effectLst/>
                          <a:latin typeface="Coptic1" pitchFamily="2" charset="0"/>
                          <a:cs typeface="Arial" charset="0"/>
                        </a:rPr>
                        <a:t>Je </a:t>
                      </a:r>
                      <a:r>
                        <a:rPr kumimoji="0" lang="en-US" sz="3300" b="0" i="0" u="none" strike="noStrike" cap="none" normalizeH="0" baseline="0" dirty="0" err="1">
                          <a:ln>
                            <a:noFill/>
                          </a:ln>
                          <a:solidFill>
                            <a:schemeClr val="tx1"/>
                          </a:solidFill>
                          <a:effectLst/>
                          <a:latin typeface="Coptic1" pitchFamily="2" charset="0"/>
                          <a:cs typeface="Arial" charset="0"/>
                        </a:rPr>
                        <a:t>N~yok</a:t>
                      </a:r>
                      <a:r>
                        <a:rPr kumimoji="0" lang="en-US" sz="3300" b="0" i="0" u="none" strike="noStrike" cap="none" normalizeH="0" baseline="0" dirty="0">
                          <a:ln>
                            <a:noFill/>
                          </a:ln>
                          <a:solidFill>
                            <a:schemeClr val="tx1"/>
                          </a:solidFill>
                          <a:effectLst/>
                          <a:latin typeface="Coptic1" pitchFamily="2" charset="0"/>
                          <a:cs typeface="Arial" charset="0"/>
                        </a:rPr>
                        <a:t> gar pe </a:t>
                      </a:r>
                      <a:r>
                        <a:rPr kumimoji="0" lang="en-US" sz="3300" b="0" i="0" u="none" strike="noStrike" cap="none" normalizeH="0" baseline="0" dirty="0" err="1">
                          <a:ln>
                            <a:noFill/>
                          </a:ln>
                          <a:solidFill>
                            <a:schemeClr val="tx1"/>
                          </a:solidFill>
                          <a:effectLst/>
                          <a:latin typeface="Coptic1" pitchFamily="2" charset="0"/>
                          <a:cs typeface="Arial" charset="0"/>
                        </a:rPr>
                        <a:t>penwnq</a:t>
                      </a:r>
                      <a:r>
                        <a:rPr kumimoji="0" lang="en-US" sz="3300" b="0" i="0" u="none" strike="noStrike" cap="none" normalizeH="0" baseline="0" dirty="0">
                          <a:ln>
                            <a:noFill/>
                          </a:ln>
                          <a:solidFill>
                            <a:schemeClr val="tx1"/>
                          </a:solidFill>
                          <a:effectLst/>
                          <a:latin typeface="Coptic1" pitchFamily="2" charset="0"/>
                          <a:cs typeface="Arial" charset="0"/>
                        </a:rPr>
                        <a:t> t/</a:t>
                      </a:r>
                      <a:r>
                        <a:rPr kumimoji="0" lang="en-US" sz="3300" b="0" i="0" u="none" strike="noStrike" cap="none" normalizeH="0" baseline="0" dirty="0" err="1">
                          <a:ln>
                            <a:noFill/>
                          </a:ln>
                          <a:solidFill>
                            <a:schemeClr val="tx1"/>
                          </a:solidFill>
                          <a:effectLst/>
                          <a:latin typeface="Coptic1" pitchFamily="2" charset="0"/>
                          <a:cs typeface="Arial" charset="0"/>
                        </a:rPr>
                        <a:t>rou</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penoujai</a:t>
                      </a:r>
                      <a:r>
                        <a:rPr kumimoji="0" lang="en-US" sz="3300" b="0" i="0" u="none" strike="noStrike" cap="none" normalizeH="0" baseline="0" dirty="0">
                          <a:ln>
                            <a:noFill/>
                          </a:ln>
                          <a:solidFill>
                            <a:schemeClr val="tx1"/>
                          </a:solidFill>
                          <a:effectLst/>
                          <a:latin typeface="Coptic1" pitchFamily="2" charset="0"/>
                          <a:cs typeface="Arial" charset="0"/>
                        </a:rPr>
                        <a:t> t/</a:t>
                      </a:r>
                      <a:r>
                        <a:rPr kumimoji="0" lang="en-US" sz="3300" b="0" i="0" u="none" strike="noStrike" cap="none" normalizeH="0" baseline="0" dirty="0" err="1">
                          <a:ln>
                            <a:noFill/>
                          </a:ln>
                          <a:solidFill>
                            <a:schemeClr val="tx1"/>
                          </a:solidFill>
                          <a:effectLst/>
                          <a:latin typeface="Coptic1" pitchFamily="2" charset="0"/>
                          <a:cs typeface="Arial" charset="0"/>
                        </a:rPr>
                        <a:t>rou</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tenhelpic</a:t>
                      </a:r>
                      <a:r>
                        <a:rPr kumimoji="0" lang="en-US" sz="3300" b="0" i="0" u="none" strike="noStrike" cap="none" normalizeH="0" baseline="0" dirty="0">
                          <a:ln>
                            <a:noFill/>
                          </a:ln>
                          <a:solidFill>
                            <a:schemeClr val="tx1"/>
                          </a:solidFill>
                          <a:effectLst/>
                          <a:latin typeface="Coptic1" pitchFamily="2" charset="0"/>
                          <a:cs typeface="Arial" charset="0"/>
                        </a:rPr>
                        <a:t> t/</a:t>
                      </a:r>
                      <a:r>
                        <a:rPr kumimoji="0" lang="en-US" sz="3300" b="0" i="0" u="none" strike="noStrike" cap="none" normalizeH="0" baseline="0" dirty="0" err="1">
                          <a:ln>
                            <a:noFill/>
                          </a:ln>
                          <a:solidFill>
                            <a:schemeClr val="tx1"/>
                          </a:solidFill>
                          <a:effectLst/>
                          <a:latin typeface="Coptic1" pitchFamily="2" charset="0"/>
                          <a:cs typeface="Arial" charset="0"/>
                        </a:rPr>
                        <a:t>rou</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pental</a:t>
                      </a:r>
                      <a:r>
                        <a:rPr kumimoji="0" lang="en-US" sz="3300" b="0" i="0" u="none" strike="noStrike" cap="none" normalizeH="0" baseline="0" dirty="0">
                          <a:ln>
                            <a:noFill/>
                          </a:ln>
                          <a:solidFill>
                            <a:schemeClr val="tx1"/>
                          </a:solidFill>
                          <a:effectLst/>
                          <a:latin typeface="Coptic1" pitchFamily="2" charset="0"/>
                          <a:cs typeface="Arial" charset="0"/>
                        </a:rPr>
                        <a:t>[o t/</a:t>
                      </a:r>
                      <a:r>
                        <a:rPr kumimoji="0" lang="en-US" sz="3300" b="0" i="0" u="none" strike="noStrike" cap="none" normalizeH="0" baseline="0" dirty="0" err="1">
                          <a:ln>
                            <a:noFill/>
                          </a:ln>
                          <a:solidFill>
                            <a:schemeClr val="tx1"/>
                          </a:solidFill>
                          <a:effectLst/>
                          <a:latin typeface="Coptic1" pitchFamily="2" charset="0"/>
                          <a:cs typeface="Arial" charset="0"/>
                        </a:rPr>
                        <a:t>rou</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tenA~nactacic</a:t>
                      </a:r>
                      <a:r>
                        <a:rPr kumimoji="0" lang="en-US" sz="3300" b="0" i="0" u="none" strike="noStrike" cap="none" normalizeH="0" baseline="0" dirty="0">
                          <a:ln>
                            <a:noFill/>
                          </a:ln>
                          <a:solidFill>
                            <a:schemeClr val="tx1"/>
                          </a:solidFill>
                          <a:effectLst/>
                          <a:latin typeface="Coptic1" pitchFamily="2" charset="0"/>
                          <a:cs typeface="Arial" charset="0"/>
                        </a:rPr>
                        <a:t> t/ren.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300" b="0" i="0" u="none" strike="noStrike" cap="none" normalizeH="0" baseline="0" dirty="0">
                          <a:ln>
                            <a:noFill/>
                          </a:ln>
                          <a:solidFill>
                            <a:schemeClr val="tx1"/>
                          </a:solidFill>
                          <a:effectLst/>
                          <a:latin typeface="Arial" charset="0"/>
                          <a:cs typeface="Arial" charset="0"/>
                        </a:rPr>
                        <a:t>Ceux qui nous ont précédés et se sont endormis, donne-leur le repos, les malades guéris les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300" b="0" i="0" u="none" strike="noStrike" cap="none" normalizeH="0" baseline="0" dirty="0">
                          <a:ln>
                            <a:noFill/>
                          </a:ln>
                          <a:solidFill>
                            <a:schemeClr val="tx1"/>
                          </a:solidFill>
                          <a:effectLst/>
                          <a:latin typeface="Arial" charset="0"/>
                          <a:cs typeface="Arial" charset="0"/>
                        </a:rPr>
                        <a:t>Car Tu es notre vie à tous, notre salut à tous, notre espérance à tous, notre guérison à tous et notre Résurrection à tous. </a:t>
                      </a:r>
                      <a:endParaRPr kumimoji="0" lang="en-US" sz="3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300" b="0" i="0" u="none" strike="noStrike" cap="none" normalizeH="0" baseline="0" dirty="0" err="1">
                          <a:ln>
                            <a:noFill/>
                          </a:ln>
                          <a:solidFill>
                            <a:schemeClr val="tx1"/>
                          </a:solidFill>
                          <a:effectLst/>
                          <a:latin typeface="Arial" charset="0"/>
                          <a:cs typeface="Arial" charset="0"/>
                        </a:rPr>
                        <a:t>ٱلَّذِينَ</a:t>
                      </a:r>
                      <a:r>
                        <a:rPr kumimoji="0" lang="ar-SA" altLang="zh-CN" sz="4300" b="0" i="0" u="none" strike="noStrike" cap="none" normalizeH="0" baseline="0" dirty="0">
                          <a:ln>
                            <a:noFill/>
                          </a:ln>
                          <a:solidFill>
                            <a:schemeClr val="tx1"/>
                          </a:solidFill>
                          <a:effectLst/>
                          <a:latin typeface="Arial" charset="0"/>
                          <a:cs typeface="Arial" charset="0"/>
                        </a:rPr>
                        <a:t> سَبَقُوا فَرَقَدُوا نِيحْهُمْ، </a:t>
                      </a:r>
                      <a:r>
                        <a:rPr kumimoji="0" lang="ar-SA" altLang="zh-CN" sz="4300" b="0" i="0" u="none" strike="noStrike" cap="none" normalizeH="0" baseline="0" dirty="0" err="1">
                          <a:ln>
                            <a:noFill/>
                          </a:ln>
                          <a:solidFill>
                            <a:schemeClr val="tx1"/>
                          </a:solidFill>
                          <a:effectLst/>
                          <a:latin typeface="Arial" charset="0"/>
                          <a:cs typeface="Arial" charset="0"/>
                        </a:rPr>
                        <a:t>ٱلْمَرْضَى</a:t>
                      </a:r>
                      <a:r>
                        <a:rPr kumimoji="0" lang="ar-SA" altLang="zh-CN" sz="4300" b="0" i="0" u="none" strike="noStrike" cap="none" normalizeH="0" baseline="0" dirty="0">
                          <a:ln>
                            <a:noFill/>
                          </a:ln>
                          <a:solidFill>
                            <a:schemeClr val="tx1"/>
                          </a:solidFill>
                          <a:effectLst/>
                          <a:latin typeface="Arial" charset="0"/>
                          <a:cs typeface="Arial" charset="0"/>
                        </a:rPr>
                        <a:t> </a:t>
                      </a:r>
                      <a:r>
                        <a:rPr kumimoji="0" lang="ar-SA" altLang="zh-CN" sz="4300" b="0" i="0" u="none" strike="noStrike" cap="none" normalizeH="0" baseline="0" dirty="0" err="1">
                          <a:ln>
                            <a:noFill/>
                          </a:ln>
                          <a:solidFill>
                            <a:schemeClr val="tx1"/>
                          </a:solidFill>
                          <a:effectLst/>
                          <a:latin typeface="Arial" charset="0"/>
                          <a:cs typeface="Arial" charset="0"/>
                        </a:rPr>
                        <a:t>ٱشْفِهِمْ</a:t>
                      </a:r>
                      <a:r>
                        <a:rPr kumimoji="0" lang="ar-SA" altLang="zh-CN" sz="4300" b="0" i="0" u="none" strike="noStrike" cap="none" normalizeH="0" baseline="0" dirty="0">
                          <a:ln>
                            <a:noFill/>
                          </a:ln>
                          <a:solidFill>
                            <a:schemeClr val="tx1"/>
                          </a:solidFill>
                          <a:effectLst/>
                          <a:latin typeface="Arial" charset="0"/>
                          <a:cs typeface="Arial" charset="0"/>
                        </a:rPr>
                        <a:t>. </a:t>
                      </a:r>
                      <a:endParaRPr kumimoji="0" lang="fr-FR" altLang="zh-CN"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لِأَنَّكَ أَنْتَ هُوَ حَيَاتُنَا كُلَّنَا، وَخَلَاصُنَا كُلَّنَا، وَرَجَاءُنَا كُلَّنَا، وَشِفَاءُنَا كُلَّنَا، وَقِيَامَتُنَا كُلَّنَا.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63107585"/>
      </p:ext>
    </p:extLst>
  </p:cSld>
  <p:clrMapOvr>
    <a:masterClrMapping/>
  </p:clrMapOvr>
  <p:transition/>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9F761-B40D-4C2B-BAE4-0AA89464461D}"/>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5DEC4261-02E1-789D-1C18-D27568B7BA78}"/>
              </a:ext>
            </a:extLst>
          </p:cNvPr>
          <p:cNvGraphicFramePr>
            <a:graphicFrameLocks noGrp="1"/>
          </p:cNvGraphicFramePr>
          <p:nvPr/>
        </p:nvGraphicFramePr>
        <p:xfrm>
          <a:off x="2032000" y="192359"/>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10928470"/>
                    </a:ext>
                  </a:extLst>
                </a:gridCol>
              </a:tblGrid>
              <a:tr h="457200">
                <a:tc>
                  <a:txBody>
                    <a:bodyPr/>
                    <a:lstStyle/>
                    <a:p>
                      <a:pPr algn="ctr"/>
                      <a:r>
                        <a:rPr lang="fr-FR" sz="2400" dirty="0"/>
                        <a:t>Répons du Psaume - </a:t>
                      </a:r>
                      <a:r>
                        <a:rPr lang="ar-EG" sz="2400" dirty="0">
                          <a:solidFill>
                            <a:schemeClr val="tx1"/>
                          </a:solidFill>
                          <a:latin typeface="Arial" charset="0"/>
                          <a:cs typeface="Arial" charset="0"/>
                        </a:rPr>
                        <a:t>مرد المزمور</a:t>
                      </a:r>
                      <a:endParaRPr lang="fr-FR" sz="240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264246"/>
                  </a:ext>
                </a:extLst>
              </a:tr>
            </a:tbl>
          </a:graphicData>
        </a:graphic>
      </p:graphicFrame>
      <p:graphicFrame>
        <p:nvGraphicFramePr>
          <p:cNvPr id="29" name="Group 88">
            <a:extLst>
              <a:ext uri="{FF2B5EF4-FFF2-40B4-BE49-F238E27FC236}">
                <a16:creationId xmlns:a16="http://schemas.microsoft.com/office/drawing/2014/main" id="{6F1893F2-8C79-3A3C-904C-7A4C46AAA355}"/>
              </a:ext>
            </a:extLst>
          </p:cNvPr>
          <p:cNvGraphicFramePr>
            <a:graphicFrameLocks/>
          </p:cNvGraphicFramePr>
          <p:nvPr>
            <p:extLst>
              <p:ext uri="{D42A27DB-BD31-4B8C-83A1-F6EECF244321}">
                <p14:modId xmlns:p14="http://schemas.microsoft.com/office/powerpoint/2010/main" val="3617202515"/>
              </p:ext>
            </p:extLst>
          </p:nvPr>
        </p:nvGraphicFramePr>
        <p:xfrm>
          <a:off x="0" y="2121408"/>
          <a:ext cx="12192000" cy="2938272"/>
        </p:xfrm>
        <a:graphic>
          <a:graphicData uri="http://schemas.openxmlformats.org/drawingml/2006/table">
            <a:tbl>
              <a:tblPr/>
              <a:tblGrid>
                <a:gridCol w="4079776">
                  <a:extLst>
                    <a:ext uri="{9D8B030D-6E8A-4147-A177-3AD203B41FA5}">
                      <a16:colId xmlns:a16="http://schemas.microsoft.com/office/drawing/2014/main" val="20000"/>
                    </a:ext>
                  </a:extLst>
                </a:gridCol>
                <a:gridCol w="4994124">
                  <a:extLst>
                    <a:ext uri="{9D8B030D-6E8A-4147-A177-3AD203B41FA5}">
                      <a16:colId xmlns:a16="http://schemas.microsoft.com/office/drawing/2014/main" val="20001"/>
                    </a:ext>
                  </a:extLst>
                </a:gridCol>
                <a:gridCol w="3118100">
                  <a:extLst>
                    <a:ext uri="{9D8B030D-6E8A-4147-A177-3AD203B41FA5}">
                      <a16:colId xmlns:a16="http://schemas.microsoft.com/office/drawing/2014/main" val="20002"/>
                    </a:ext>
                  </a:extLst>
                </a:gridCol>
              </a:tblGrid>
              <a:tr h="29199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Pilaoc</a:t>
                      </a:r>
                      <a:r>
                        <a:rPr kumimoji="0" lang="en-CA" sz="3200" b="0" i="0" u="sng" strike="noStrike" cap="none" normalizeH="0" baseline="0" dirty="0">
                          <a:ln>
                            <a:noFill/>
                          </a:ln>
                          <a:solidFill>
                            <a:srgbClr val="FF99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43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CA" sz="4300" b="0" i="0" u="none" strike="noStrike" cap="none" normalizeH="0" baseline="0" dirty="0" err="1">
                          <a:ln>
                            <a:noFill/>
                          </a:ln>
                          <a:solidFill>
                            <a:schemeClr val="tx1"/>
                          </a:solidFill>
                          <a:effectLst/>
                          <a:latin typeface="Avva_Marcos" panose="04020500000000000000" pitchFamily="82" charset="0"/>
                          <a:cs typeface="Arial" charset="0"/>
                        </a:rPr>
                        <a:t>A</a:t>
                      </a:r>
                      <a:r>
                        <a:rPr kumimoji="0" lang="en-CA" sz="4300" b="0" i="0" u="none" strike="noStrike" cap="none" normalizeH="0" baseline="0" dirty="0" err="1">
                          <a:ln>
                            <a:noFill/>
                          </a:ln>
                          <a:solidFill>
                            <a:schemeClr val="tx1"/>
                          </a:solidFill>
                          <a:effectLst/>
                          <a:latin typeface="CS New Athanasius" pitchFamily="34" charset="0"/>
                          <a:cs typeface="Arial" charset="0"/>
                        </a:rPr>
                        <a:t>llyloui`a</a:t>
                      </a:r>
                      <a:r>
                        <a:rPr kumimoji="0" lang="en-CA" sz="4300" b="0" i="0" u="none" strike="noStrike" cap="none" normalizeH="0" baseline="0" dirty="0">
                          <a:ln>
                            <a:noFill/>
                          </a:ln>
                          <a:solidFill>
                            <a:schemeClr val="tx1"/>
                          </a:solidFill>
                          <a:effectLst/>
                          <a:latin typeface="CS New Athanasius" pitchFamily="34"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4300" b="0" i="0" u="none" strike="noStrike" cap="none" normalizeH="0" baseline="0" dirty="0">
                          <a:ln>
                            <a:noFill/>
                          </a:ln>
                          <a:solidFill>
                            <a:schemeClr val="tx1"/>
                          </a:solidFill>
                          <a:effectLst/>
                          <a:latin typeface="CS New Athanasius" pitchFamily="34" charset="0"/>
                          <a:cs typeface="Arial" charset="0"/>
                        </a:rPr>
                        <a:t>`</a:t>
                      </a:r>
                      <a:r>
                        <a:rPr kumimoji="0" lang="en-CA" sz="4300" b="0" i="0" u="none" strike="noStrike" cap="none" normalizeH="0" baseline="0" dirty="0" err="1">
                          <a:ln>
                            <a:noFill/>
                          </a:ln>
                          <a:solidFill>
                            <a:schemeClr val="tx1"/>
                          </a:solidFill>
                          <a:effectLst/>
                          <a:latin typeface="CS New Athanasius" pitchFamily="34" charset="0"/>
                          <a:cs typeface="Arial" charset="0"/>
                        </a:rPr>
                        <a:t>allyloui`a</a:t>
                      </a:r>
                      <a:r>
                        <a:rPr kumimoji="0" lang="en-CA" sz="4300" b="0" i="0" u="none" strike="noStrike" cap="none" normalizeH="0" baseline="0" dirty="0">
                          <a:ln>
                            <a:noFill/>
                          </a:ln>
                          <a:solidFill>
                            <a:schemeClr val="tx1"/>
                          </a:solidFill>
                          <a:effectLst/>
                          <a:latin typeface="CS New Athanasius" pitchFamily="34"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4300" b="0" i="0" u="none" strike="noStrike" cap="none" normalizeH="0" baseline="0" dirty="0">
                          <a:ln>
                            <a:noFill/>
                          </a:ln>
                          <a:solidFill>
                            <a:schemeClr val="tx1"/>
                          </a:solidFill>
                          <a:effectLst/>
                          <a:latin typeface="CS New Athanasius" pitchFamily="34" charset="0"/>
                          <a:cs typeface="Arial" charset="0"/>
                        </a:rPr>
                        <a:t>`</a:t>
                      </a:r>
                      <a:r>
                        <a:rPr kumimoji="0" lang="en-CA" sz="4300" b="0" i="0" u="none" strike="noStrike" cap="none" normalizeH="0" baseline="0" dirty="0" err="1">
                          <a:ln>
                            <a:noFill/>
                          </a:ln>
                          <a:solidFill>
                            <a:schemeClr val="tx1"/>
                          </a:solidFill>
                          <a:effectLst/>
                          <a:latin typeface="CS New Athanasius" pitchFamily="34" charset="0"/>
                          <a:cs typeface="Arial" charset="0"/>
                        </a:rPr>
                        <a:t>allyloui`a</a:t>
                      </a:r>
                      <a:r>
                        <a:rPr kumimoji="0" lang="en-CA" sz="4300" b="0" i="0" u="none" strike="noStrike" cap="none" normalizeH="0" baseline="0" dirty="0">
                          <a:ln>
                            <a:noFill/>
                          </a:ln>
                          <a:solidFill>
                            <a:schemeClr val="tx1"/>
                          </a:solidFill>
                          <a:effectLst/>
                          <a:latin typeface="CS New Athanasius" pitchFamily="34" charset="0"/>
                          <a:cs typeface="Arial" charset="0"/>
                        </a:rPr>
                        <a:t>.</a:t>
                      </a:r>
                    </a:p>
                  </a:txBody>
                  <a:tcPr marL="121920" marR="121920" anchor="ctr"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4300" b="0" i="0" u="none" strike="noStrike" cap="none" normalizeH="0" baseline="0" dirty="0" err="1">
                          <a:ln>
                            <a:noFill/>
                          </a:ln>
                          <a:solidFill>
                            <a:schemeClr val="tx1"/>
                          </a:solidFill>
                          <a:effectLst/>
                          <a:latin typeface="Arial" charset="0"/>
                          <a:cs typeface="Arial" charset="0"/>
                        </a:rPr>
                        <a:t>Alléluia</a:t>
                      </a:r>
                      <a:r>
                        <a:rPr kumimoji="0" lang="en-CA" sz="4300" b="0" i="0" u="none" strike="noStrike" cap="none" normalizeH="0" baseline="0" dirty="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4300" b="0" i="0" u="none" strike="noStrike" cap="none" normalizeH="0" baseline="0" dirty="0">
                          <a:ln>
                            <a:noFill/>
                          </a:ln>
                          <a:solidFill>
                            <a:schemeClr val="tx1"/>
                          </a:solidFill>
                          <a:effectLst/>
                          <a:latin typeface="Arial" charset="0"/>
                          <a:cs typeface="Arial" charset="0"/>
                        </a:rPr>
                        <a:t>alleluia,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CA" sz="4300" b="0" i="0" u="none" strike="noStrike" cap="none" normalizeH="0" baseline="0" dirty="0" err="1">
                          <a:ln>
                            <a:noFill/>
                          </a:ln>
                          <a:solidFill>
                            <a:schemeClr val="tx1"/>
                          </a:solidFill>
                          <a:effectLst/>
                          <a:latin typeface="Arial" charset="0"/>
                          <a:cs typeface="Arial" charset="0"/>
                        </a:rPr>
                        <a:t>alléluia</a:t>
                      </a:r>
                      <a:r>
                        <a:rPr kumimoji="0" lang="en-CA" sz="4300" b="0" i="0" u="none" strike="noStrike" cap="none" normalizeH="0" baseline="0" dirty="0">
                          <a:ln>
                            <a:noFill/>
                          </a:ln>
                          <a:solidFill>
                            <a:schemeClr val="tx1"/>
                          </a:solidFill>
                          <a:effectLst/>
                          <a:latin typeface="Arial" charset="0"/>
                          <a:cs typeface="Arial" charset="0"/>
                        </a:rPr>
                        <a:t>. </a:t>
                      </a:r>
                    </a:p>
                  </a:txBody>
                  <a:tcPr marL="121920" marR="121920" anchor="ctr"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ar-EG" sz="2700" b="0" i="0" u="sng" strike="noStrike" cap="none" normalizeH="0" baseline="0" dirty="0">
                        <a:ln>
                          <a:noFill/>
                        </a:ln>
                        <a:solidFill>
                          <a:srgbClr val="FF9900"/>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err="1">
                          <a:ln>
                            <a:noFill/>
                          </a:ln>
                          <a:solidFill>
                            <a:schemeClr val="tx1"/>
                          </a:solidFill>
                          <a:effectLst/>
                          <a:latin typeface="Arial" charset="0"/>
                          <a:cs typeface="Arial" charset="0"/>
                        </a:rPr>
                        <a:t>هَلِّلُويَا</a:t>
                      </a:r>
                      <a:r>
                        <a:rPr kumimoji="0" lang="ar-EG" sz="4300" b="0" i="0" u="none" strike="noStrike" cap="none" normalizeH="0" baseline="0" dirty="0">
                          <a:ln>
                            <a:noFill/>
                          </a:ln>
                          <a:solidFill>
                            <a:schemeClr val="tx1"/>
                          </a:solidFill>
                          <a:effectLst/>
                          <a:latin typeface="Arial" charset="0"/>
                          <a:cs typeface="Arial" charset="0"/>
                        </a:rPr>
                        <a:t>،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sz="4300" b="0" i="0" u="none" strike="noStrike" cap="none" normalizeH="0" baseline="0" dirty="0" err="1">
                          <a:ln>
                            <a:noFill/>
                          </a:ln>
                          <a:solidFill>
                            <a:schemeClr val="tx1"/>
                          </a:solidFill>
                          <a:effectLst/>
                          <a:latin typeface="Arial" charset="0"/>
                          <a:cs typeface="Arial" charset="0"/>
                        </a:rPr>
                        <a:t>هَلِّلُويَا</a:t>
                      </a:r>
                      <a:r>
                        <a:rPr kumimoji="0" lang="ar-EG" sz="4300" b="0" i="0" u="none" strike="noStrike" cap="none" normalizeH="0" baseline="0" dirty="0">
                          <a:ln>
                            <a:noFill/>
                          </a:ln>
                          <a:solidFill>
                            <a:schemeClr val="tx1"/>
                          </a:solidFill>
                          <a:effectLst/>
                          <a:latin typeface="Arial" charset="0"/>
                          <a:cs typeface="Arial" charset="0"/>
                        </a:rPr>
                        <a:t>،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sz="4300" b="0" i="0" u="none" strike="noStrike" cap="none" normalizeH="0" baseline="0" dirty="0" err="1">
                          <a:ln>
                            <a:noFill/>
                          </a:ln>
                          <a:solidFill>
                            <a:schemeClr val="tx1"/>
                          </a:solidFill>
                          <a:effectLst/>
                          <a:latin typeface="Arial" charset="0"/>
                          <a:cs typeface="Arial" charset="0"/>
                        </a:rPr>
                        <a:t>هَلِّلُويَا</a:t>
                      </a:r>
                      <a:r>
                        <a:rPr kumimoji="0" lang="ar-EG" sz="4300" b="0" i="0" u="none" strike="noStrike" cap="none" normalizeH="0" baseline="0" dirty="0">
                          <a:ln>
                            <a:noFill/>
                          </a:ln>
                          <a:solidFill>
                            <a:schemeClr val="tx1"/>
                          </a:solidFill>
                          <a:effectLst/>
                          <a:latin typeface="Arial" charset="0"/>
                          <a:cs typeface="Arial" charset="0"/>
                        </a:rPr>
                        <a:t>. </a:t>
                      </a:r>
                    </a:p>
                  </a:txBody>
                  <a:tcPr marL="121920" marR="121920" anchor="ctr"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3385470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87308" name="Group 44"/>
          <p:cNvGraphicFramePr>
            <a:graphicFrameLocks noGrp="1"/>
          </p:cNvGraphicFramePr>
          <p:nvPr/>
        </p:nvGraphicFramePr>
        <p:xfrm>
          <a:off x="0" y="1046527"/>
          <a:ext cx="12191997" cy="3422904"/>
        </p:xfrm>
        <a:graphic>
          <a:graphicData uri="http://schemas.openxmlformats.org/drawingml/2006/table">
            <a:tbl>
              <a:tblPr/>
              <a:tblGrid>
                <a:gridCol w="4207857">
                  <a:extLst>
                    <a:ext uri="{9D8B030D-6E8A-4147-A177-3AD203B41FA5}">
                      <a16:colId xmlns:a16="http://schemas.microsoft.com/office/drawing/2014/main" val="20000"/>
                    </a:ext>
                  </a:extLst>
                </a:gridCol>
                <a:gridCol w="4723489">
                  <a:extLst>
                    <a:ext uri="{9D8B030D-6E8A-4147-A177-3AD203B41FA5}">
                      <a16:colId xmlns:a16="http://schemas.microsoft.com/office/drawing/2014/main" val="20001"/>
                    </a:ext>
                  </a:extLst>
                </a:gridCol>
                <a:gridCol w="3260651">
                  <a:extLst>
                    <a:ext uri="{9D8B030D-6E8A-4147-A177-3AD203B41FA5}">
                      <a16:colId xmlns:a16="http://schemas.microsoft.com/office/drawing/2014/main" val="20002"/>
                    </a:ext>
                  </a:extLst>
                </a:gridCol>
              </a:tblGrid>
              <a:tr h="579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Pilaoc</a:t>
                      </a:r>
                      <a:r>
                        <a:rPr kumimoji="0" lang="en-US" sz="32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sng" strike="noStrike" cap="none" normalizeH="0" baseline="0" dirty="0">
                          <a:ln>
                            <a:noFill/>
                          </a:ln>
                          <a:solidFill>
                            <a:srgbClr val="FF9900"/>
                          </a:solidFill>
                          <a:effectLst/>
                          <a:latin typeface="Arial" charset="0"/>
                          <a:cs typeface="Arial" charset="0"/>
                        </a:rPr>
                        <a:t>Le peuple : </a:t>
                      </a:r>
                      <a:endParaRPr kumimoji="0" lang="fr-CA" sz="3200" b="0" i="0" u="sng" strike="noStrike" cap="none" normalizeH="0" baseline="0" dirty="0">
                        <a:ln>
                          <a:noFill/>
                        </a:ln>
                        <a:solidFill>
                          <a:srgbClr val="FF9933"/>
                        </a:solidFill>
                        <a:effectLst/>
                        <a:latin typeface="Arial" charset="0"/>
                        <a:cs typeface="Arial"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sng" strike="noStrike" cap="none" normalizeH="0" baseline="0" dirty="0">
                          <a:ln>
                            <a:noFill/>
                          </a:ln>
                          <a:solidFill>
                            <a:srgbClr val="FF9900"/>
                          </a:solidFill>
                          <a:effectLst/>
                          <a:latin typeface="Arial" charset="0"/>
                          <a:cs typeface="Arial" charset="0"/>
                        </a:rPr>
                        <a:t>الشَّعْبُ : </a:t>
                      </a:r>
                      <a:endParaRPr kumimoji="0" lang="ar-EG"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282244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4800" b="0" i="0" u="none" strike="noStrike" cap="none" normalizeH="0" baseline="0" dirty="0">
                        <a:ln>
                          <a:noFill/>
                        </a:ln>
                        <a:solidFill>
                          <a:schemeClr val="tx1"/>
                        </a:solidFill>
                        <a:effectLst/>
                        <a:latin typeface="Avva_Marcos" panose="04020500000000000000" pitchFamily="8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cap="none" normalizeH="0" baseline="0" dirty="0" err="1">
                          <a:ln>
                            <a:noFill/>
                          </a:ln>
                          <a:solidFill>
                            <a:schemeClr val="tx1"/>
                          </a:solidFill>
                          <a:effectLst/>
                          <a:latin typeface="Avva_Marcos" panose="04020500000000000000" pitchFamily="82" charset="0"/>
                          <a:cs typeface="Arial" charset="0"/>
                        </a:rPr>
                        <a:t>Q</a:t>
                      </a:r>
                      <a:r>
                        <a:rPr kumimoji="0" lang="en-US" sz="4800" b="0" i="0" u="none" strike="noStrike" cap="none" normalizeH="0" baseline="0" dirty="0" err="1">
                          <a:ln>
                            <a:noFill/>
                          </a:ln>
                          <a:solidFill>
                            <a:schemeClr val="tx1"/>
                          </a:solidFill>
                          <a:effectLst/>
                          <a:latin typeface="Coptic1" pitchFamily="2" charset="0"/>
                          <a:cs typeface="Arial" charset="0"/>
                        </a:rPr>
                        <a:t>en</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P,#c</a:t>
                      </a:r>
                      <a:r>
                        <a:rPr kumimoji="0" lang="en-US" sz="4800" b="0" i="0" u="none" strike="noStrike" cap="none" normalizeH="0" baseline="0" dirty="0">
                          <a:ln>
                            <a:noFill/>
                          </a:ln>
                          <a:solidFill>
                            <a:schemeClr val="tx1"/>
                          </a:solidFill>
                          <a:effectLst/>
                          <a:latin typeface="Coptic1" pitchFamily="2" charset="0"/>
                          <a:cs typeface="Arial" charset="0"/>
                        </a:rPr>
                        <a:t># I/#c# pen{</a:t>
                      </a:r>
                      <a:r>
                        <a:rPr kumimoji="0" lang="en-US" sz="4800" b="0" i="0" u="none" strike="noStrike" cap="none" normalizeH="0" baseline="0" dirty="0" err="1">
                          <a:ln>
                            <a:noFill/>
                          </a:ln>
                          <a:solidFill>
                            <a:schemeClr val="tx1"/>
                          </a:solidFill>
                          <a:effectLst/>
                          <a:latin typeface="Coptic1" pitchFamily="2" charset="0"/>
                          <a:cs typeface="Arial" charset="0"/>
                        </a:rPr>
                        <a:t>oic</a:t>
                      </a:r>
                      <a:r>
                        <a:rPr kumimoji="0" lang="en-US" sz="48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CA" sz="43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CA" sz="4300" b="0" i="0" u="none" strike="noStrike" cap="none" normalizeH="0" baseline="0" dirty="0">
                          <a:ln>
                            <a:noFill/>
                          </a:ln>
                          <a:solidFill>
                            <a:schemeClr val="tx1"/>
                          </a:solidFill>
                          <a:effectLst/>
                          <a:latin typeface="Arial" charset="0"/>
                          <a:cs typeface="Arial" charset="0"/>
                        </a:rPr>
                        <a:t>Par le Christ Jésus </a:t>
                      </a:r>
                      <a:r>
                        <a:rPr kumimoji="0" lang="en-CA" sz="4300" b="0" i="0" u="none" strike="noStrike" cap="none" normalizeH="0" baseline="0" dirty="0" err="1">
                          <a:ln>
                            <a:noFill/>
                          </a:ln>
                          <a:solidFill>
                            <a:schemeClr val="tx1"/>
                          </a:solidFill>
                          <a:effectLst/>
                          <a:latin typeface="Arial" charset="0"/>
                          <a:cs typeface="Arial" charset="0"/>
                        </a:rPr>
                        <a:t>notre</a:t>
                      </a:r>
                      <a:r>
                        <a:rPr kumimoji="0" lang="en-CA" sz="4300" b="0" i="0" u="none" strike="noStrike" cap="none" normalizeH="0" baseline="0" dirty="0">
                          <a:ln>
                            <a:noFill/>
                          </a:ln>
                          <a:solidFill>
                            <a:schemeClr val="tx1"/>
                          </a:solidFill>
                          <a:effectLst/>
                          <a:latin typeface="Arial" charset="0"/>
                          <a:cs typeface="Arial" charset="0"/>
                        </a:rPr>
                        <a:t> Seigneur.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5900" b="0" i="0" u="none" strike="noStrike" cap="none" normalizeH="0" baseline="0" dirty="0">
                          <a:ln>
                            <a:noFill/>
                          </a:ln>
                          <a:solidFill>
                            <a:schemeClr val="tx1"/>
                          </a:solidFill>
                          <a:effectLst/>
                          <a:latin typeface="Arial" charset="0"/>
                          <a:cs typeface="Arial" charset="0"/>
                        </a:rPr>
                        <a:t>بِالْمَسِيحِ يَسُوعَ رَبُّنَا. </a:t>
                      </a:r>
                      <a:endParaRPr kumimoji="0" lang="en-US" sz="5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3882631984"/>
                  </a:ext>
                </a:extLst>
              </a:tr>
            </a:tbl>
          </a:graphicData>
        </a:graphic>
      </p:graphicFrame>
    </p:spTree>
  </p:cSld>
  <p:clrMapOvr>
    <a:masterClrMapping/>
  </p:clrMapOvr>
  <p:transition/>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6AFD-3360-410D-AD88-988F6214B5CE}"/>
            </a:ext>
          </a:extLst>
        </p:cNvPr>
        <p:cNvGrpSpPr/>
        <p:nvPr/>
      </p:nvGrpSpPr>
      <p:grpSpPr>
        <a:xfrm>
          <a:off x="0" y="0"/>
          <a:ext cx="0" cy="0"/>
          <a:chOff x="0" y="0"/>
          <a:chExt cx="0" cy="0"/>
        </a:xfrm>
      </p:grpSpPr>
      <p:graphicFrame>
        <p:nvGraphicFramePr>
          <p:cNvPr id="13313060" name="Group 36">
            <a:extLst>
              <a:ext uri="{FF2B5EF4-FFF2-40B4-BE49-F238E27FC236}">
                <a16:creationId xmlns:a16="http://schemas.microsoft.com/office/drawing/2014/main" id="{2CF20EF8-F49E-B6A3-399A-F696FF453302}"/>
              </a:ext>
            </a:extLst>
          </p:cNvPr>
          <p:cNvGraphicFramePr>
            <a:graphicFrameLocks noGrp="1"/>
          </p:cNvGraphicFramePr>
          <p:nvPr/>
        </p:nvGraphicFramePr>
        <p:xfrm>
          <a:off x="0" y="295031"/>
          <a:ext cx="12192000" cy="3023216"/>
        </p:xfrm>
        <a:graphic>
          <a:graphicData uri="http://schemas.openxmlformats.org/drawingml/2006/table">
            <a:tbl>
              <a:tblPr/>
              <a:tblGrid>
                <a:gridCol w="4399721">
                  <a:extLst>
                    <a:ext uri="{9D8B030D-6E8A-4147-A177-3AD203B41FA5}">
                      <a16:colId xmlns:a16="http://schemas.microsoft.com/office/drawing/2014/main" val="20000"/>
                    </a:ext>
                  </a:extLst>
                </a:gridCol>
                <a:gridCol w="4252155">
                  <a:extLst>
                    <a:ext uri="{9D8B030D-6E8A-4147-A177-3AD203B41FA5}">
                      <a16:colId xmlns:a16="http://schemas.microsoft.com/office/drawing/2014/main" val="20001"/>
                    </a:ext>
                  </a:extLst>
                </a:gridCol>
                <a:gridCol w="3540124">
                  <a:extLst>
                    <a:ext uri="{9D8B030D-6E8A-4147-A177-3AD203B41FA5}">
                      <a16:colId xmlns:a16="http://schemas.microsoft.com/office/drawing/2014/main" val="20002"/>
                    </a:ext>
                  </a:extLst>
                </a:gridCol>
              </a:tblGrid>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Pidia~kwn</a:t>
                      </a:r>
                      <a:r>
                        <a:rPr kumimoji="0" lang="en-US"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a:ln>
                            <a:noFill/>
                          </a:ln>
                          <a:solidFill>
                            <a:srgbClr val="FF9900"/>
                          </a:solidFill>
                          <a:effectLst/>
                          <a:latin typeface="Arial" charset="0"/>
                          <a:cs typeface="Arial" charset="0"/>
                        </a:rPr>
                        <a:t>Le </a:t>
                      </a:r>
                      <a:r>
                        <a:rPr kumimoji="0" lang="en-US" sz="2700" b="0" i="0" u="sng" strike="noStrike" cap="none" normalizeH="0" baseline="0" dirty="0" err="1">
                          <a:ln>
                            <a:noFill/>
                          </a:ln>
                          <a:solidFill>
                            <a:srgbClr val="FF9900"/>
                          </a:solidFill>
                          <a:effectLst/>
                          <a:latin typeface="Arial" charset="0"/>
                          <a:cs typeface="Arial" charset="0"/>
                        </a:rPr>
                        <a:t>diacre</a:t>
                      </a:r>
                      <a:r>
                        <a:rPr kumimoji="0" lang="en-US" sz="2700" b="0" i="0" u="sng" strike="noStrike" cap="none" normalizeH="0" baseline="0" dirty="0">
                          <a:ln>
                            <a:noFill/>
                          </a:ln>
                          <a:solidFill>
                            <a:srgbClr val="FF9900"/>
                          </a:solidFill>
                          <a:effectLst/>
                          <a:latin typeface="Arial" charset="0"/>
                          <a:cs typeface="Arial" charset="0"/>
                        </a:rPr>
                        <a:t> : </a:t>
                      </a:r>
                      <a:endParaRPr kumimoji="0" lang="en-CA"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الشَّمَّاسُ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831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Times New Roman" pitchFamily="18" charset="0"/>
                        </a:rPr>
                        <a:t>C~tay</a:t>
                      </a:r>
                      <a:r>
                        <a:rPr kumimoji="0" lang="en-US" sz="3700" b="0" i="0" u="none" strike="noStrike" cap="none" normalizeH="0" baseline="0" dirty="0">
                          <a:ln>
                            <a:noFill/>
                          </a:ln>
                          <a:solidFill>
                            <a:schemeClr val="tx1"/>
                          </a:solidFill>
                          <a:effectLst/>
                          <a:latin typeface="Coptic1" pitchFamily="2" charset="0"/>
                          <a:cs typeface="Times New Roman" pitchFamily="18" charset="0"/>
                        </a:rPr>
                        <a:t>/</a:t>
                      </a:r>
                      <a:r>
                        <a:rPr kumimoji="0" lang="en-US" sz="3700" b="0" i="0" u="none" strike="noStrike" cap="none" normalizeH="0" baseline="0" dirty="0" err="1">
                          <a:ln>
                            <a:noFill/>
                          </a:ln>
                          <a:solidFill>
                            <a:schemeClr val="tx1"/>
                          </a:solidFill>
                          <a:effectLst/>
                          <a:latin typeface="Coptic1" pitchFamily="2" charset="0"/>
                          <a:cs typeface="Times New Roman" pitchFamily="18" charset="0"/>
                        </a:rPr>
                        <a:t>te</a:t>
                      </a:r>
                      <a:r>
                        <a:rPr kumimoji="0" lang="en-US" sz="3700" b="0" i="0" u="none" strike="noStrike" cap="none" normalizeH="0" baseline="0" dirty="0">
                          <a:ln>
                            <a:noFill/>
                          </a:ln>
                          <a:solidFill>
                            <a:schemeClr val="tx1"/>
                          </a:solidFill>
                          <a:effectLst/>
                          <a:latin typeface="Coptic1" pitchFamily="2" charset="0"/>
                          <a:cs typeface="Times New Roman" pitchFamily="18" charset="0"/>
                        </a:rPr>
                        <a:t> meta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vobou</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Yeou</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a~koucwmen</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tou</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a~giou</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euaggeliou</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Levez-vous dans la crainte de Dieu pour écouter le Saint Évangile.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mn-lt"/>
                          <a:cs typeface="+mn-cs"/>
                        </a:rPr>
                        <a:t>قِفُوا بِخَوْفِ الله لِسَمَاعِ الْإِنْجِيلِ الْمُقَدَّسِ.</a:t>
                      </a:r>
                      <a:r>
                        <a:rPr kumimoji="0" lang="fr-FR" sz="4300" b="0" i="0" u="none" strike="noStrike" cap="none" normalizeH="0" baseline="0" dirty="0">
                          <a:ln>
                            <a:noFill/>
                          </a:ln>
                          <a:solidFill>
                            <a:schemeClr val="tx1"/>
                          </a:solidFill>
                          <a:effectLst/>
                          <a:latin typeface="+mn-lt"/>
                          <a:cs typeface="+mn-cs"/>
                        </a:rPr>
                        <a:t> </a:t>
                      </a:r>
                      <a:endParaRPr kumimoji="0" lang="en-US" sz="4300" b="0" i="0" u="none" strike="noStrike" cap="none" normalizeH="0" baseline="0" dirty="0">
                        <a:ln>
                          <a:noFill/>
                        </a:ln>
                        <a:solidFill>
                          <a:schemeClr val="tx1"/>
                        </a:solidFill>
                        <a:effectLst/>
                        <a:latin typeface="+mn-lt"/>
                        <a:cs typeface="+mn-cs"/>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Image 4" descr="Une image contenant bâtiment, fenêtre&#10;&#10;Description générée automatiquement">
            <a:extLst>
              <a:ext uri="{FF2B5EF4-FFF2-40B4-BE49-F238E27FC236}">
                <a16:creationId xmlns:a16="http://schemas.microsoft.com/office/drawing/2014/main" id="{336816AF-A05C-69B2-C3DA-57FC64727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089" y="3429000"/>
            <a:ext cx="1931821" cy="3361369"/>
          </a:xfrm>
          <a:prstGeom prst="round2SameRect">
            <a:avLst>
              <a:gd name="adj1" fmla="val 50000"/>
              <a:gd name="adj2" fmla="val 0"/>
            </a:avLst>
          </a:prstGeom>
        </p:spPr>
      </p:pic>
    </p:spTree>
    <p:extLst>
      <p:ext uri="{BB962C8B-B14F-4D97-AF65-F5344CB8AC3E}">
        <p14:creationId xmlns:p14="http://schemas.microsoft.com/office/powerpoint/2010/main" val="1395964636"/>
      </p:ext>
    </p:extLst>
  </p:cSld>
  <p:clrMapOvr>
    <a:masterClrMapping/>
  </p:clrMapOvr>
  <p:transition/>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31C37-F5F7-8467-B167-3A12BFF4B648}"/>
            </a:ext>
          </a:extLst>
        </p:cNvPr>
        <p:cNvGrpSpPr/>
        <p:nvPr/>
      </p:nvGrpSpPr>
      <p:grpSpPr>
        <a:xfrm>
          <a:off x="0" y="0"/>
          <a:ext cx="0" cy="0"/>
          <a:chOff x="0" y="0"/>
          <a:chExt cx="0" cy="0"/>
        </a:xfrm>
      </p:grpSpPr>
      <p:graphicFrame>
        <p:nvGraphicFramePr>
          <p:cNvPr id="13002754" name="Group 2">
            <a:extLst>
              <a:ext uri="{FF2B5EF4-FFF2-40B4-BE49-F238E27FC236}">
                <a16:creationId xmlns:a16="http://schemas.microsoft.com/office/drawing/2014/main" id="{7250EEB1-72F6-9D28-719E-DC532B050CFD}"/>
              </a:ext>
            </a:extLst>
          </p:cNvPr>
          <p:cNvGraphicFramePr>
            <a:graphicFrameLocks noGrp="1"/>
          </p:cNvGraphicFramePr>
          <p:nvPr/>
        </p:nvGraphicFramePr>
        <p:xfrm>
          <a:off x="1" y="177800"/>
          <a:ext cx="12191999" cy="6721856"/>
        </p:xfrm>
        <a:graphic>
          <a:graphicData uri="http://schemas.openxmlformats.org/drawingml/2006/table">
            <a:tbl>
              <a:tblPr/>
              <a:tblGrid>
                <a:gridCol w="46736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3555999">
                  <a:extLst>
                    <a:ext uri="{9D8B030D-6E8A-4147-A177-3AD203B41FA5}">
                      <a16:colId xmlns:a16="http://schemas.microsoft.com/office/drawing/2014/main" val="20002"/>
                    </a:ext>
                  </a:extLst>
                </a:gridCol>
              </a:tblGrid>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sng" strike="noStrike" cap="none" normalizeH="0" baseline="0" dirty="0" err="1">
                          <a:ln>
                            <a:noFill/>
                          </a:ln>
                          <a:solidFill>
                            <a:srgbClr val="FF9900"/>
                          </a:solidFill>
                          <a:effectLst/>
                          <a:latin typeface="Coptic1" pitchFamily="2" charset="0"/>
                          <a:cs typeface="Arial" charset="0"/>
                        </a:rPr>
                        <a:t>Piou</a:t>
                      </a:r>
                      <a:r>
                        <a:rPr kumimoji="0" lang="en-CA" sz="28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700" b="0" i="0" u="sng" strike="noStrike" cap="none" normalizeH="0" baseline="0" noProof="0" dirty="0">
                          <a:ln>
                            <a:noFill/>
                          </a:ln>
                          <a:solidFill>
                            <a:srgbClr val="FF9900"/>
                          </a:solidFill>
                          <a:effectLst/>
                          <a:latin typeface="Arial" charset="0"/>
                          <a:cs typeface="Arial" charset="0"/>
                        </a:rPr>
                        <a:t>Le prêtre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20369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Fc~marwout</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n~je</a:t>
                      </a:r>
                      <a:r>
                        <a:rPr kumimoji="0" lang="en-US" sz="3700" b="0" i="0" u="none" strike="noStrike" cap="none" normalizeH="0" baseline="0" dirty="0">
                          <a:ln>
                            <a:noFill/>
                          </a:ln>
                          <a:solidFill>
                            <a:schemeClr val="tx1"/>
                          </a:solidFill>
                          <a:effectLst/>
                          <a:latin typeface="Coptic1" pitchFamily="2" charset="0"/>
                          <a:cs typeface="Arial" charset="0"/>
                        </a:rPr>
                        <a:t> v/</a:t>
                      </a:r>
                      <a:r>
                        <a:rPr kumimoji="0" lang="en-US" sz="3700" b="0" i="0" u="none" strike="noStrike" cap="none" normalizeH="0" baseline="0" dirty="0" err="1">
                          <a:ln>
                            <a:noFill/>
                          </a:ln>
                          <a:solidFill>
                            <a:schemeClr val="tx1"/>
                          </a:solidFill>
                          <a:effectLst/>
                          <a:latin typeface="Coptic1" pitchFamily="2" charset="0"/>
                          <a:cs typeface="Arial" charset="0"/>
                        </a:rPr>
                        <a:t>eyn</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v~Ran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m~p</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oic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nijom</a:t>
                      </a:r>
                      <a:r>
                        <a:rPr kumimoji="0" lang="en-US" sz="3700" b="0" i="0" u="none" strike="noStrike" cap="none" normalizeH="0" baseline="0" dirty="0">
                          <a:ln>
                            <a:noFill/>
                          </a:ln>
                          <a:solidFill>
                            <a:schemeClr val="tx1"/>
                          </a:solidFill>
                          <a:effectLst/>
                          <a:latin typeface="Coptic1" pitchFamily="2" charset="0"/>
                          <a:cs typeface="Arial" charset="0"/>
                        </a:rPr>
                        <a:t> : Kurie~ </a:t>
                      </a:r>
                      <a:r>
                        <a:rPr kumimoji="0" lang="en-US" sz="3700" b="0" i="0" u="none" strike="noStrike" cap="none" normalizeH="0" baseline="0" dirty="0" err="1">
                          <a:ln>
                            <a:noFill/>
                          </a:ln>
                          <a:solidFill>
                            <a:schemeClr val="tx1"/>
                          </a:solidFill>
                          <a:effectLst/>
                          <a:latin typeface="Coptic1" pitchFamily="2" charset="0"/>
                          <a:cs typeface="Arial" charset="0"/>
                        </a:rPr>
                        <a:t>eulog</a:t>
                      </a:r>
                      <a:r>
                        <a:rPr kumimoji="0" lang="en-US" sz="3700" b="0" i="0" u="none" strike="noStrike" cap="none" normalizeH="0" baseline="0" dirty="0">
                          <a:ln>
                            <a:noFill/>
                          </a:ln>
                          <a:solidFill>
                            <a:schemeClr val="tx1"/>
                          </a:solidFill>
                          <a:effectLst/>
                          <a:latin typeface="Coptic1" pitchFamily="2" charset="0"/>
                          <a:cs typeface="Arial" charset="0"/>
                        </a:rPr>
                        <a:t>/con ek </a:t>
                      </a:r>
                      <a:r>
                        <a:rPr kumimoji="0" lang="en-US" sz="3700" b="0" i="0" u="none" strike="noStrike" cap="none" normalizeH="0" baseline="0" dirty="0" err="1">
                          <a:ln>
                            <a:noFill/>
                          </a:ln>
                          <a:solidFill>
                            <a:schemeClr val="tx1"/>
                          </a:solidFill>
                          <a:effectLst/>
                          <a:latin typeface="Coptic1" pitchFamily="2" charset="0"/>
                          <a:cs typeface="Arial" charset="0"/>
                        </a:rPr>
                        <a:t>tou</a:t>
                      </a:r>
                      <a:r>
                        <a:rPr kumimoji="0" lang="en-US" sz="3700" b="0" i="0" u="none" strike="noStrike" cap="none" normalizeH="0" baseline="0" dirty="0">
                          <a:ln>
                            <a:noFill/>
                          </a:ln>
                          <a:solidFill>
                            <a:schemeClr val="tx1"/>
                          </a:solidFill>
                          <a:effectLst/>
                          <a:latin typeface="Coptic1" pitchFamily="2" charset="0"/>
                          <a:cs typeface="Arial" charset="0"/>
                        </a:rPr>
                        <a:t> kata (…) </a:t>
                      </a:r>
                      <a:r>
                        <a:rPr kumimoji="0" lang="en-US" sz="3700" b="0" i="0" u="none" strike="noStrike" cap="none" normalizeH="0" baseline="0" dirty="0" err="1">
                          <a:ln>
                            <a:noFill/>
                          </a:ln>
                          <a:solidFill>
                            <a:schemeClr val="tx1"/>
                          </a:solidFill>
                          <a:effectLst/>
                          <a:latin typeface="Coptic1" pitchFamily="2" charset="0"/>
                          <a:cs typeface="Arial" charset="0"/>
                        </a:rPr>
                        <a:t>a~giou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euaggelion</a:t>
                      </a:r>
                      <a:r>
                        <a:rPr kumimoji="0" lang="en-US" sz="3700" b="0" i="0" u="none" strike="noStrike" cap="none" normalizeH="0" baseline="0" dirty="0">
                          <a:ln>
                            <a:noFill/>
                          </a:ln>
                          <a:solidFill>
                            <a:schemeClr val="tx1"/>
                          </a:solidFill>
                          <a:effectLst/>
                          <a:latin typeface="Coptic1" pitchFamily="2" charset="0"/>
                          <a:cs typeface="Arial" charset="0"/>
                        </a:rPr>
                        <a:t> to </a:t>
                      </a:r>
                      <a:r>
                        <a:rPr kumimoji="0" lang="en-US" sz="3700" b="0" i="0" u="none" strike="noStrike" cap="none" normalizeH="0" baseline="0" dirty="0" err="1">
                          <a:ln>
                            <a:noFill/>
                          </a:ln>
                          <a:solidFill>
                            <a:schemeClr val="tx1"/>
                          </a:solidFill>
                          <a:effectLst/>
                          <a:latin typeface="Coptic1" pitchFamily="2" charset="0"/>
                          <a:cs typeface="Arial" charset="0"/>
                        </a:rPr>
                        <a:t>a~nagnwcma</a:t>
                      </a:r>
                      <a:r>
                        <a:rPr kumimoji="0" lang="en-US" sz="37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21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Pilaoc</a:t>
                      </a:r>
                      <a:r>
                        <a:rPr kumimoji="0" lang="en-CA" sz="3200" b="0" i="0" u="sng" strike="noStrike" cap="none" normalizeH="0" baseline="0" dirty="0">
                          <a:ln>
                            <a:noFill/>
                          </a:ln>
                          <a:solidFill>
                            <a:srgbClr val="FF9900"/>
                          </a:solidFill>
                          <a:effectLst/>
                          <a:latin typeface="Coptic1" pitchFamily="2" charset="0"/>
                          <a:cs typeface="Arial" charset="0"/>
                        </a:rPr>
                        <a:t>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Doxa ci </a:t>
                      </a:r>
                      <a:r>
                        <a:rPr kumimoji="0" lang="en-US" sz="3200" b="0" i="0" u="none" strike="noStrike" cap="none" normalizeH="0" baseline="0" dirty="0" err="1">
                          <a:ln>
                            <a:noFill/>
                          </a:ln>
                          <a:solidFill>
                            <a:schemeClr val="tx1"/>
                          </a:solidFill>
                          <a:effectLst/>
                          <a:latin typeface="Coptic1" pitchFamily="2" charset="0"/>
                          <a:cs typeface="Arial" charset="0"/>
                        </a:rPr>
                        <a:t>Kurie</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mn-lt"/>
                          <a:cs typeface="Arial" charset="0"/>
                        </a:rPr>
                        <a:t>Béni soit Celui Qui vient au Nom du Seigneur des puissances. Lecture du Saint Évangile selon Saint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3200" b="0" i="0" u="sng" strike="noStrike" kern="1200" cap="none" normalizeH="0" baseline="0" dirty="0">
                        <a:ln>
                          <a:noFill/>
                        </a:ln>
                        <a:solidFill>
                          <a:srgbClr val="FF9900"/>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4300" b="0" i="0" u="sng" strike="noStrike" kern="1200" cap="none" normalizeH="0" baseline="0" dirty="0">
                        <a:ln>
                          <a:noFill/>
                        </a:ln>
                        <a:solidFill>
                          <a:srgbClr val="FF9900"/>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kern="1200" cap="none" normalizeH="0" baseline="0" dirty="0">
                          <a:ln>
                            <a:noFill/>
                          </a:ln>
                          <a:solidFill>
                            <a:srgbClr val="FF9900"/>
                          </a:solidFill>
                          <a:effectLst/>
                          <a:latin typeface="Arial" charset="0"/>
                          <a:ea typeface="+mn-ea"/>
                          <a:cs typeface="Arial" charset="0"/>
                        </a:rPr>
                        <a:t>Le peuple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mn-lt"/>
                          <a:cs typeface="Arial" charset="0"/>
                        </a:rPr>
                        <a:t>Gloire à Toi, Seigneur. </a:t>
                      </a:r>
                      <a:endParaRPr kumimoji="0" lang="en-CA" sz="3200" b="0" i="0" u="none" strike="noStrike" cap="none" normalizeH="0" baseline="0" dirty="0">
                        <a:ln>
                          <a:noFill/>
                        </a:ln>
                        <a:solidFill>
                          <a:schemeClr val="tx1"/>
                        </a:solidFill>
                        <a:effectLst/>
                        <a:latin typeface="+mn-lt"/>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مُبَارَك الآتي باسم رب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القوات يَا رب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بارك الفصل من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الإنجيل المقدس من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a:t>
                      </a:r>
                      <a:r>
                        <a:rPr kumimoji="0" lang="ar-SA" sz="4300" b="0" i="0" u="none" strike="noStrike" cap="none" normalizeH="0" baseline="0" dirty="0">
                          <a:ln>
                            <a:noFill/>
                          </a:ln>
                          <a:solidFill>
                            <a:schemeClr val="tx1"/>
                          </a:solidFill>
                          <a:effectLst/>
                          <a:latin typeface="Arial" charset="0"/>
                          <a:cs typeface="Arial" charset="0"/>
                        </a:rPr>
                        <a:t> </a:t>
                      </a:r>
                      <a:endParaRPr kumimoji="0" lang="en-CA"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 :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المجد لك يَا رب</a:t>
                      </a:r>
                      <a:r>
                        <a:rPr kumimoji="0" lang="fr-FR" sz="3700" b="0" i="0" u="none" strike="noStrike" cap="none" normalizeH="0" baseline="0" dirty="0">
                          <a:ln>
                            <a:noFill/>
                          </a:ln>
                          <a:solidFill>
                            <a:schemeClr val="tx1"/>
                          </a:solidFill>
                          <a:effectLst/>
                          <a:latin typeface="Arial" charset="0"/>
                          <a:cs typeface="Arial" charset="0"/>
                        </a:rPr>
                        <a:t>.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5094282"/>
      </p:ext>
    </p:extLst>
  </p:cSld>
  <p:clrMapOvr>
    <a:masterClrMapping/>
  </p:clrMapOvr>
  <p:transition/>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20E02-3829-0C5C-26A3-3EDA5DADBD2C}"/>
            </a:ext>
          </a:extLst>
        </p:cNvPr>
        <p:cNvGrpSpPr/>
        <p:nvPr/>
      </p:nvGrpSpPr>
      <p:grpSpPr>
        <a:xfrm>
          <a:off x="0" y="0"/>
          <a:ext cx="0" cy="0"/>
          <a:chOff x="0" y="0"/>
          <a:chExt cx="0" cy="0"/>
        </a:xfrm>
      </p:grpSpPr>
      <p:graphicFrame>
        <p:nvGraphicFramePr>
          <p:cNvPr id="13004802" name="Group 2">
            <a:extLst>
              <a:ext uri="{FF2B5EF4-FFF2-40B4-BE49-F238E27FC236}">
                <a16:creationId xmlns:a16="http://schemas.microsoft.com/office/drawing/2014/main" id="{6EB91442-E4F0-1EF8-2C25-228358AB2427}"/>
              </a:ext>
            </a:extLst>
          </p:cNvPr>
          <p:cNvGraphicFramePr>
            <a:graphicFrameLocks noGrp="1"/>
          </p:cNvGraphicFramePr>
          <p:nvPr>
            <p:ph/>
          </p:nvPr>
        </p:nvGraphicFramePr>
        <p:xfrm>
          <a:off x="0" y="734041"/>
          <a:ext cx="12192000" cy="5151120"/>
        </p:xfrm>
        <a:graphic>
          <a:graphicData uri="http://schemas.openxmlformats.org/drawingml/2006/table">
            <a:tbl>
              <a:tblPr rtl="1"/>
              <a:tblGrid>
                <a:gridCol w="5063552">
                  <a:extLst>
                    <a:ext uri="{9D8B030D-6E8A-4147-A177-3AD203B41FA5}">
                      <a16:colId xmlns:a16="http://schemas.microsoft.com/office/drawing/2014/main" val="20000"/>
                    </a:ext>
                  </a:extLst>
                </a:gridCol>
                <a:gridCol w="7128448">
                  <a:extLst>
                    <a:ext uri="{9D8B030D-6E8A-4147-A177-3AD203B41FA5}">
                      <a16:colId xmlns:a16="http://schemas.microsoft.com/office/drawing/2014/main" val="20001"/>
                    </a:ext>
                  </a:extLst>
                </a:gridCol>
              </a:tblGrid>
              <a:tr h="515112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2800" b="0" i="0" u="sng" strike="noStrike" cap="none" normalizeH="0" baseline="0" dirty="0">
                          <a:ln>
                            <a:noFill/>
                          </a:ln>
                          <a:solidFill>
                            <a:srgbClr val="FF9900"/>
                          </a:solidFill>
                          <a:effectLst/>
                          <a:latin typeface="Arial" charset="0"/>
                          <a:cs typeface="Arial" charset="0"/>
                        </a:rPr>
                        <a:t>القارئ : </a:t>
                      </a:r>
                      <a:endParaRPr kumimoji="0" lang="en-US" sz="28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1" u="none" strike="noStrike" cap="none" normalizeH="0" baseline="0" dirty="0">
                          <a:ln>
                            <a:noFill/>
                          </a:ln>
                          <a:solidFill>
                            <a:schemeClr val="tx1"/>
                          </a:solidFill>
                          <a:effectLst/>
                          <a:latin typeface="Coptic1" pitchFamily="2" charset="0"/>
                          <a:cs typeface="Times New Roman" pitchFamily="18" charset="0"/>
                        </a:rPr>
                        <a:t>قفوا بخوف</a:t>
                      </a:r>
                      <a:r>
                        <a:rPr kumimoji="0" lang="fr-CA" sz="4300" b="0" i="1" u="none" strike="noStrike" cap="none" normalizeH="0" baseline="0" dirty="0">
                          <a:ln>
                            <a:noFill/>
                          </a:ln>
                          <a:solidFill>
                            <a:schemeClr val="tx1"/>
                          </a:solidFill>
                          <a:effectLst/>
                          <a:latin typeface="Coptic1" pitchFamily="2" charset="0"/>
                          <a:cs typeface="Times New Roman" pitchFamily="18" charset="0"/>
                        </a:rPr>
                        <a:t> </a:t>
                      </a:r>
                      <a:r>
                        <a:rPr kumimoji="0" lang="ar-EG" sz="4300" b="0" i="1" u="none" strike="noStrike" cap="none" normalizeH="0" baseline="0" dirty="0">
                          <a:ln>
                            <a:noFill/>
                          </a:ln>
                          <a:solidFill>
                            <a:schemeClr val="tx1"/>
                          </a:solidFill>
                          <a:effectLst/>
                          <a:latin typeface="+mn-lt"/>
                          <a:cs typeface="Times New Roman" pitchFamily="18" charset="0"/>
                        </a:rPr>
                        <a:t>أمام </a:t>
                      </a:r>
                      <a:r>
                        <a:rPr kumimoji="0" lang="ar-EG" sz="4300" b="0" i="1" u="none" strike="noStrike" cap="none" normalizeH="0" baseline="0" dirty="0">
                          <a:ln>
                            <a:noFill/>
                          </a:ln>
                          <a:solidFill>
                            <a:schemeClr val="tx1"/>
                          </a:solidFill>
                          <a:effectLst/>
                          <a:latin typeface="Coptic1" pitchFamily="2" charset="0"/>
                          <a:cs typeface="Times New Roman" pitchFamily="18" charset="0"/>
                        </a:rPr>
                        <a:t>اللَّهُ</a:t>
                      </a:r>
                      <a:r>
                        <a:rPr kumimoji="0" lang="fr-CA" sz="4300" b="0" i="1" u="none" strike="noStrike" cap="none" normalizeH="0" baseline="0" dirty="0">
                          <a:ln>
                            <a:noFill/>
                          </a:ln>
                          <a:solidFill>
                            <a:schemeClr val="tx1"/>
                          </a:solidFill>
                          <a:effectLst/>
                          <a:latin typeface="Coptic1" pitchFamily="2" charset="0"/>
                          <a:cs typeface="Times New Roman" pitchFamily="18" charset="0"/>
                        </a:rPr>
                        <a:t> </a:t>
                      </a:r>
                      <a:r>
                        <a:rPr kumimoji="0" lang="ar-EG" sz="4300" b="0" i="1" u="none" strike="noStrike" cap="none" normalizeH="0" baseline="0" dirty="0">
                          <a:ln>
                            <a:noFill/>
                          </a:ln>
                          <a:solidFill>
                            <a:schemeClr val="tx1"/>
                          </a:solidFill>
                          <a:effectLst/>
                          <a:latin typeface="Coptic1" pitchFamily="2" charset="0"/>
                          <a:cs typeface="Times New Roman" pitchFamily="18" charset="0"/>
                        </a:rPr>
                        <a:t>لسماع الإنجيل المقدس. </a:t>
                      </a:r>
                      <a:endParaRPr kumimoji="0" lang="fr-CA" sz="4300" b="0" i="1" u="none" strike="noStrike" cap="none" normalizeH="0" baseline="0" dirty="0">
                        <a:ln>
                          <a:noFill/>
                        </a:ln>
                        <a:solidFill>
                          <a:schemeClr val="tx1"/>
                        </a:solidFill>
                        <a:effectLst/>
                        <a:latin typeface="Coptic1" pitchFamily="2"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1" u="none" strike="noStrike" cap="none" normalizeH="0" baseline="0" dirty="0">
                          <a:ln>
                            <a:noFill/>
                          </a:ln>
                          <a:solidFill>
                            <a:schemeClr val="tx1"/>
                          </a:solidFill>
                          <a:effectLst/>
                          <a:latin typeface="Coptic1" pitchFamily="2" charset="0"/>
                          <a:cs typeface="Times New Roman" pitchFamily="18" charset="0"/>
                        </a:rPr>
                        <a:t>فصل من بشارة الإنجيل لمعلمنا مار... البشير،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1" u="none" strike="noStrike" cap="none" normalizeH="0" baseline="0" dirty="0">
                          <a:ln>
                            <a:noFill/>
                          </a:ln>
                          <a:solidFill>
                            <a:schemeClr val="tx1"/>
                          </a:solidFill>
                          <a:effectLst/>
                          <a:latin typeface="Coptic1" pitchFamily="2" charset="0"/>
                          <a:cs typeface="Times New Roman" pitchFamily="18" charset="0"/>
                        </a:rPr>
                        <a:t>بركاته </a:t>
                      </a:r>
                      <a:r>
                        <a:rPr kumimoji="0" lang="fr-CA" sz="4300" b="0" i="1" u="none" strike="noStrike" cap="none" normalizeH="0" baseline="0" dirty="0">
                          <a:ln>
                            <a:noFill/>
                          </a:ln>
                          <a:solidFill>
                            <a:schemeClr val="tx1"/>
                          </a:solidFill>
                          <a:effectLst/>
                          <a:latin typeface="Coptic1" pitchFamily="2" charset="0"/>
                          <a:cs typeface="Times New Roman" pitchFamily="18" charset="0"/>
                        </a:rPr>
                        <a:t>…</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0" u="none" strike="noStrike" cap="none" normalizeH="0" baseline="0" dirty="0">
                          <a:ln>
                            <a:noFill/>
                          </a:ln>
                          <a:solidFill>
                            <a:schemeClr val="tx1"/>
                          </a:solidFill>
                          <a:effectLst/>
                          <a:latin typeface="Arial" charset="0"/>
                          <a:cs typeface="Arial" charset="0"/>
                        </a:rPr>
                        <a:t>على جميعنا آمِينَ. </a:t>
                      </a:r>
                      <a:endParaRPr kumimoji="0" lang="fr-CA" sz="43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0" i="0" u="sng" strike="noStrike" cap="none" normalizeH="0" baseline="0" dirty="0">
                          <a:ln>
                            <a:noFill/>
                          </a:ln>
                          <a:solidFill>
                            <a:srgbClr val="FF9900"/>
                          </a:solidFill>
                          <a:effectLst/>
                          <a:latin typeface="Arial" charset="0"/>
                          <a:cs typeface="Arial" charset="0"/>
                        </a:rPr>
                        <a:t>Le </a:t>
                      </a:r>
                      <a:r>
                        <a:rPr kumimoji="0" lang="en-US" sz="2800" b="0" i="0" u="sng" strike="noStrike" cap="none" normalizeH="0" baseline="0" dirty="0" err="1">
                          <a:ln>
                            <a:noFill/>
                          </a:ln>
                          <a:solidFill>
                            <a:srgbClr val="FF9900"/>
                          </a:solidFill>
                          <a:effectLst/>
                          <a:latin typeface="Arial" charset="0"/>
                          <a:cs typeface="Arial" charset="0"/>
                        </a:rPr>
                        <a:t>lecteur</a:t>
                      </a:r>
                      <a:r>
                        <a:rPr kumimoji="0" lang="en-US" sz="2800" b="0" i="0" u="sng" strike="noStrike" cap="none" normalizeH="0" baseline="0" dirty="0">
                          <a:ln>
                            <a:noFill/>
                          </a:ln>
                          <a:solidFill>
                            <a:srgbClr val="FF9900"/>
                          </a:solidFill>
                          <a:effectLst/>
                          <a:latin typeface="Arial" charset="0"/>
                          <a:cs typeface="Arial" charset="0"/>
                        </a:rPr>
                        <a:t> : </a:t>
                      </a:r>
                      <a:endParaRPr kumimoji="0" lang="en-CA" sz="28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chemeClr val="tx1"/>
                          </a:solidFill>
                          <a:effectLst/>
                          <a:latin typeface="Arial" charset="0"/>
                          <a:ea typeface="+mn-ea"/>
                          <a:cs typeface="Arial" charset="0"/>
                        </a:rPr>
                        <a:t>Levons-nous avec crainte de Dieu et soyons attentifs pour écouter le Saint Évangile.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chemeClr val="tx1"/>
                          </a:solidFill>
                          <a:effectLst/>
                          <a:latin typeface="Arial" charset="0"/>
                          <a:ea typeface="+mn-ea"/>
                          <a:cs typeface="Arial" charset="0"/>
                        </a:rPr>
                        <a:t>Lecture du Saint évangile selon Saint …,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fr-CA" sz="1100" b="0" i="1" u="none" strike="noStrike" kern="1200" cap="none" normalizeH="0" baseline="0" dirty="0">
                        <a:ln>
                          <a:noFill/>
                        </a:ln>
                        <a:solidFill>
                          <a:schemeClr val="tx1"/>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chemeClr val="tx1"/>
                          </a:solidFill>
                          <a:effectLst/>
                          <a:latin typeface="Arial" charset="0"/>
                          <a:ea typeface="+mn-ea"/>
                          <a:cs typeface="Arial" charset="0"/>
                        </a:rPr>
                        <a:t>Que sa bénédiction…</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chemeClr val="tx1"/>
                          </a:solidFill>
                          <a:effectLst/>
                          <a:latin typeface="Arial" charset="0"/>
                          <a:ea typeface="+mn-ea"/>
                          <a:cs typeface="Arial" charset="0"/>
                        </a:rPr>
                        <a:t>soit sur nous tous amen. </a:t>
                      </a:r>
                    </a:p>
                  </a:txBody>
                  <a:tcPr marL="121920" marR="121920" horzOverflow="overflow">
                    <a:lnL>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08512377"/>
      </p:ext>
    </p:extLst>
  </p:cSld>
  <p:clrMapOvr>
    <a:masterClrMapping/>
  </p:clrMapOvr>
  <p:transition/>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47780-3623-56F6-C8A4-9C044F30402D}"/>
            </a:ext>
          </a:extLst>
        </p:cNvPr>
        <p:cNvGrpSpPr/>
        <p:nvPr/>
      </p:nvGrpSpPr>
      <p:grpSpPr>
        <a:xfrm>
          <a:off x="0" y="0"/>
          <a:ext cx="0" cy="0"/>
          <a:chOff x="0" y="0"/>
          <a:chExt cx="0" cy="0"/>
        </a:xfrm>
      </p:grpSpPr>
      <p:graphicFrame>
        <p:nvGraphicFramePr>
          <p:cNvPr id="13019138" name="Group 2">
            <a:extLst>
              <a:ext uri="{FF2B5EF4-FFF2-40B4-BE49-F238E27FC236}">
                <a16:creationId xmlns:a16="http://schemas.microsoft.com/office/drawing/2014/main" id="{9D2DCBAC-9348-A518-F5C8-67EB22E9E13C}"/>
              </a:ext>
            </a:extLst>
          </p:cNvPr>
          <p:cNvGraphicFramePr>
            <a:graphicFrameLocks noGrp="1"/>
          </p:cNvGraphicFramePr>
          <p:nvPr/>
        </p:nvGraphicFramePr>
        <p:xfrm>
          <a:off x="0" y="-50800"/>
          <a:ext cx="12192000" cy="6908800"/>
        </p:xfrm>
        <a:graphic>
          <a:graphicData uri="http://schemas.openxmlformats.org/drawingml/2006/table">
            <a:tbl>
              <a:tblPr/>
              <a:tblGrid>
                <a:gridCol w="4773637">
                  <a:extLst>
                    <a:ext uri="{9D8B030D-6E8A-4147-A177-3AD203B41FA5}">
                      <a16:colId xmlns:a16="http://schemas.microsoft.com/office/drawing/2014/main" val="20000"/>
                    </a:ext>
                  </a:extLst>
                </a:gridCol>
                <a:gridCol w="4262788">
                  <a:extLst>
                    <a:ext uri="{9D8B030D-6E8A-4147-A177-3AD203B41FA5}">
                      <a16:colId xmlns:a16="http://schemas.microsoft.com/office/drawing/2014/main" val="20001"/>
                    </a:ext>
                  </a:extLst>
                </a:gridCol>
                <a:gridCol w="3155575">
                  <a:extLst>
                    <a:ext uri="{9D8B030D-6E8A-4147-A177-3AD203B41FA5}">
                      <a16:colId xmlns:a16="http://schemas.microsoft.com/office/drawing/2014/main" val="20002"/>
                    </a:ext>
                  </a:extLst>
                </a:gridCol>
              </a:tblGrid>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sng" strike="noStrike" cap="none" normalizeH="0" baseline="0" dirty="0" err="1">
                          <a:ln>
                            <a:noFill/>
                          </a:ln>
                          <a:solidFill>
                            <a:srgbClr val="FF9900"/>
                          </a:solidFill>
                          <a:effectLst/>
                          <a:latin typeface="Coptic1" pitchFamily="2" charset="0"/>
                          <a:cs typeface="Arial" charset="0"/>
                        </a:rPr>
                        <a:t>Piou</a:t>
                      </a:r>
                      <a:r>
                        <a:rPr kumimoji="0" lang="en-CA" sz="28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800" b="0" i="0" u="sng" strike="noStrike" cap="none" normalizeH="0" baseline="0" noProof="0" dirty="0">
                          <a:ln>
                            <a:noFill/>
                          </a:ln>
                          <a:solidFill>
                            <a:srgbClr val="FF9900"/>
                          </a:solidFill>
                          <a:effectLst/>
                          <a:latin typeface="Arial" charset="0"/>
                          <a:cs typeface="Arial" charset="0"/>
                        </a:rPr>
                        <a:t>Le prêtre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800" b="0" i="0" u="sng" strike="noStrike" cap="none" normalizeH="0" baseline="0" dirty="0">
                          <a:ln>
                            <a:noFill/>
                          </a:ln>
                          <a:solidFill>
                            <a:srgbClr val="FF9900"/>
                          </a:solidFill>
                          <a:effectLst/>
                          <a:latin typeface="Arial" charset="0"/>
                          <a:cs typeface="Arial" charset="0"/>
                        </a:rPr>
                        <a:t>الْكَاهِنُ : </a:t>
                      </a:r>
                      <a:endParaRPr kumimoji="0" lang="en-US" sz="28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643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Pen{</a:t>
                      </a:r>
                      <a:r>
                        <a:rPr kumimoji="0" lang="en-US" sz="3700" b="0" i="0" u="none" strike="noStrike" cap="none" normalizeH="0" baseline="0" dirty="0" err="1">
                          <a:ln>
                            <a:noFill/>
                          </a:ln>
                          <a:solidFill>
                            <a:schemeClr val="tx1"/>
                          </a:solidFill>
                          <a:effectLst/>
                          <a:latin typeface="Coptic1" pitchFamily="2" charset="0"/>
                          <a:cs typeface="Arial" charset="0"/>
                        </a:rPr>
                        <a:t>oic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ouoh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penNou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ouoh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penCwt</a:t>
                      </a:r>
                      <a:r>
                        <a:rPr kumimoji="0" lang="en-US" sz="3700" b="0" i="0" u="none" strike="noStrike" cap="none" normalizeH="0" baseline="0" dirty="0">
                          <a:ln>
                            <a:noFill/>
                          </a:ln>
                          <a:solidFill>
                            <a:schemeClr val="tx1"/>
                          </a:solidFill>
                          <a:effectLst/>
                          <a:latin typeface="Coptic1" pitchFamily="2" charset="0"/>
                          <a:cs typeface="Arial" charset="0"/>
                        </a:rPr>
                        <a:t>/r </a:t>
                      </a:r>
                      <a:r>
                        <a:rPr kumimoji="0" lang="en-US" sz="3700" b="0" i="0" u="none" strike="noStrike" cap="none" normalizeH="0" baseline="0" dirty="0" err="1">
                          <a:ln>
                            <a:noFill/>
                          </a:ln>
                          <a:solidFill>
                            <a:schemeClr val="tx1"/>
                          </a:solidFill>
                          <a:effectLst/>
                          <a:latin typeface="Coptic1" pitchFamily="2" charset="0"/>
                          <a:cs typeface="Arial" charset="0"/>
                        </a:rPr>
                        <a:t>ouoh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penOuro</a:t>
                      </a:r>
                      <a:r>
                        <a:rPr kumimoji="0" lang="en-US" sz="3700" b="0" i="0" u="none" strike="noStrike" cap="none" normalizeH="0" baseline="0" dirty="0">
                          <a:ln>
                            <a:noFill/>
                          </a:ln>
                          <a:solidFill>
                            <a:schemeClr val="tx1"/>
                          </a:solidFill>
                          <a:effectLst/>
                          <a:latin typeface="Coptic1" pitchFamily="2" charset="0"/>
                          <a:cs typeface="Arial" charset="0"/>
                        </a:rPr>
                        <a:t> t/ren I/#c# </a:t>
                      </a:r>
                      <a:r>
                        <a:rPr kumimoji="0" lang="en-US" sz="3700" b="0" i="0" u="none" strike="noStrike" cap="none" normalizeH="0" baseline="0" dirty="0" err="1">
                          <a:ln>
                            <a:noFill/>
                          </a:ln>
                          <a:solidFill>
                            <a:schemeClr val="tx1"/>
                          </a:solidFill>
                          <a:effectLst/>
                          <a:latin typeface="Coptic1" pitchFamily="2" charset="0"/>
                          <a:cs typeface="Arial" charset="0"/>
                        </a:rPr>
                        <a:t>P,#c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p~S</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ri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m~V</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etonq</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piw~ou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naf</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sa</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e~neh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piw~ou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va</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penNou</a:t>
                      </a:r>
                      <a:r>
                        <a:rPr kumimoji="0" lang="en-US" sz="3700" b="0" i="0" u="none" strike="noStrike" cap="none" normalizeH="0" baseline="0" dirty="0">
                          <a:ln>
                            <a:noFill/>
                          </a:ln>
                          <a:solidFill>
                            <a:schemeClr val="tx1"/>
                          </a:solidFill>
                          <a:effectLst/>
                          <a:latin typeface="Coptic1" pitchFamily="2" charset="0"/>
                          <a:cs typeface="Arial" charset="0"/>
                        </a:rPr>
                        <a:t>] pe. </a:t>
                      </a:r>
                      <a:endParaRPr kumimoji="0" lang="en-CA"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mn-lt"/>
                          <a:cs typeface="Arial" charset="0"/>
                        </a:rPr>
                        <a:t>Notre Seigneur, Dieu, Sauveur, et Roi de nous tous, Jésus-Christ, le Fils du Dieu vivant, à qui la gloire pour toujours. </a:t>
                      </a:r>
                      <a:endParaRPr kumimoji="0" lang="en-CA" sz="3700" b="0" i="0" u="none" strike="noStrike" cap="none" normalizeH="0" baseline="0" dirty="0">
                        <a:ln>
                          <a:noFill/>
                        </a:ln>
                        <a:solidFill>
                          <a:schemeClr val="tx1"/>
                        </a:solidFill>
                        <a:effectLst/>
                        <a:latin typeface="+mn-lt"/>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ربنا، والهنا، ومخلصنا، وملكنا كلنا، يسوع المسيح، ابن اللَّهُ الحي، الذي له المجد للأبد.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sng" strike="noStrike" cap="none" normalizeH="0" baseline="0" dirty="0" err="1">
                          <a:ln>
                            <a:noFill/>
                          </a:ln>
                          <a:solidFill>
                            <a:srgbClr val="FF9900"/>
                          </a:solidFill>
                          <a:effectLst/>
                          <a:latin typeface="Coptic1" pitchFamily="2" charset="0"/>
                          <a:cs typeface="Arial" charset="0"/>
                        </a:rPr>
                        <a:t>Pilaoc</a:t>
                      </a:r>
                      <a:r>
                        <a:rPr kumimoji="0" lang="en-CA" sz="28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800" b="0" i="0" u="sng" strike="noStrike" kern="1200" cap="none" normalizeH="0" baseline="0" dirty="0">
                          <a:ln>
                            <a:noFill/>
                          </a:ln>
                          <a:solidFill>
                            <a:srgbClr val="FF9900"/>
                          </a:solidFill>
                          <a:effectLst/>
                          <a:latin typeface="Arial" charset="0"/>
                          <a:ea typeface="+mn-ea"/>
                          <a:cs typeface="Arial" charset="0"/>
                        </a:rPr>
                        <a:t>Le peuple :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800" b="0" i="0" u="sng" strike="noStrike" cap="none" normalizeH="0" baseline="0" dirty="0">
                          <a:ln>
                            <a:noFill/>
                          </a:ln>
                          <a:solidFill>
                            <a:srgbClr val="FF9900"/>
                          </a:solidFill>
                          <a:effectLst/>
                          <a:latin typeface="Arial" charset="0"/>
                          <a:cs typeface="Arial" charset="0"/>
                        </a:rPr>
                        <a:t>الشَّعْبُ : </a:t>
                      </a:r>
                      <a:endParaRPr kumimoji="0" lang="en-US" sz="28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229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Doxa ci </a:t>
                      </a:r>
                      <a:r>
                        <a:rPr kumimoji="0" lang="en-US" sz="3700" b="0" i="0" u="none" strike="noStrike" cap="none" normalizeH="0" baseline="0" dirty="0" err="1">
                          <a:ln>
                            <a:noFill/>
                          </a:ln>
                          <a:solidFill>
                            <a:schemeClr val="tx1"/>
                          </a:solidFill>
                          <a:effectLst/>
                          <a:latin typeface="Coptic1" pitchFamily="2" charset="0"/>
                          <a:cs typeface="Arial" charset="0"/>
                        </a:rPr>
                        <a:t>Kurie</a:t>
                      </a:r>
                      <a:r>
                        <a:rPr kumimoji="0" lang="en-US" sz="3700" b="0" i="0" u="none" strike="noStrike" cap="none" normalizeH="0" baseline="0" dirty="0">
                          <a:ln>
                            <a:noFill/>
                          </a:ln>
                          <a:solidFill>
                            <a:schemeClr val="tx1"/>
                          </a:solidFill>
                          <a:effectLst/>
                          <a:latin typeface="Coptic1" pitchFamily="2" charset="0"/>
                          <a:cs typeface="Arial" charset="0"/>
                        </a:rPr>
                        <a:t>~ </a:t>
                      </a:r>
                      <a:endParaRPr kumimoji="0" lang="en-CA"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3700" b="0" i="0" u="none" strike="noStrike" cap="none" normalizeH="0" baseline="0" dirty="0">
                          <a:ln>
                            <a:noFill/>
                          </a:ln>
                          <a:solidFill>
                            <a:schemeClr val="tx1"/>
                          </a:solidFill>
                          <a:effectLst/>
                          <a:latin typeface="+mn-lt"/>
                          <a:cs typeface="Arial" charset="0"/>
                        </a:rPr>
                        <a:t>Gloire à Toi, Seigneur. </a:t>
                      </a:r>
                      <a:endParaRPr kumimoji="0" lang="en-CA" sz="3700" b="0" i="0" u="none" strike="noStrike" cap="none" normalizeH="0" baseline="0" dirty="0">
                        <a:ln>
                          <a:noFill/>
                        </a:ln>
                        <a:solidFill>
                          <a:schemeClr val="tx1"/>
                        </a:solidFill>
                        <a:effectLst/>
                        <a:latin typeface="+mn-lt"/>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المجد لك يَا رب</a:t>
                      </a:r>
                      <a:r>
                        <a:rPr kumimoji="0" lang="fr-FR" sz="3700" b="0" i="0" u="none" strike="noStrike" cap="none" normalizeH="0" baseline="0" dirty="0">
                          <a:ln>
                            <a:noFill/>
                          </a:ln>
                          <a:solidFill>
                            <a:schemeClr val="tx1"/>
                          </a:solidFill>
                          <a:effectLst/>
                          <a:latin typeface="Arial" charset="0"/>
                          <a:cs typeface="Arial" charset="0"/>
                        </a:rPr>
                        <a:t>.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0206059"/>
      </p:ext>
    </p:extLst>
  </p:cSld>
  <p:clrMapOvr>
    <a:masterClrMapping/>
  </p:clrMapOvr>
  <p:transition/>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1"/>
            <a:ext cx="11405309" cy="3580147"/>
          </a:xfrm>
          <a:prstGeom prst="rect">
            <a:avLst/>
          </a:prstGeom>
        </p:spPr>
        <p:txBody>
          <a:bodyPr wrap="square">
            <a:spAutoFit/>
          </a:bodyPr>
          <a:lstStyle/>
          <a:p>
            <a:pPr algn="ctr" defTabSz="1219170" rtl="1"/>
            <a:r>
              <a:rPr lang="ar-AE" sz="4533" dirty="0">
                <a:solidFill>
                  <a:prstClr val="white"/>
                </a:solidFill>
                <a:latin typeface="Arial" panose="020B0604020202020204" pitchFamily="34" charset="0"/>
                <a:cs typeface="Arial"/>
              </a:rPr>
              <a:t>مزامير 2:65، 9:71</a:t>
            </a:r>
            <a:endParaRPr lang="fr-FR" sz="4533" dirty="0">
              <a:solidFill>
                <a:prstClr val="white"/>
              </a:solidFill>
              <a:latin typeface="Arial" panose="020B0604020202020204" pitchFamily="34" charset="0"/>
              <a:cs typeface="Arial"/>
            </a:endParaRPr>
          </a:p>
          <a:p>
            <a:pPr algn="ctr" defTabSz="1219170" rtl="1"/>
            <a:r>
              <a:rPr lang="ar-AE" sz="4533" dirty="0">
                <a:solidFill>
                  <a:prstClr val="white"/>
                </a:solidFill>
                <a:latin typeface="Arial" panose="020B0604020202020204" pitchFamily="34" charset="0"/>
                <a:cs typeface="Arial"/>
              </a:rPr>
              <a:t>فلتسجد لك الأرض كلها وليرتلوا لك وليترنموا لاسمك.</a:t>
            </a:r>
            <a:endParaRPr lang="fr-FR" sz="4533" dirty="0">
              <a:solidFill>
                <a:prstClr val="white"/>
              </a:solidFill>
              <a:latin typeface="Arial" panose="020B0604020202020204" pitchFamily="34" charset="0"/>
              <a:cs typeface="Arial"/>
            </a:endParaRPr>
          </a:p>
          <a:p>
            <a:pPr algn="ctr" defTabSz="1219170" rtl="1"/>
            <a:r>
              <a:rPr lang="ar-AE" sz="4533" dirty="0">
                <a:solidFill>
                  <a:prstClr val="white"/>
                </a:solidFill>
                <a:latin typeface="Arial" panose="020B0604020202020204" pitchFamily="34" charset="0"/>
                <a:cs typeface="Arial"/>
              </a:rPr>
              <a:t>يسجد له جميع ملوك الأرض وكل الأمم تتعبد له. </a:t>
            </a:r>
          </a:p>
          <a:p>
            <a:pPr algn="ctr" defTabSz="1219170" rtl="1"/>
            <a:r>
              <a:rPr lang="ar-AE" sz="4533" dirty="0" err="1">
                <a:solidFill>
                  <a:prstClr val="white"/>
                </a:solidFill>
                <a:latin typeface="Arial" panose="020B0604020202020204" pitchFamily="34" charset="0"/>
                <a:cs typeface="Arial"/>
              </a:rPr>
              <a:t>هَلِّلُويَا</a:t>
            </a:r>
            <a:endParaRPr lang="ar-AE" sz="4533" dirty="0">
              <a:solidFill>
                <a:prstClr val="white"/>
              </a:solidFill>
              <a:latin typeface="Arial" panose="020B0604020202020204" pitchFamily="34" charset="0"/>
              <a:cs typeface="Arial"/>
            </a:endParaRPr>
          </a:p>
          <a:p>
            <a:pPr algn="ctr" defTabSz="1219170" rtl="1"/>
            <a:endParaRPr lang="ar-AE" sz="4533" dirty="0">
              <a:solidFill>
                <a:prstClr val="white"/>
              </a:solidFill>
              <a:latin typeface="Arial" panose="020B0604020202020204" pitchFamily="34" charset="0"/>
              <a:cs typeface="Arial"/>
            </a:endParaRPr>
          </a:p>
        </p:txBody>
      </p:sp>
      <p:sp>
        <p:nvSpPr>
          <p:cNvPr id="7" name="Rectangle 6"/>
          <p:cNvSpPr/>
          <p:nvPr/>
        </p:nvSpPr>
        <p:spPr>
          <a:xfrm>
            <a:off x="239350" y="3356992"/>
            <a:ext cx="11751327" cy="2862322"/>
          </a:xfrm>
          <a:prstGeom prst="rect">
            <a:avLst/>
          </a:prstGeom>
        </p:spPr>
        <p:txBody>
          <a:bodyPr wrap="square">
            <a:spAutoFit/>
          </a:bodyPr>
          <a:lstStyle/>
          <a:p>
            <a:pPr algn="ctr" defTabSz="1219170"/>
            <a:r>
              <a:rPr lang="fr-FR" sz="3600" b="1" dirty="0">
                <a:solidFill>
                  <a:prstClr val="white"/>
                </a:solidFill>
                <a:latin typeface="Book Antiqua" pitchFamily="18" charset="0"/>
                <a:cs typeface="Arial"/>
              </a:rPr>
              <a:t>Psaume 65:2, 71:9</a:t>
            </a:r>
          </a:p>
          <a:p>
            <a:pPr algn="ctr" defTabSz="1219170"/>
            <a:r>
              <a:rPr lang="fr-FR" sz="3600" b="1" dirty="0">
                <a:solidFill>
                  <a:prstClr val="white"/>
                </a:solidFill>
                <a:latin typeface="Book Antiqua" pitchFamily="18" charset="0"/>
                <a:cs typeface="Arial"/>
              </a:rPr>
              <a:t>Que toute la terre T’adore et qu’elle Te loue, qu’elle chante Ton nom.</a:t>
            </a:r>
          </a:p>
          <a:p>
            <a:pPr algn="ctr" defTabSz="1219170"/>
            <a:r>
              <a:rPr lang="fr-FR" sz="3600" b="1" dirty="0">
                <a:solidFill>
                  <a:prstClr val="white"/>
                </a:solidFill>
                <a:latin typeface="Book Antiqua" pitchFamily="18" charset="0"/>
                <a:cs typeface="Arial"/>
              </a:rPr>
              <a:t>Tous les rois de la terre l’adorent, et toutes les nations le servent. Alléluia.</a:t>
            </a:r>
          </a:p>
        </p:txBody>
      </p:sp>
    </p:spTree>
    <p:extLst>
      <p:ext uri="{BB962C8B-B14F-4D97-AF65-F5344CB8AC3E}">
        <p14:creationId xmlns:p14="http://schemas.microsoft.com/office/powerpoint/2010/main" val="3357586340"/>
      </p:ext>
    </p:extLst>
  </p:cSld>
  <p:clrMapOvr>
    <a:masterClrMapping/>
  </p:clrMapOvr>
  <p:transition/>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3457037"/>
          </a:xfrm>
          <a:prstGeom prst="rect">
            <a:avLst/>
          </a:prstGeom>
        </p:spPr>
        <p:txBody>
          <a:bodyPr wrap="square">
            <a:spAutoFit/>
          </a:bodyPr>
          <a:lstStyle/>
          <a:p>
            <a:pPr algn="ctr" defTabSz="1219170" rtl="1"/>
            <a:r>
              <a:rPr lang="ar-AE" sz="3200" i="1" u="sng" dirty="0">
                <a:solidFill>
                  <a:prstClr val="white"/>
                </a:solidFill>
                <a:latin typeface="Arial" panose="020B0604020202020204" pitchFamily="34" charset="0"/>
                <a:cs typeface="Arial"/>
              </a:rPr>
              <a:t>(يوحنا 24-1:4)</a:t>
            </a:r>
            <a:endParaRPr lang="fr-FR" sz="3200" i="1" u="sng" dirty="0">
              <a:solidFill>
                <a:prstClr val="white"/>
              </a:solidFill>
              <a:latin typeface="Arial" panose="020B0604020202020204" pitchFamily="34" charset="0"/>
              <a:cs typeface="Arial"/>
            </a:endParaRPr>
          </a:p>
          <a:p>
            <a:pPr algn="ctr" defTabSz="1219170" rtl="1"/>
            <a:r>
              <a:rPr lang="ar-AE" sz="3733" dirty="0">
                <a:solidFill>
                  <a:prstClr val="white"/>
                </a:solidFill>
                <a:latin typeface="Arial" panose="020B0604020202020204" pitchFamily="34" charset="0"/>
                <a:cs typeface="Arial"/>
              </a:rPr>
              <a:t>فلما علم الرب أن الفريسيين قد سمعوا أن يسوع قد اتخذ له تلاميذاً كثيرين ويعمد أكثر من يوحنا</a:t>
            </a:r>
            <a:r>
              <a:rPr lang="fr-FR" sz="3733" dirty="0">
                <a:solidFill>
                  <a:prstClr val="white"/>
                </a:solidFill>
                <a:latin typeface="Arial" panose="020B0604020202020204" pitchFamily="34" charset="0"/>
                <a:cs typeface="Arial"/>
              </a:rPr>
              <a:t> </a:t>
            </a:r>
            <a:r>
              <a:rPr lang="ar-EG" sz="3733" dirty="0">
                <a:solidFill>
                  <a:prstClr val="white"/>
                </a:solidFill>
                <a:latin typeface="Arial" panose="020B0604020202020204" pitchFamily="34" charset="0"/>
                <a:cs typeface="Arial"/>
              </a:rPr>
              <a:t>مع أن يسوع نفسه لم يكن يعمد بل تلاميذه. فترك اليهودية ومضي أيضاً إلي الجليل وكان ينبغي له أن يجتاز السامرة. فأتي إلي مدينة من السامرة يقال لها </a:t>
            </a:r>
            <a:r>
              <a:rPr lang="ar-EG" sz="3733" dirty="0" err="1">
                <a:solidFill>
                  <a:prstClr val="white"/>
                </a:solidFill>
                <a:latin typeface="Arial" panose="020B0604020202020204" pitchFamily="34" charset="0"/>
                <a:cs typeface="Arial"/>
              </a:rPr>
              <a:t>سوخار</a:t>
            </a:r>
            <a:r>
              <a:rPr lang="ar-EG" sz="3733" dirty="0">
                <a:solidFill>
                  <a:prstClr val="white"/>
                </a:solidFill>
                <a:latin typeface="Arial" panose="020B0604020202020204" pitchFamily="34" charset="0"/>
                <a:cs typeface="Arial"/>
              </a:rPr>
              <a:t> بقرب الضيعة التي وهبها يعقوب ليوسف ابنه. وكانت هناك عين ماء ليعقوب.</a:t>
            </a:r>
            <a:endParaRPr lang="ar-AE" sz="3733" dirty="0">
              <a:solidFill>
                <a:prstClr val="white"/>
              </a:solidFill>
              <a:latin typeface="Arial" panose="020B0604020202020204" pitchFamily="34" charset="0"/>
              <a:cs typeface="Arial"/>
            </a:endParaRPr>
          </a:p>
        </p:txBody>
      </p:sp>
      <p:sp>
        <p:nvSpPr>
          <p:cNvPr id="7" name="Rectangle 6"/>
          <p:cNvSpPr/>
          <p:nvPr/>
        </p:nvSpPr>
        <p:spPr>
          <a:xfrm>
            <a:off x="239350" y="3546687"/>
            <a:ext cx="11751327" cy="2924262"/>
          </a:xfrm>
          <a:prstGeom prst="rect">
            <a:avLst/>
          </a:prstGeom>
        </p:spPr>
        <p:txBody>
          <a:bodyPr wrap="square">
            <a:spAutoFit/>
          </a:bodyPr>
          <a:lstStyle/>
          <a:p>
            <a:pPr algn="ctr" defTabSz="1219170"/>
            <a:r>
              <a:rPr lang="fr-FR" sz="2400" b="1" i="1" u="sng" dirty="0">
                <a:solidFill>
                  <a:prstClr val="white"/>
                </a:solidFill>
                <a:latin typeface="Book Antiqua" pitchFamily="18" charset="0"/>
                <a:cs typeface="Arial"/>
              </a:rPr>
              <a:t>Lecture de l’Évangile selon Saint Jean (Jean 4: 1-24)</a:t>
            </a:r>
          </a:p>
          <a:p>
            <a:pPr algn="ctr" defTabSz="1219170"/>
            <a:r>
              <a:rPr lang="fr-FR" sz="2667" b="1" dirty="0">
                <a:solidFill>
                  <a:prstClr val="white"/>
                </a:solidFill>
                <a:latin typeface="Book Antiqua" pitchFamily="18" charset="0"/>
                <a:cs typeface="Arial"/>
              </a:rPr>
              <a:t>Le Seigneur sut que les pharisiens avaient appris qu'il faisait et baptisait plus de disciples que Jean. Toutefois Jésus ne baptisait pas lui-même, mais c'étaient ses disciples. Alors il quitta la Judée, et retourna en Galilée. Comme il fallait qu'il passât par la Samarie, il arriva dans une ville de Samarie, nommée </a:t>
            </a:r>
            <a:r>
              <a:rPr lang="fr-FR" sz="2667" b="1" dirty="0" err="1">
                <a:solidFill>
                  <a:prstClr val="white"/>
                </a:solidFill>
                <a:latin typeface="Book Antiqua" pitchFamily="18" charset="0"/>
                <a:cs typeface="Arial"/>
              </a:rPr>
              <a:t>Sychar</a:t>
            </a:r>
            <a:r>
              <a:rPr lang="fr-FR" sz="2667" b="1" dirty="0">
                <a:solidFill>
                  <a:prstClr val="white"/>
                </a:solidFill>
                <a:latin typeface="Book Antiqua" pitchFamily="18" charset="0"/>
                <a:cs typeface="Arial"/>
              </a:rPr>
              <a:t>, près du champ que Jacob avait donné à Joseph, son fils. Là se trouvait le puits de Jacob.</a:t>
            </a:r>
          </a:p>
        </p:txBody>
      </p:sp>
    </p:spTree>
    <p:extLst>
      <p:ext uri="{BB962C8B-B14F-4D97-AF65-F5344CB8AC3E}">
        <p14:creationId xmlns:p14="http://schemas.microsoft.com/office/powerpoint/2010/main" val="2358181460"/>
      </p:ext>
    </p:extLst>
  </p:cSld>
  <p:clrMapOvr>
    <a:masterClrMapping/>
  </p:clrMapOvr>
  <p:transition/>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3580147"/>
          </a:xfrm>
          <a:prstGeom prst="rect">
            <a:avLst/>
          </a:prstGeom>
        </p:spPr>
        <p:txBody>
          <a:bodyPr wrap="square">
            <a:spAutoFit/>
          </a:bodyPr>
          <a:lstStyle/>
          <a:p>
            <a:pPr algn="ctr" defTabSz="1219170" rtl="1"/>
            <a:r>
              <a:rPr lang="ar-AE" sz="4533" dirty="0">
                <a:solidFill>
                  <a:prstClr val="white"/>
                </a:solidFill>
                <a:latin typeface="Arial" panose="020B0604020202020204" pitchFamily="34" charset="0"/>
                <a:cs typeface="Arial"/>
              </a:rPr>
              <a:t>وكان يسوع قد تعب من مشي الطريق فجلس هكذا علي العين وكان وقت الساعة السادسة فجاءت امرأة من السامرة لتستقي ماء. فقال لها يسوع أعطيني لأشرب. لأن تلاميذه كانوا قد مضوا إلي المدينة ليبتاعوا لهم طعاماً فقالت له المرأة السامرية:</a:t>
            </a:r>
          </a:p>
        </p:txBody>
      </p:sp>
      <p:sp>
        <p:nvSpPr>
          <p:cNvPr id="7" name="Rectangle 6"/>
          <p:cNvSpPr/>
          <p:nvPr/>
        </p:nvSpPr>
        <p:spPr>
          <a:xfrm>
            <a:off x="239350" y="3525011"/>
            <a:ext cx="11751327" cy="2862322"/>
          </a:xfrm>
          <a:prstGeom prst="rect">
            <a:avLst/>
          </a:prstGeom>
        </p:spPr>
        <p:txBody>
          <a:bodyPr wrap="square">
            <a:spAutoFit/>
          </a:bodyPr>
          <a:lstStyle/>
          <a:p>
            <a:pPr algn="ctr" defTabSz="1219170"/>
            <a:r>
              <a:rPr lang="fr-FR" sz="3600" b="1" dirty="0">
                <a:solidFill>
                  <a:prstClr val="white"/>
                </a:solidFill>
                <a:latin typeface="Book Antiqua" pitchFamily="18" charset="0"/>
                <a:cs typeface="Arial"/>
              </a:rPr>
              <a:t>Jésus, fatigué du voyage, était assis au bord du puits. C'était environ la sixième heure. Une femme de Samarie vint puiser de l'eau. Jésus lui dit: Donne-moi à boire. Car ses disciples étaient allés à la ville pour acheter des vivres. La femme samaritaine lui dit:</a:t>
            </a:r>
          </a:p>
        </p:txBody>
      </p:sp>
    </p:spTree>
    <p:extLst>
      <p:ext uri="{BB962C8B-B14F-4D97-AF65-F5344CB8AC3E}">
        <p14:creationId xmlns:p14="http://schemas.microsoft.com/office/powerpoint/2010/main" val="970098494"/>
      </p:ext>
    </p:extLst>
  </p:cSld>
  <p:clrMapOvr>
    <a:masterClrMapping/>
  </p:clrMapOvr>
  <p:transition/>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0"/>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كيف تطلب مني لتشرب وأنت يهودي وأنا امرأة سامرية لأن اليهود لا (يعاملون) يخالطون بالسامريين. أجاب يسوع وقال لها لو كنت تعلمين عطية الله ومن هو الذي يقول لك أعطيني لأشرب لطلبت أنت منه فأعطاك ماء حياً. فقالت له المرأة،</a:t>
            </a:r>
          </a:p>
        </p:txBody>
      </p:sp>
      <p:sp>
        <p:nvSpPr>
          <p:cNvPr id="7" name="Rectangle 6"/>
          <p:cNvSpPr/>
          <p:nvPr/>
        </p:nvSpPr>
        <p:spPr>
          <a:xfrm>
            <a:off x="239350" y="3356993"/>
            <a:ext cx="11751327" cy="3046988"/>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Comment toi, qui es Juif, me demandes-tu à boire, à moi qui suis une femme samaritaine? -Les Juifs, en effet, n'ont pas de relations avec les Samaritains. -</a:t>
            </a:r>
          </a:p>
          <a:p>
            <a:pPr algn="ctr" defTabSz="1219170"/>
            <a:r>
              <a:rPr lang="fr-FR" sz="3200" b="1" dirty="0">
                <a:solidFill>
                  <a:prstClr val="white"/>
                </a:solidFill>
                <a:latin typeface="Book Antiqua" pitchFamily="18" charset="0"/>
                <a:cs typeface="Arial"/>
              </a:rPr>
              <a:t>Jésus lui répondit: Si tu connaissais le don de Dieu et qui est celui qui te dit: Donne-moi à boire! tu lui aurais toi-même demandé à boire, et il t'aurait donné de l'eau vive.</a:t>
            </a:r>
          </a:p>
        </p:txBody>
      </p:sp>
    </p:spTree>
    <p:extLst>
      <p:ext uri="{BB962C8B-B14F-4D97-AF65-F5344CB8AC3E}">
        <p14:creationId xmlns:p14="http://schemas.microsoft.com/office/powerpoint/2010/main" val="1527970837"/>
      </p:ext>
    </p:extLst>
  </p:cSld>
  <p:clrMapOvr>
    <a:masterClrMapping/>
  </p:clrMapOvr>
  <p:transition/>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1"/>
            <a:ext cx="11405309" cy="2882584"/>
          </a:xfrm>
          <a:prstGeom prst="rect">
            <a:avLst/>
          </a:prstGeom>
        </p:spPr>
        <p:txBody>
          <a:bodyPr wrap="square">
            <a:spAutoFit/>
          </a:bodyPr>
          <a:lstStyle/>
          <a:p>
            <a:pPr algn="ctr" defTabSz="1219170" rtl="1"/>
            <a:r>
              <a:rPr lang="ar-AE" sz="4533" dirty="0">
                <a:solidFill>
                  <a:prstClr val="white"/>
                </a:solidFill>
                <a:latin typeface="Arial" panose="020B0604020202020204" pitchFamily="34" charset="0"/>
                <a:cs typeface="Arial"/>
              </a:rPr>
              <a:t>يا سيد لا دلو لك والبئر عميقة فمن أين لك الماء الحي. </a:t>
            </a:r>
            <a:r>
              <a:rPr lang="ar-AE" sz="4533" dirty="0" err="1">
                <a:solidFill>
                  <a:prstClr val="white"/>
                </a:solidFill>
                <a:latin typeface="Arial" panose="020B0604020202020204" pitchFamily="34" charset="0"/>
                <a:cs typeface="Arial"/>
              </a:rPr>
              <a:t>ألعلك</a:t>
            </a:r>
            <a:r>
              <a:rPr lang="ar-AE" sz="4533" dirty="0">
                <a:solidFill>
                  <a:prstClr val="white"/>
                </a:solidFill>
                <a:latin typeface="Arial" panose="020B0604020202020204" pitchFamily="34" charset="0"/>
                <a:cs typeface="Arial"/>
              </a:rPr>
              <a:t> أعظم من أبينا يعقوب الذي أعطانا هذه البئر وشرب منها هو وبنوه ومشيته. أجاب يسوع وقال لها كل من يشرب من هذا الماء يعطش أيضاً،</a:t>
            </a:r>
          </a:p>
        </p:txBody>
      </p:sp>
      <p:sp>
        <p:nvSpPr>
          <p:cNvPr id="7" name="Rectangle 6"/>
          <p:cNvSpPr/>
          <p:nvPr/>
        </p:nvSpPr>
        <p:spPr>
          <a:xfrm>
            <a:off x="239350" y="3356992"/>
            <a:ext cx="11751327" cy="2862322"/>
          </a:xfrm>
          <a:prstGeom prst="rect">
            <a:avLst/>
          </a:prstGeom>
        </p:spPr>
        <p:txBody>
          <a:bodyPr wrap="square">
            <a:spAutoFit/>
          </a:bodyPr>
          <a:lstStyle/>
          <a:p>
            <a:pPr algn="ctr" defTabSz="1219170"/>
            <a:r>
              <a:rPr lang="fr-FR" sz="3600" b="1" dirty="0">
                <a:solidFill>
                  <a:prstClr val="white"/>
                </a:solidFill>
                <a:latin typeface="Book Antiqua" pitchFamily="18" charset="0"/>
                <a:cs typeface="Arial"/>
              </a:rPr>
              <a:t>Seigneur, lui dit la femme, tu n'as rien pour puiser, et le puits est profond; d'où aurais-tu donc cette eau vive?</a:t>
            </a:r>
          </a:p>
          <a:p>
            <a:pPr algn="ctr" defTabSz="1219170"/>
            <a:r>
              <a:rPr lang="fr-FR" sz="3600" b="1" dirty="0">
                <a:solidFill>
                  <a:prstClr val="white"/>
                </a:solidFill>
                <a:latin typeface="Book Antiqua" pitchFamily="18" charset="0"/>
                <a:cs typeface="Arial"/>
              </a:rPr>
              <a:t>Es-tu plus grand que notre père Jacob, qui nous a donné ce puits, et qui en a bu lui-même, ainsi que ses fils et ses troupeaux?</a:t>
            </a:r>
          </a:p>
        </p:txBody>
      </p:sp>
    </p:spTree>
    <p:extLst>
      <p:ext uri="{BB962C8B-B14F-4D97-AF65-F5344CB8AC3E}">
        <p14:creationId xmlns:p14="http://schemas.microsoft.com/office/powerpoint/2010/main" val="3154526365"/>
      </p:ext>
    </p:extLst>
  </p:cSld>
  <p:clrMapOvr>
    <a:masterClrMapping/>
  </p:clrMapOvr>
  <p:transition/>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0"/>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ولكن من يشرب من الماء الذي أعطيه أنا، فلن يعطش إلي الأبد بل الماء الذي أعطيه يصير فيه ينبوع ماء يفيض ماء يفيض حياة أبدية. فقالت له المرأة يا سيد أعطني هذا الماء لكي لا اعطش ولا أتي إلي هنا لأستقي. قال لها يسوع،</a:t>
            </a:r>
          </a:p>
        </p:txBody>
      </p:sp>
      <p:sp>
        <p:nvSpPr>
          <p:cNvPr id="7" name="Rectangle 6"/>
          <p:cNvSpPr/>
          <p:nvPr/>
        </p:nvSpPr>
        <p:spPr>
          <a:xfrm>
            <a:off x="239350" y="3356993"/>
            <a:ext cx="11751327" cy="3046988"/>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Jésus lui répondit: Quiconque boit de cette eau aura encore soif; mais celui qui boira de l'eau que je lui donnerai n'aura jamais soif, et l'eau que je lui donnerai deviendra en lui une source d'eau qui jaillira jusque dans la vie éternelle. La femme lui dit: Seigneur, donne-moi cette eau, afin que je n'aie plus soif, et que je ne vienne plus puiser ici.</a:t>
            </a:r>
          </a:p>
        </p:txBody>
      </p:sp>
    </p:spTree>
    <p:extLst>
      <p:ext uri="{BB962C8B-B14F-4D97-AF65-F5344CB8AC3E}">
        <p14:creationId xmlns:p14="http://schemas.microsoft.com/office/powerpoint/2010/main" val="83422159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88428" name="Group 140"/>
          <p:cNvGraphicFramePr>
            <a:graphicFrameLocks noGrp="1"/>
          </p:cNvGraphicFramePr>
          <p:nvPr/>
        </p:nvGraphicFramePr>
        <p:xfrm>
          <a:off x="0" y="4"/>
          <a:ext cx="12192001" cy="6629396"/>
        </p:xfrm>
        <a:graphic>
          <a:graphicData uri="http://schemas.openxmlformats.org/drawingml/2006/table">
            <a:tbl>
              <a:tblPr/>
              <a:tblGrid>
                <a:gridCol w="4185055">
                  <a:extLst>
                    <a:ext uri="{9D8B030D-6E8A-4147-A177-3AD203B41FA5}">
                      <a16:colId xmlns:a16="http://schemas.microsoft.com/office/drawing/2014/main" val="20000"/>
                    </a:ext>
                  </a:extLst>
                </a:gridCol>
                <a:gridCol w="4539575">
                  <a:extLst>
                    <a:ext uri="{9D8B030D-6E8A-4147-A177-3AD203B41FA5}">
                      <a16:colId xmlns:a16="http://schemas.microsoft.com/office/drawing/2014/main" val="20001"/>
                    </a:ext>
                  </a:extLst>
                </a:gridCol>
                <a:gridCol w="3467371">
                  <a:extLst>
                    <a:ext uri="{9D8B030D-6E8A-4147-A177-3AD203B41FA5}">
                      <a16:colId xmlns:a16="http://schemas.microsoft.com/office/drawing/2014/main" val="20002"/>
                    </a:ext>
                  </a:extLst>
                </a:gridCol>
              </a:tblGrid>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itchFamily="34" charset="0"/>
                        </a:rPr>
                        <a:t>Piou</a:t>
                      </a:r>
                      <a:r>
                        <a:rPr kumimoji="0" lang="en-US" sz="2700" b="0" i="0" u="sng" strike="noStrike" cap="none" normalizeH="0" baseline="0" dirty="0">
                          <a:ln>
                            <a:noFill/>
                          </a:ln>
                          <a:solidFill>
                            <a:srgbClr val="FF9900"/>
                          </a:solidFill>
                          <a:effectLst/>
                          <a:latin typeface="Coptic1" pitchFamily="2" charset="0"/>
                          <a:cs typeface="Arial" pitchFamily="34" charset="0"/>
                        </a:rPr>
                        <a:t>/b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4976">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0" i="0" u="none" strike="noStrike" cap="none" normalizeH="0" baseline="0" dirty="0">
                          <a:ln>
                            <a:noFill/>
                          </a:ln>
                          <a:solidFill>
                            <a:schemeClr val="tx1"/>
                          </a:solidFill>
                          <a:effectLst/>
                          <a:latin typeface="Avva_Marcos" panose="04020500000000000000" pitchFamily="82" charset="0"/>
                          <a:cs typeface="Arial" charset="0"/>
                        </a:rPr>
                        <a:t>2</a:t>
                      </a:r>
                      <a:r>
                        <a:rPr kumimoji="0" lang="en-US" sz="3200" b="0" i="0" u="none" strike="noStrike" cap="none" normalizeH="0" baseline="0" dirty="0">
                          <a:ln>
                            <a:noFill/>
                          </a:ln>
                          <a:solidFill>
                            <a:schemeClr val="tx1"/>
                          </a:solidFill>
                          <a:effectLst/>
                          <a:latin typeface="Coptic1" pitchFamily="2" charset="0"/>
                          <a:cs typeface="Arial" charset="0"/>
                        </a:rPr>
                        <a:t>l/l.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3200" b="0" i="0" u="none" strike="noStrike" cap="none" normalizeH="0" baseline="0" dirty="0">
                          <a:ln>
                            <a:noFill/>
                          </a:ln>
                          <a:solidFill>
                            <a:schemeClr val="tx1"/>
                          </a:solidFill>
                          <a:effectLst/>
                          <a:latin typeface="Arial" charset="0"/>
                          <a:cs typeface="Arial" charset="0"/>
                        </a:rPr>
                        <a:t>Prions.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صَلِّ.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58883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1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E~pi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p~roceu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c~tay</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te</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Pour la prière levons-nous.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لِلصَّلَاةِ قِفُوا</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546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I~r</a:t>
                      </a:r>
                      <a:r>
                        <a:rPr kumimoji="0" lang="en-US" sz="3200" b="0" i="0" u="none" strike="noStrike" cap="none" normalizeH="0" baseline="0" dirty="0">
                          <a:ln>
                            <a:noFill/>
                          </a:ln>
                          <a:solidFill>
                            <a:schemeClr val="tx1"/>
                          </a:solidFill>
                          <a:effectLst/>
                          <a:latin typeface="Coptic1" pitchFamily="2" charset="0"/>
                          <a:cs typeface="Arial" charset="0"/>
                        </a:rPr>
                        <a:t>/n/ </a:t>
                      </a:r>
                      <a:r>
                        <a:rPr kumimoji="0" lang="en-US" sz="3200" b="0" i="0" u="none" strike="noStrike" cap="none" normalizeH="0" baseline="0" dirty="0" err="1">
                          <a:ln>
                            <a:noFill/>
                          </a:ln>
                          <a:solidFill>
                            <a:schemeClr val="tx1"/>
                          </a:solidFill>
                          <a:effectLst/>
                          <a:latin typeface="Coptic1" pitchFamily="2" charset="0"/>
                          <a:cs typeface="Arial" charset="0"/>
                        </a:rPr>
                        <a:t>paci</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La paix soit avec vous</a:t>
                      </a:r>
                      <a:r>
                        <a:rPr kumimoji="0" lang="en-US" sz="3200" b="0" i="0" u="none" strike="noStrike" cap="none" normalizeH="0" baseline="0" dirty="0">
                          <a:ln>
                            <a:noFill/>
                          </a:ln>
                          <a:solidFill>
                            <a:schemeClr val="tx1"/>
                          </a:solidFill>
                          <a:effectLst/>
                          <a:latin typeface="Arial"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السَّلَامُ لِجَمِيعِكُمْ</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61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Ke </a:t>
                      </a:r>
                      <a:r>
                        <a:rPr kumimoji="0" lang="en-US" sz="3200" b="0" i="0" u="none" strike="noStrike" cap="none" normalizeH="0" baseline="0" dirty="0" err="1">
                          <a:ln>
                            <a:noFill/>
                          </a:ln>
                          <a:solidFill>
                            <a:schemeClr val="tx1"/>
                          </a:solidFill>
                          <a:effectLst/>
                          <a:latin typeface="Coptic1" pitchFamily="2" charset="0"/>
                          <a:cs typeface="Arial" charset="0"/>
                        </a:rPr>
                        <a:t>tw</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p~neumati</a:t>
                      </a:r>
                      <a:r>
                        <a:rPr kumimoji="0" lang="en-US" sz="3200" b="0" i="0" u="none" strike="noStrike" cap="none" normalizeH="0" baseline="0" dirty="0">
                          <a:ln>
                            <a:noFill/>
                          </a:ln>
                          <a:solidFill>
                            <a:schemeClr val="tx1"/>
                          </a:solidFill>
                          <a:effectLst/>
                          <a:latin typeface="Coptic1" pitchFamily="2" charset="0"/>
                          <a:cs typeface="Arial" pitchFamily="34" charset="0"/>
                        </a:rPr>
                        <a:t> </a:t>
                      </a:r>
                      <a:r>
                        <a:rPr kumimoji="0" lang="en-US" sz="3200" b="0" i="0" u="none" strike="noStrike" cap="none" normalizeH="0" baseline="0" dirty="0" err="1">
                          <a:ln>
                            <a:noFill/>
                          </a:ln>
                          <a:solidFill>
                            <a:schemeClr val="tx1"/>
                          </a:solidFill>
                          <a:effectLst/>
                          <a:latin typeface="Coptic1" pitchFamily="2" charset="0"/>
                          <a:cs typeface="Arial" charset="0"/>
                        </a:rPr>
                        <a:t>cou</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Et avec votre esprit.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وَلِرُوحِكَ أَيْضاً</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8"/>
            <a:ext cx="11405309" cy="2882584"/>
          </a:xfrm>
          <a:prstGeom prst="rect">
            <a:avLst/>
          </a:prstGeom>
        </p:spPr>
        <p:txBody>
          <a:bodyPr wrap="square">
            <a:spAutoFit/>
          </a:bodyPr>
          <a:lstStyle/>
          <a:p>
            <a:pPr algn="ctr" defTabSz="1219170" rtl="1"/>
            <a:r>
              <a:rPr lang="ar-AE" sz="4533" dirty="0">
                <a:solidFill>
                  <a:prstClr val="white"/>
                </a:solidFill>
                <a:latin typeface="Arial" panose="020B0604020202020204" pitchFamily="34" charset="0"/>
                <a:cs typeface="Arial"/>
              </a:rPr>
              <a:t>اذهبي وادعي زوجك وتعالي إلي ههنا. أجابت المرأة وقالت ليس لي زوج قال </a:t>
            </a:r>
            <a:r>
              <a:rPr lang="ar-EG" sz="4533" dirty="0">
                <a:solidFill>
                  <a:prstClr val="white"/>
                </a:solidFill>
                <a:latin typeface="Arial" panose="020B0604020202020204" pitchFamily="34" charset="0"/>
                <a:cs typeface="Arial"/>
              </a:rPr>
              <a:t>لها يسوع حسناً قلت ليس لي زوج لأنه كان لك خمسة أزواج والذي لك الآن ليس هو زوجك هذا قلت بالصدق. قالت له المرأة، يا سيد أري انك نبي</a:t>
            </a:r>
            <a:endParaRPr lang="ar-AE" sz="4533" dirty="0">
              <a:solidFill>
                <a:prstClr val="white"/>
              </a:solidFill>
              <a:latin typeface="Arial" panose="020B0604020202020204" pitchFamily="34" charset="0"/>
              <a:cs typeface="Arial"/>
            </a:endParaRPr>
          </a:p>
        </p:txBody>
      </p:sp>
      <p:sp>
        <p:nvSpPr>
          <p:cNvPr id="7" name="Rectangle 6"/>
          <p:cNvSpPr/>
          <p:nvPr/>
        </p:nvSpPr>
        <p:spPr>
          <a:xfrm>
            <a:off x="239350" y="2948947"/>
            <a:ext cx="11751327" cy="3416320"/>
          </a:xfrm>
          <a:prstGeom prst="rect">
            <a:avLst/>
          </a:prstGeom>
        </p:spPr>
        <p:txBody>
          <a:bodyPr wrap="square">
            <a:spAutoFit/>
          </a:bodyPr>
          <a:lstStyle/>
          <a:p>
            <a:pPr algn="ctr" defTabSz="1219170"/>
            <a:r>
              <a:rPr lang="fr-FR" sz="3600" b="1" dirty="0">
                <a:solidFill>
                  <a:prstClr val="white"/>
                </a:solidFill>
                <a:latin typeface="Book Antiqua" pitchFamily="18" charset="0"/>
                <a:cs typeface="Arial"/>
              </a:rPr>
              <a:t>Va, lui dit Jésus, appelle ton mari, et viens ici. La femme répondit : Je n'ai point de mari. Jésus lui dit : Tu as eu raison de dire : Je n'ai point de mari. Car tu as eu cinq maris, et celui que tu as maintenant n'est pas ton mari. En cela tu as dit vrai. Seigneur, lui dit la femme, je vois que tu es prophète.</a:t>
            </a:r>
          </a:p>
        </p:txBody>
      </p:sp>
    </p:spTree>
    <p:extLst>
      <p:ext uri="{BB962C8B-B14F-4D97-AF65-F5344CB8AC3E}">
        <p14:creationId xmlns:p14="http://schemas.microsoft.com/office/powerpoint/2010/main" val="190886820"/>
      </p:ext>
    </p:extLst>
  </p:cSld>
  <p:clrMapOvr>
    <a:masterClrMapping/>
  </p:clrMapOvr>
  <p:transition/>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0"/>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آباؤنا سجدوا في هذا الجبل وانتم تقولون أن في أورشليم الموضع مكان الذي ينبغي أن يسجد فيه. قال لها يسوع يا </a:t>
            </a:r>
            <a:r>
              <a:rPr lang="ar-AE" sz="4267" dirty="0" err="1">
                <a:solidFill>
                  <a:prstClr val="white"/>
                </a:solidFill>
                <a:latin typeface="Arial" panose="020B0604020202020204" pitchFamily="34" charset="0"/>
                <a:cs typeface="Arial"/>
              </a:rPr>
              <a:t>إمرأة</a:t>
            </a:r>
            <a:r>
              <a:rPr lang="ar-AE" sz="4267" dirty="0">
                <a:solidFill>
                  <a:prstClr val="white"/>
                </a:solidFill>
                <a:latin typeface="Arial" panose="020B0604020202020204" pitchFamily="34" charset="0"/>
                <a:cs typeface="Arial"/>
              </a:rPr>
              <a:t> صدقيني انه تأتي ساعة لا في هذا الجبل ولا في أورشليم تسجدون للآب. انتم تسجدون لم لستم تعلمون. أما نحن فنسجد لمن نعلم،</a:t>
            </a:r>
          </a:p>
        </p:txBody>
      </p:sp>
      <p:sp>
        <p:nvSpPr>
          <p:cNvPr id="7" name="Rectangle 6"/>
          <p:cNvSpPr/>
          <p:nvPr/>
        </p:nvSpPr>
        <p:spPr>
          <a:xfrm>
            <a:off x="239350" y="3356993"/>
            <a:ext cx="11751327" cy="3046988"/>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Nos pères ont adoré sur cette montagne ; et vous dites, vous, que le lieu où il faut adorer est à Jérusalem.</a:t>
            </a:r>
          </a:p>
          <a:p>
            <a:pPr algn="ctr" defTabSz="1219170"/>
            <a:r>
              <a:rPr lang="fr-FR" sz="3200" b="1" dirty="0">
                <a:solidFill>
                  <a:prstClr val="white"/>
                </a:solidFill>
                <a:latin typeface="Book Antiqua" pitchFamily="18" charset="0"/>
                <a:cs typeface="Arial"/>
              </a:rPr>
              <a:t>Femme, lui dit Jésus, crois-moi, l'heure vient où ce ne sera ni sur cette montagne ni à Jérusalem que vous adorerez le Père. Vous adorez ce que vous ne connaissez pas; nous, nous adorons ce que nous connaissons, </a:t>
            </a:r>
          </a:p>
        </p:txBody>
      </p:sp>
    </p:spTree>
    <p:extLst>
      <p:ext uri="{BB962C8B-B14F-4D97-AF65-F5344CB8AC3E}">
        <p14:creationId xmlns:p14="http://schemas.microsoft.com/office/powerpoint/2010/main" val="1097596685"/>
      </p:ext>
    </p:extLst>
  </p:cSld>
  <p:clrMapOvr>
    <a:masterClrMapping/>
  </p:clrMapOvr>
  <p:transition/>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3375604"/>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لأن الخلاص من اليهود. ولكن تأتي ساعة وهي الآن حين الساجدون الحقيقيون يسجدون للآب بالروح والحق. لأن الآب طالب مثل هؤلاء الساجدين له. الله روح والذين يسجدون له فبالروح والحق ينبغي أن يسجدوا</a:t>
            </a:r>
            <a:endParaRPr lang="fr-FR" sz="4267" dirty="0">
              <a:solidFill>
                <a:prstClr val="white"/>
              </a:solidFill>
              <a:latin typeface="Arial" panose="020B0604020202020204" pitchFamily="34" charset="0"/>
              <a:cs typeface="Arial"/>
            </a:endParaRPr>
          </a:p>
          <a:p>
            <a:pPr algn="ctr" defTabSz="1219170" rtl="1"/>
            <a:r>
              <a:rPr lang="ar-AE" sz="4267" i="1" dirty="0">
                <a:solidFill>
                  <a:prstClr val="white"/>
                </a:solidFill>
                <a:latin typeface="Arial" panose="020B0604020202020204" pitchFamily="34" charset="0"/>
                <a:cs typeface="Arial"/>
              </a:rPr>
              <a:t>والمجد لله دائماً.</a:t>
            </a:r>
          </a:p>
        </p:txBody>
      </p:sp>
      <p:sp>
        <p:nvSpPr>
          <p:cNvPr id="7" name="Rectangle 6"/>
          <p:cNvSpPr/>
          <p:nvPr/>
        </p:nvSpPr>
        <p:spPr>
          <a:xfrm>
            <a:off x="239350" y="3423576"/>
            <a:ext cx="11751327" cy="3046988"/>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car le salut vient des Juifs. Mais l'heure vient, et elle est déjà venue, où les vrais adorateurs adoreront le Père en esprit et en vérité; car ce sont là les adorateurs que le Père demande. Dieu est Esprit, et il faut que ceux qui l'adorent </a:t>
            </a:r>
            <a:r>
              <a:rPr lang="fr-FR" sz="3200" b="1" dirty="0" err="1">
                <a:solidFill>
                  <a:prstClr val="white"/>
                </a:solidFill>
                <a:latin typeface="Book Antiqua" pitchFamily="18" charset="0"/>
                <a:cs typeface="Arial"/>
              </a:rPr>
              <a:t>l'adorent</a:t>
            </a:r>
            <a:r>
              <a:rPr lang="fr-FR" sz="3200" b="1" dirty="0">
                <a:solidFill>
                  <a:prstClr val="white"/>
                </a:solidFill>
                <a:latin typeface="Book Antiqua" pitchFamily="18" charset="0"/>
                <a:cs typeface="Arial"/>
              </a:rPr>
              <a:t> en esprit et en vérité.</a:t>
            </a:r>
          </a:p>
          <a:p>
            <a:pPr algn="ctr" defTabSz="1219170"/>
            <a:r>
              <a:rPr lang="fr-FR" sz="3200" b="1" i="1" dirty="0">
                <a:solidFill>
                  <a:prstClr val="white"/>
                </a:solidFill>
                <a:latin typeface="Book Antiqua" pitchFamily="18" charset="0"/>
                <a:cs typeface="Arial"/>
              </a:rPr>
              <a:t>Gloire à Dieu éternellement</a:t>
            </a:r>
          </a:p>
        </p:txBody>
      </p:sp>
    </p:spTree>
    <p:extLst>
      <p:ext uri="{BB962C8B-B14F-4D97-AF65-F5344CB8AC3E}">
        <p14:creationId xmlns:p14="http://schemas.microsoft.com/office/powerpoint/2010/main" val="2916218095"/>
      </p:ext>
    </p:extLst>
  </p:cSld>
  <p:clrMapOvr>
    <a:masterClrMapping/>
  </p:clrMapOvr>
  <p:transition/>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3344" y="1124744"/>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روح هو الله الآب. والذين يسجدون له. ينبغي أن يسجدون له بالروح والحق. فانه بالسر قرر لنا موسي جوهراً واحداً للثالوث. ذو ثلاثة </a:t>
            </a:r>
            <a:r>
              <a:rPr lang="ar-AE" sz="4267" dirty="0" err="1">
                <a:solidFill>
                  <a:prstClr val="white"/>
                </a:solidFill>
                <a:latin typeface="Arial" panose="020B0604020202020204" pitchFamily="34" charset="0"/>
                <a:cs typeface="Arial"/>
              </a:rPr>
              <a:t>أقانيم</a:t>
            </a:r>
            <a:r>
              <a:rPr lang="ar-AE" sz="4267" dirty="0">
                <a:solidFill>
                  <a:prstClr val="white"/>
                </a:solidFill>
                <a:latin typeface="Arial" panose="020B0604020202020204" pitchFamily="34" charset="0"/>
                <a:cs typeface="Arial"/>
              </a:rPr>
              <a:t>. إذ يقول هكذا. اسمع يا إسرائيل الرب ألهك واحد هو وليس اله آخر سواه.</a:t>
            </a:r>
            <a:endParaRPr lang="ar-AE" sz="4267" i="1" dirty="0">
              <a:solidFill>
                <a:prstClr val="white"/>
              </a:solidFill>
              <a:latin typeface="Arial" panose="020B0604020202020204" pitchFamily="34" charset="0"/>
              <a:cs typeface="Arial"/>
            </a:endParaRPr>
          </a:p>
        </p:txBody>
      </p:sp>
      <p:sp>
        <p:nvSpPr>
          <p:cNvPr id="7" name="Rectangle 6"/>
          <p:cNvSpPr/>
          <p:nvPr/>
        </p:nvSpPr>
        <p:spPr>
          <a:xfrm>
            <a:off x="47329" y="4197085"/>
            <a:ext cx="12097343" cy="1980286"/>
          </a:xfrm>
          <a:prstGeom prst="rect">
            <a:avLst/>
          </a:prstGeom>
        </p:spPr>
        <p:txBody>
          <a:bodyPr wrap="square">
            <a:spAutoFit/>
          </a:bodyPr>
          <a:lstStyle/>
          <a:p>
            <a:pPr algn="ctr" defTabSz="1219170"/>
            <a:r>
              <a:rPr lang="fr-FR" sz="3067" b="1" dirty="0">
                <a:solidFill>
                  <a:prstClr val="white"/>
                </a:solidFill>
                <a:latin typeface="Book Antiqua" pitchFamily="18" charset="0"/>
                <a:cs typeface="Arial"/>
              </a:rPr>
              <a:t>Dieu le Père est Esprit, et ceux qui l’adorent, doivent l’adorer avec esprit et vérité. Moïse nous déclara le mystère de l’unité de la Trinité, avec trois Hypostases quand il dit : « Écoute Israël le Seigneur Ton Dieu est Un, et il n’y a pas de Dieu autre que Lui.</a:t>
            </a:r>
            <a:endParaRPr lang="fr-FR" sz="3067" b="1" i="1" dirty="0">
              <a:solidFill>
                <a:prstClr val="white"/>
              </a:solidFill>
              <a:latin typeface="Book Antiqua" pitchFamily="18" charset="0"/>
              <a:cs typeface="Arial"/>
            </a:endParaRPr>
          </a:p>
        </p:txBody>
      </p:sp>
      <p:graphicFrame>
        <p:nvGraphicFramePr>
          <p:cNvPr id="3" name="Tableau 2">
            <a:extLst>
              <a:ext uri="{FF2B5EF4-FFF2-40B4-BE49-F238E27FC236}">
                <a16:creationId xmlns:a16="http://schemas.microsoft.com/office/drawing/2014/main" id="{97F49920-9251-6843-78A8-DB74C3849357}"/>
              </a:ext>
            </a:extLst>
          </p:cNvPr>
          <p:cNvGraphicFramePr>
            <a:graphicFrameLocks noGrp="1"/>
          </p:cNvGraphicFramePr>
          <p:nvPr/>
        </p:nvGraphicFramePr>
        <p:xfrm>
          <a:off x="2032000" y="136381"/>
          <a:ext cx="8128000" cy="518160"/>
        </p:xfrm>
        <a:graphic>
          <a:graphicData uri="http://schemas.openxmlformats.org/drawingml/2006/table">
            <a:tbl>
              <a:tblPr firstRow="1" bandRow="1"/>
              <a:tblGrid>
                <a:gridCol w="8128000">
                  <a:extLst>
                    <a:ext uri="{9D8B030D-6E8A-4147-A177-3AD203B41FA5}">
                      <a16:colId xmlns:a16="http://schemas.microsoft.com/office/drawing/2014/main" val="4125616414"/>
                    </a:ext>
                  </a:extLst>
                </a:gridCol>
              </a:tblGrid>
              <a:tr h="51816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r>
                        <a:rPr lang="fr-FR" sz="2700" b="0" dirty="0">
                          <a:solidFill>
                            <a:prstClr val="white"/>
                          </a:solidFill>
                          <a:latin typeface="Arial" panose="020B0604020202020204" pitchFamily="34" charset="0"/>
                          <a:cs typeface="Arial" panose="020B0604020202020204" pitchFamily="34" charset="0"/>
                        </a:rPr>
                        <a:t>Commentaire</a:t>
                      </a:r>
                      <a:endParaRPr lang="fr-FR" sz="2700" b="0" dirty="0">
                        <a:latin typeface="Arial" panose="020B0604020202020204" pitchFamily="34" charset="0"/>
                        <a:cs typeface="Arial" panose="020B0604020202020204" pitchFamily="34" charset="0"/>
                      </a:endParaRPr>
                    </a:p>
                  </a:txBody>
                  <a:tcPr marL="121920" marR="121920">
                    <a:lnL>
                      <a:noFill/>
                    </a:lnL>
                    <a:lnR>
                      <a:noFill/>
                    </a:lnR>
                    <a:lnT>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8683461"/>
                  </a:ext>
                </a:extLst>
              </a:tr>
            </a:tbl>
          </a:graphicData>
        </a:graphic>
      </p:graphicFrame>
    </p:spTree>
    <p:extLst>
      <p:ext uri="{BB962C8B-B14F-4D97-AF65-F5344CB8AC3E}">
        <p14:creationId xmlns:p14="http://schemas.microsoft.com/office/powerpoint/2010/main" val="881392748"/>
      </p:ext>
    </p:extLst>
  </p:cSld>
  <p:clrMapOvr>
    <a:masterClrMapping/>
  </p:clrMapOvr>
  <p:transition/>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2"/>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فلا تسجد لآخر غيره ولكن الذين سمعوا هذا الصوت. لم يستوجبوا أن يطيقوا سر اللاهوت. من اجل هذا الوحيد الذي في حضن أبيه. تجسد وأعلمنا عمق </a:t>
            </a:r>
            <a:r>
              <a:rPr lang="ar-AE" sz="4267" dirty="0" err="1">
                <a:solidFill>
                  <a:prstClr val="white"/>
                </a:solidFill>
                <a:latin typeface="Arial" panose="020B0604020202020204" pitchFamily="34" charset="0"/>
                <a:cs typeface="Arial"/>
              </a:rPr>
              <a:t>لاهوته</a:t>
            </a:r>
            <a:r>
              <a:rPr lang="ar-AE" sz="4267" dirty="0">
                <a:solidFill>
                  <a:prstClr val="white"/>
                </a:solidFill>
                <a:latin typeface="Arial" panose="020B0604020202020204" pitchFamily="34" charset="0"/>
                <a:cs typeface="Arial"/>
              </a:rPr>
              <a:t>. روح الحق. المنبثق من الأب حل علي الرسل وظهر بألسنة نار.</a:t>
            </a:r>
            <a:endParaRPr lang="ar-AE" sz="4267" i="1" dirty="0">
              <a:solidFill>
                <a:prstClr val="white"/>
              </a:solidFill>
              <a:latin typeface="Arial" panose="020B0604020202020204" pitchFamily="34" charset="0"/>
              <a:cs typeface="Arial"/>
            </a:endParaRPr>
          </a:p>
        </p:txBody>
      </p:sp>
      <p:sp>
        <p:nvSpPr>
          <p:cNvPr id="7" name="Rectangle 6"/>
          <p:cNvSpPr/>
          <p:nvPr/>
        </p:nvSpPr>
        <p:spPr>
          <a:xfrm>
            <a:off x="47330" y="3457453"/>
            <a:ext cx="12097343" cy="2924262"/>
          </a:xfrm>
          <a:prstGeom prst="rect">
            <a:avLst/>
          </a:prstGeom>
        </p:spPr>
        <p:txBody>
          <a:bodyPr wrap="square">
            <a:spAutoFit/>
          </a:bodyPr>
          <a:lstStyle/>
          <a:p>
            <a:pPr algn="ctr" defTabSz="1219170"/>
            <a:r>
              <a:rPr lang="fr-FR" sz="3067" b="1" dirty="0">
                <a:solidFill>
                  <a:prstClr val="white"/>
                </a:solidFill>
                <a:latin typeface="Book Antiqua" pitchFamily="18" charset="0"/>
                <a:cs typeface="Arial"/>
              </a:rPr>
              <a:t>Ne cours pas après d’autres dieux. » Mais ceux qui entendirent cette voix, ne purent supporter le mystère de la Divinité ; c’est pourquoi, l’Unique, qui est au sein du Père, S’est incarné et nous a enseigné la profondeur de Sa Divinité, l’Esprit de vérité, qui procède du Père, est descendu sur les apôtres sous forme de langues de feu.</a:t>
            </a:r>
            <a:endParaRPr lang="fr-FR" sz="3067" b="1" i="1" dirty="0">
              <a:solidFill>
                <a:prstClr val="white"/>
              </a:solidFill>
              <a:latin typeface="Book Antiqua" pitchFamily="18" charset="0"/>
              <a:cs typeface="Arial"/>
            </a:endParaRPr>
          </a:p>
        </p:txBody>
      </p:sp>
    </p:spTree>
    <p:extLst>
      <p:ext uri="{BB962C8B-B14F-4D97-AF65-F5344CB8AC3E}">
        <p14:creationId xmlns:p14="http://schemas.microsoft.com/office/powerpoint/2010/main" val="289501422"/>
      </p:ext>
    </p:extLst>
  </p:cSld>
  <p:clrMapOvr>
    <a:masterClrMapping/>
  </p:clrMapOvr>
  <p:transition/>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1"/>
            <a:ext cx="11405309" cy="2062296"/>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من أجل هذا نتضرع نحن صارخين قائلين: أيها الروح المعزي الذي حل علي الرسل. </a:t>
            </a:r>
            <a:r>
              <a:rPr lang="ar-AE" sz="4267" dirty="0" err="1">
                <a:solidFill>
                  <a:prstClr val="white"/>
                </a:solidFill>
                <a:latin typeface="Arial" panose="020B0604020202020204" pitchFamily="34" charset="0"/>
                <a:cs typeface="Arial"/>
              </a:rPr>
              <a:t>إلق</a:t>
            </a:r>
            <a:r>
              <a:rPr lang="ar-AE" sz="4267" dirty="0">
                <a:solidFill>
                  <a:prstClr val="white"/>
                </a:solidFill>
                <a:latin typeface="Arial" panose="020B0604020202020204" pitchFamily="34" charset="0"/>
                <a:cs typeface="Arial"/>
              </a:rPr>
              <a:t> ناراً في عقولنا وقلوبنا بقوتك العظيمة وارشد نفوسنا إلي معرفة حقوقك. لكي نقول ما يليق بالله</a:t>
            </a:r>
            <a:endParaRPr lang="ar-AE" sz="4267" i="1" dirty="0">
              <a:solidFill>
                <a:prstClr val="white"/>
              </a:solidFill>
              <a:latin typeface="Arial" panose="020B0604020202020204" pitchFamily="34" charset="0"/>
              <a:cs typeface="Arial"/>
            </a:endParaRPr>
          </a:p>
        </p:txBody>
      </p:sp>
      <p:sp>
        <p:nvSpPr>
          <p:cNvPr id="7" name="Rectangle 6"/>
          <p:cNvSpPr/>
          <p:nvPr/>
        </p:nvSpPr>
        <p:spPr>
          <a:xfrm>
            <a:off x="47330" y="3457451"/>
            <a:ext cx="12097343" cy="2452274"/>
          </a:xfrm>
          <a:prstGeom prst="rect">
            <a:avLst/>
          </a:prstGeom>
        </p:spPr>
        <p:txBody>
          <a:bodyPr wrap="square">
            <a:spAutoFit/>
          </a:bodyPr>
          <a:lstStyle/>
          <a:p>
            <a:pPr algn="ctr" defTabSz="1219170"/>
            <a:r>
              <a:rPr lang="fr-FR" sz="3067" b="1" dirty="0">
                <a:solidFill>
                  <a:prstClr val="white"/>
                </a:solidFill>
                <a:latin typeface="Book Antiqua" pitchFamily="18" charset="0"/>
                <a:cs typeface="Arial"/>
              </a:rPr>
              <a:t>C’est pourquoi, nous T’implorons, en criant et en disant: « Ô Esprit Consolateur, qui est descendu sur les apôtres, attise nos raisons, nos cœurs par ta grande puissance, guide nos âmes vers la </a:t>
            </a:r>
            <a:r>
              <a:rPr lang="fr-FR" sz="3067" b="1" dirty="0" err="1">
                <a:solidFill>
                  <a:prstClr val="white"/>
                </a:solidFill>
                <a:latin typeface="Book Antiqua" pitchFamily="18" charset="0"/>
                <a:cs typeface="Arial"/>
              </a:rPr>
              <a:t>connaisance</a:t>
            </a:r>
            <a:r>
              <a:rPr lang="fr-FR" sz="3067" b="1" dirty="0">
                <a:solidFill>
                  <a:prstClr val="white"/>
                </a:solidFill>
                <a:latin typeface="Book Antiqua" pitchFamily="18" charset="0"/>
                <a:cs typeface="Arial"/>
              </a:rPr>
              <a:t> de Tes droits, afin que nous puissions prononcer ce qui convient à Dieu. »</a:t>
            </a:r>
            <a:endParaRPr lang="fr-FR" sz="3067" b="1" i="1" dirty="0">
              <a:solidFill>
                <a:prstClr val="white"/>
              </a:solidFill>
              <a:latin typeface="Book Antiqua" pitchFamily="18" charset="0"/>
              <a:cs typeface="Arial"/>
            </a:endParaRPr>
          </a:p>
        </p:txBody>
      </p:sp>
    </p:spTree>
    <p:extLst>
      <p:ext uri="{BB962C8B-B14F-4D97-AF65-F5344CB8AC3E}">
        <p14:creationId xmlns:p14="http://schemas.microsoft.com/office/powerpoint/2010/main" val="1773563436"/>
      </p:ext>
    </p:extLst>
  </p:cSld>
  <p:clrMapOvr>
    <a:masterClrMapping/>
  </p:clrMapOvr>
  <p:transition/>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0"/>
            <a:ext cx="11405309" cy="1405641"/>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المجد للآب والابن والروح القدس. الثالوث المساوي. الآن وكل أوان وإلي دهر </a:t>
            </a:r>
            <a:r>
              <a:rPr lang="ar-AE" sz="4267" dirty="0" err="1">
                <a:solidFill>
                  <a:prstClr val="white"/>
                </a:solidFill>
                <a:latin typeface="Arial" panose="020B0604020202020204" pitchFamily="34" charset="0"/>
                <a:cs typeface="Arial"/>
              </a:rPr>
              <a:t>الداهرين</a:t>
            </a:r>
            <a:r>
              <a:rPr lang="ar-AE" sz="4267" dirty="0">
                <a:solidFill>
                  <a:prstClr val="white"/>
                </a:solidFill>
                <a:latin typeface="Arial" panose="020B0604020202020204" pitchFamily="34" charset="0"/>
                <a:cs typeface="Arial"/>
              </a:rPr>
              <a:t> آمين.</a:t>
            </a:r>
            <a:endParaRPr lang="ar-AE" sz="4267" i="1" dirty="0">
              <a:solidFill>
                <a:prstClr val="white"/>
              </a:solidFill>
              <a:latin typeface="Arial" panose="020B0604020202020204" pitchFamily="34" charset="0"/>
              <a:cs typeface="Arial"/>
            </a:endParaRPr>
          </a:p>
        </p:txBody>
      </p:sp>
      <p:sp>
        <p:nvSpPr>
          <p:cNvPr id="7" name="Rectangle 6"/>
          <p:cNvSpPr/>
          <p:nvPr/>
        </p:nvSpPr>
        <p:spPr>
          <a:xfrm>
            <a:off x="47330" y="3457452"/>
            <a:ext cx="12097343" cy="1036309"/>
          </a:xfrm>
          <a:prstGeom prst="rect">
            <a:avLst/>
          </a:prstGeom>
        </p:spPr>
        <p:txBody>
          <a:bodyPr wrap="square">
            <a:spAutoFit/>
          </a:bodyPr>
          <a:lstStyle/>
          <a:p>
            <a:pPr algn="ctr" defTabSz="1219170"/>
            <a:r>
              <a:rPr lang="fr-FR" sz="3067" b="1" dirty="0">
                <a:solidFill>
                  <a:prstClr val="white"/>
                </a:solidFill>
                <a:latin typeface="Book Antiqua" pitchFamily="18" charset="0"/>
                <a:cs typeface="Arial"/>
              </a:rPr>
              <a:t>Gloire au Père, au Fils, et au Saint-Esprit, Trinité consubstantielle, maintenant et toujours et pour les siècles des siècles. Amen.</a:t>
            </a:r>
            <a:endParaRPr lang="fr-FR" sz="3067" b="1" i="1" dirty="0">
              <a:solidFill>
                <a:prstClr val="white"/>
              </a:solidFill>
              <a:latin typeface="Book Antiqua" pitchFamily="18" charset="0"/>
              <a:cs typeface="Arial"/>
            </a:endParaRPr>
          </a:p>
        </p:txBody>
      </p:sp>
    </p:spTree>
    <p:extLst>
      <p:ext uri="{BB962C8B-B14F-4D97-AF65-F5344CB8AC3E}">
        <p14:creationId xmlns:p14="http://schemas.microsoft.com/office/powerpoint/2010/main" val="2248873053"/>
      </p:ext>
    </p:extLst>
  </p:cSld>
  <p:clrMapOvr>
    <a:masterClrMapping/>
  </p:clrMapOvr>
  <p:transition/>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5EEFE-9B63-6CB7-EE1D-B39988EDB4B6}"/>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F4FF94AD-B60E-E0D0-2DF9-C0775C3E88B8}"/>
              </a:ext>
            </a:extLst>
          </p:cNvPr>
          <p:cNvGraphicFramePr>
            <a:graphicFrameLocks noGrp="1"/>
          </p:cNvGraphicFramePr>
          <p:nvPr>
            <p:extLst>
              <p:ext uri="{D42A27DB-BD31-4B8C-83A1-F6EECF244321}">
                <p14:modId xmlns:p14="http://schemas.microsoft.com/office/powerpoint/2010/main" val="2199514746"/>
              </p:ext>
            </p:extLst>
          </p:nvPr>
        </p:nvGraphicFramePr>
        <p:xfrm>
          <a:off x="426000" y="192866"/>
          <a:ext cx="11347358" cy="6097262"/>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16747">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342640">
                <a:tc>
                  <a:txBody>
                    <a:bodyPr/>
                    <a:lstStyle/>
                    <a:p>
                      <a:pPr algn="just" rtl="0"/>
                      <a:r>
                        <a:rPr lang="fr-FR" sz="3900" dirty="0" err="1">
                          <a:solidFill>
                            <a:schemeClr val="tx1"/>
                          </a:solidFill>
                          <a:latin typeface="Avva_Marcos" panose="04020500000000000000" pitchFamily="82" charset="0"/>
                        </a:rPr>
                        <a:t>Y</a:t>
                      </a:r>
                      <a:r>
                        <a:rPr lang="fr-FR" sz="3900" dirty="0" err="1">
                          <a:solidFill>
                            <a:schemeClr val="tx1"/>
                          </a:solidFill>
                          <a:latin typeface="CS Avva Shenouda" panose="020B7200000000000000" pitchFamily="34" charset="0"/>
                        </a:rPr>
                        <a:t>u,y</a:t>
                      </a:r>
                      <a:r>
                        <a:rPr lang="fr-FR" sz="3900" dirty="0">
                          <a:solidFill>
                            <a:schemeClr val="tx1"/>
                          </a:solidFill>
                          <a:latin typeface="CS Avva Shenouda" panose="020B7200000000000000" pitchFamily="34" charset="0"/>
                        </a:rPr>
                        <a:t> `n]`</a:t>
                      </a:r>
                      <a:r>
                        <a:rPr lang="fr-FR" sz="3900" dirty="0" err="1">
                          <a:solidFill>
                            <a:schemeClr val="tx1"/>
                          </a:solidFill>
                          <a:latin typeface="CS Avva Shenouda" panose="020B7200000000000000" pitchFamily="34" charset="0"/>
                        </a:rPr>
                        <a:t>chimi</a:t>
                      </a:r>
                      <a:r>
                        <a:rPr lang="fr-FR" sz="3900" dirty="0">
                          <a:solidFill>
                            <a:schemeClr val="tx1"/>
                          </a:solidFill>
                          <a:latin typeface="CS Avva Shenouda" panose="020B7200000000000000" pitchFamily="34" charset="0"/>
                        </a:rPr>
                        <a:t> `</a:t>
                      </a:r>
                      <a:r>
                        <a:rPr lang="fr-FR" sz="3900" dirty="0" err="1">
                          <a:solidFill>
                            <a:schemeClr val="tx1"/>
                          </a:solidFill>
                          <a:latin typeface="CS Avva Shenouda" panose="020B7200000000000000" pitchFamily="34" charset="0"/>
                        </a:rPr>
                        <a:t>ncamarityc</a:t>
                      </a:r>
                      <a:r>
                        <a:rPr lang="fr-FR" sz="3900" dirty="0">
                          <a:solidFill>
                            <a:schemeClr val="tx1"/>
                          </a:solidFill>
                          <a:latin typeface="CS Avva Shenouda" panose="020B7200000000000000" pitchFamily="34" charset="0"/>
                        </a:rPr>
                        <a:t> @ ;y`</a:t>
                      </a:r>
                      <a:r>
                        <a:rPr lang="fr-FR" sz="3900" dirty="0" err="1">
                          <a:solidFill>
                            <a:schemeClr val="tx1"/>
                          </a:solidFill>
                          <a:latin typeface="CS Avva Shenouda" panose="020B7200000000000000" pitchFamily="34" charset="0"/>
                        </a:rPr>
                        <a:t>etacjimi</a:t>
                      </a:r>
                      <a:r>
                        <a:rPr lang="fr-FR" sz="3900" dirty="0">
                          <a:solidFill>
                            <a:schemeClr val="tx1"/>
                          </a:solidFill>
                          <a:latin typeface="CS Avva Shenouda" panose="020B7200000000000000" pitchFamily="34" charset="0"/>
                        </a:rPr>
                        <a:t> `</a:t>
                      </a:r>
                      <a:r>
                        <a:rPr lang="fr-FR" sz="3900" dirty="0" err="1">
                          <a:solidFill>
                            <a:schemeClr val="tx1"/>
                          </a:solidFill>
                          <a:latin typeface="CS Avva Shenouda" panose="020B7200000000000000" pitchFamily="34" charset="0"/>
                        </a:rPr>
                        <a:t>noumwou</a:t>
                      </a:r>
                      <a:r>
                        <a:rPr lang="fr-FR" sz="3900" dirty="0">
                          <a:solidFill>
                            <a:schemeClr val="tx1"/>
                          </a:solidFill>
                          <a:latin typeface="CS Avva Shenouda" panose="020B7200000000000000" pitchFamily="34" charset="0"/>
                        </a:rPr>
                        <a:t> `</a:t>
                      </a:r>
                      <a:r>
                        <a:rPr lang="fr-FR" sz="3900" dirty="0" err="1">
                          <a:solidFill>
                            <a:schemeClr val="tx1"/>
                          </a:solidFill>
                          <a:latin typeface="CS Avva Shenouda" panose="020B7200000000000000" pitchFamily="34" charset="0"/>
                        </a:rPr>
                        <a:t>nwnq</a:t>
                      </a:r>
                      <a:r>
                        <a:rPr lang="fr-FR" sz="3900" dirty="0">
                          <a:solidFill>
                            <a:schemeClr val="tx1"/>
                          </a:solidFill>
                          <a:latin typeface="CS Avva Shenouda" panose="020B7200000000000000" pitchFamily="34" charset="0"/>
                        </a:rPr>
                        <a:t> @ `</a:t>
                      </a:r>
                      <a:r>
                        <a:rPr lang="fr-FR" sz="3900" dirty="0" err="1">
                          <a:solidFill>
                            <a:schemeClr val="tx1"/>
                          </a:solidFill>
                          <a:latin typeface="CS Avva Shenouda" panose="020B7200000000000000" pitchFamily="34" charset="0"/>
                        </a:rPr>
                        <a:t>e`cmou</a:t>
                      </a:r>
                      <a:r>
                        <a:rPr lang="fr-FR" sz="3900" dirty="0">
                          <a:solidFill>
                            <a:schemeClr val="tx1"/>
                          </a:solidFill>
                          <a:latin typeface="CS Avva Shenouda" panose="020B7200000000000000" pitchFamily="34" charset="0"/>
                        </a:rPr>
                        <a:t> `</a:t>
                      </a:r>
                      <a:r>
                        <a:rPr lang="fr-FR" sz="3900" dirty="0" err="1">
                          <a:solidFill>
                            <a:schemeClr val="tx1"/>
                          </a:solidFill>
                          <a:latin typeface="CS Avva Shenouda" panose="020B7200000000000000" pitchFamily="34" charset="0"/>
                        </a:rPr>
                        <a:t>erok</a:t>
                      </a:r>
                      <a:r>
                        <a:rPr lang="fr-FR" sz="3900" dirty="0">
                          <a:solidFill>
                            <a:schemeClr val="tx1"/>
                          </a:solidFill>
                          <a:latin typeface="CS Avva Shenouda" panose="020B7200000000000000" pitchFamily="34" charset="0"/>
                        </a:rPr>
                        <a:t> je `</a:t>
                      </a:r>
                      <a:r>
                        <a:rPr lang="fr-FR" sz="3900" dirty="0" err="1">
                          <a:solidFill>
                            <a:schemeClr val="tx1"/>
                          </a:solidFill>
                          <a:latin typeface="CS Avva Shenouda" panose="020B7200000000000000" pitchFamily="34" charset="0"/>
                        </a:rPr>
                        <a:t>c,y</a:t>
                      </a:r>
                      <a:r>
                        <a:rPr lang="fr-FR" sz="3900" dirty="0">
                          <a:solidFill>
                            <a:schemeClr val="tx1"/>
                          </a:solidFill>
                          <a:latin typeface="CS Avva Shenouda" panose="020B7200000000000000" pitchFamily="34" charset="0"/>
                        </a:rPr>
                        <a:t> </a:t>
                      </a:r>
                      <a:br>
                        <a:rPr lang="fr-FR" sz="3900" dirty="0">
                          <a:solidFill>
                            <a:schemeClr val="tx1"/>
                          </a:solidFill>
                          <a:latin typeface="CS Avva Shenouda" panose="020B7200000000000000" pitchFamily="34" charset="0"/>
                        </a:rPr>
                      </a:br>
                      <a:r>
                        <a:rPr lang="fr-FR" sz="3900" dirty="0" err="1">
                          <a:solidFill>
                            <a:schemeClr val="tx1"/>
                          </a:solidFill>
                          <a:latin typeface="CS Avva Shenouda" panose="020B7200000000000000" pitchFamily="34" charset="0"/>
                        </a:rPr>
                        <a:t>qatotk</a:t>
                      </a:r>
                      <a:r>
                        <a:rPr lang="fr-FR" sz="3900" dirty="0">
                          <a:solidFill>
                            <a:schemeClr val="tx1"/>
                          </a:solidFill>
                          <a:latin typeface="CS Avva Shenouda" panose="020B7200000000000000" pitchFamily="34" charset="0"/>
                        </a:rPr>
                        <a:t> @ `</a:t>
                      </a:r>
                      <a:r>
                        <a:rPr lang="fr-FR" sz="3900" dirty="0" err="1">
                          <a:solidFill>
                            <a:schemeClr val="tx1"/>
                          </a:solidFill>
                          <a:latin typeface="CS Avva Shenouda" panose="020B7200000000000000" pitchFamily="34" charset="0"/>
                        </a:rPr>
                        <a:t>nje</a:t>
                      </a:r>
                      <a:r>
                        <a:rPr lang="fr-FR" sz="3900" dirty="0">
                          <a:solidFill>
                            <a:schemeClr val="tx1"/>
                          </a:solidFill>
                          <a:latin typeface="CS Avva Shenouda" panose="020B7200000000000000" pitchFamily="34" charset="0"/>
                        </a:rPr>
                        <a:t> ]</a:t>
                      </a:r>
                      <a:r>
                        <a:rPr lang="fr-FR" sz="3900" dirty="0" err="1">
                          <a:solidFill>
                            <a:schemeClr val="tx1"/>
                          </a:solidFill>
                          <a:latin typeface="CS Avva Shenouda" panose="020B7200000000000000" pitchFamily="34" charset="0"/>
                        </a:rPr>
                        <a:t>moumi</a:t>
                      </a:r>
                      <a:r>
                        <a:rPr lang="fr-FR" sz="3900" dirty="0">
                          <a:solidFill>
                            <a:schemeClr val="tx1"/>
                          </a:solidFill>
                          <a:latin typeface="CS Avva Shenouda" panose="020B7200000000000000" pitchFamily="34" charset="0"/>
                        </a:rPr>
                        <a:t> `</a:t>
                      </a:r>
                      <a:r>
                        <a:rPr lang="fr-FR" sz="3900" dirty="0" err="1">
                          <a:solidFill>
                            <a:schemeClr val="tx1"/>
                          </a:solidFill>
                          <a:latin typeface="CS Avva Shenouda" panose="020B7200000000000000" pitchFamily="34" charset="0"/>
                        </a:rPr>
                        <a:t>mmwou</a:t>
                      </a:r>
                      <a:r>
                        <a:rPr lang="fr-FR" sz="3900" dirty="0">
                          <a:solidFill>
                            <a:schemeClr val="tx1"/>
                          </a:solidFill>
                          <a:latin typeface="CS Avva Shenouda" panose="020B7200000000000000" pitchFamily="34" charset="0"/>
                        </a:rPr>
                        <a:t> `</a:t>
                      </a:r>
                      <a:r>
                        <a:rPr lang="fr-FR" sz="3900" dirty="0" err="1">
                          <a:solidFill>
                            <a:schemeClr val="tx1"/>
                          </a:solidFill>
                          <a:latin typeface="CS Avva Shenouda" panose="020B7200000000000000" pitchFamily="34" charset="0"/>
                        </a:rPr>
                        <a:t>nte</a:t>
                      </a:r>
                      <a:r>
                        <a:rPr lang="fr-FR" sz="3900" dirty="0">
                          <a:solidFill>
                            <a:schemeClr val="tx1"/>
                          </a:solidFill>
                          <a:latin typeface="CS Avva Shenouda" panose="020B7200000000000000" pitchFamily="34" charset="0"/>
                        </a:rPr>
                        <a:t> `</a:t>
                      </a:r>
                      <a:r>
                        <a:rPr lang="fr-FR" sz="3900" dirty="0" err="1">
                          <a:solidFill>
                            <a:schemeClr val="tx1"/>
                          </a:solidFill>
                          <a:latin typeface="CS Avva Shenouda" panose="020B7200000000000000" pitchFamily="34" charset="0"/>
                        </a:rPr>
                        <a:t>pwnq</a:t>
                      </a:r>
                      <a:r>
                        <a:rPr lang="fr-FR" sz="3900" dirty="0">
                          <a:solidFill>
                            <a:schemeClr val="tx1"/>
                          </a:solidFill>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4800" kern="1200" dirty="0">
                          <a:solidFill>
                            <a:schemeClr val="tx1"/>
                          </a:solidFill>
                          <a:latin typeface="+mn-lt"/>
                          <a:ea typeface="+mn-ea"/>
                          <a:cs typeface="+mn-cs"/>
                        </a:rPr>
                        <a:t>نَفْسُ الْمَرْأَةِ السَّامِرِيَّةِ،</a:t>
                      </a:r>
                      <a:r>
                        <a:rPr lang="fr-FR" sz="4800" kern="1200" dirty="0">
                          <a:solidFill>
                            <a:schemeClr val="tx1"/>
                          </a:solidFill>
                          <a:latin typeface="+mn-lt"/>
                          <a:ea typeface="+mn-ea"/>
                          <a:cs typeface="+mn-cs"/>
                        </a:rPr>
                        <a:t> </a:t>
                      </a:r>
                      <a:endParaRPr lang="ar-AE" sz="4800" kern="1200" dirty="0">
                        <a:solidFill>
                          <a:schemeClr val="tx1"/>
                        </a:solidFill>
                        <a:latin typeface="+mn-lt"/>
                        <a:ea typeface="+mn-ea"/>
                        <a:cs typeface="+mn-cs"/>
                      </a:endParaRPr>
                    </a:p>
                    <a:p>
                      <a:pPr marL="0" algn="just" defTabSz="914400" rtl="1" eaLnBrk="1" latinLnBrk="0" hangingPunct="1"/>
                      <a:r>
                        <a:rPr lang="ar-AE" sz="4800" kern="1200" dirty="0">
                          <a:solidFill>
                            <a:schemeClr val="tx1"/>
                          </a:solidFill>
                          <a:latin typeface="+mn-lt"/>
                          <a:ea typeface="+mn-ea"/>
                          <a:cs typeface="+mn-cs"/>
                        </a:rPr>
                        <a:t>الَّتِي وَجَدَتْ مَاءَ الْحَيَاةِ،</a:t>
                      </a:r>
                    </a:p>
                    <a:p>
                      <a:pPr marL="0" algn="just" defTabSz="914400" rtl="1" eaLnBrk="1" latinLnBrk="0" hangingPunct="1"/>
                      <a:r>
                        <a:rPr lang="ar-AE" sz="4800" kern="1200" dirty="0">
                          <a:solidFill>
                            <a:schemeClr val="tx1"/>
                          </a:solidFill>
                          <a:latin typeface="+mn-lt"/>
                          <a:ea typeface="+mn-ea"/>
                          <a:cs typeface="+mn-cs"/>
                        </a:rPr>
                        <a:t>تُبَارِكُكَ لِأَنَّ عِنْدَكَ،</a:t>
                      </a:r>
                      <a:r>
                        <a:rPr lang="fr-FR" sz="4800" kern="1200" dirty="0">
                          <a:solidFill>
                            <a:schemeClr val="tx1"/>
                          </a:solidFill>
                          <a:latin typeface="+mn-lt"/>
                          <a:ea typeface="+mn-ea"/>
                          <a:cs typeface="+mn-cs"/>
                        </a:rPr>
                        <a:t> </a:t>
                      </a:r>
                      <a:endParaRPr lang="ar-AE" sz="4800" kern="1200" dirty="0">
                        <a:solidFill>
                          <a:schemeClr val="tx1"/>
                        </a:solidFill>
                        <a:latin typeface="+mn-lt"/>
                        <a:ea typeface="+mn-ea"/>
                        <a:cs typeface="+mn-cs"/>
                      </a:endParaRPr>
                    </a:p>
                    <a:p>
                      <a:pPr marL="0" algn="just" defTabSz="914400" rtl="1" eaLnBrk="1" latinLnBrk="0" hangingPunct="1"/>
                      <a:r>
                        <a:rPr lang="ar-AE" sz="4800" kern="1200" dirty="0">
                          <a:solidFill>
                            <a:schemeClr val="tx1"/>
                          </a:solidFill>
                          <a:latin typeface="+mn-lt"/>
                          <a:ea typeface="+mn-ea"/>
                          <a:cs typeface="+mn-cs"/>
                        </a:rPr>
                        <a:t>يَنْبُوعَ مَاءِ الْحَيَاةِ.</a:t>
                      </a:r>
                      <a:r>
                        <a:rPr lang="fr-FR" sz="4800" kern="1200" dirty="0">
                          <a:solidFill>
                            <a:schemeClr val="tx1"/>
                          </a:solidFill>
                          <a:latin typeface="+mn-lt"/>
                          <a:ea typeface="+mn-ea"/>
                          <a:cs typeface="+mn-cs"/>
                        </a:rPr>
                        <a:t> </a:t>
                      </a:r>
                      <a:endParaRPr lang="ar-AE" sz="4800"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6047">
                <a:tc gridSpan="3">
                  <a:txBody>
                    <a:bodyPr/>
                    <a:lstStyle/>
                    <a:p>
                      <a:pPr algn="just" rtl="0"/>
                      <a:endParaRPr lang="fr-FR" sz="500" b="1" dirty="0">
                        <a:solidFill>
                          <a:schemeClr val="tx1"/>
                        </a:solidFill>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578575">
                <a:tc gridSpan="3">
                  <a:txBody>
                    <a:bodyPr/>
                    <a:lstStyle/>
                    <a:p>
                      <a:pPr algn="ctr" rtl="0"/>
                      <a:r>
                        <a:rPr lang="fr-FR" sz="4000" b="1" dirty="0">
                          <a:solidFill>
                            <a:schemeClr val="tx1"/>
                          </a:solidFill>
                          <a:latin typeface="Book Antiqua" panose="02040602050305030304" pitchFamily="18" charset="0"/>
                        </a:rPr>
                        <a:t>L’âme de la femme Samaritaine, </a:t>
                      </a:r>
                    </a:p>
                    <a:p>
                      <a:pPr algn="ctr" rtl="0"/>
                      <a:r>
                        <a:rPr lang="fr-FR" sz="4000" b="1" dirty="0">
                          <a:solidFill>
                            <a:schemeClr val="tx1"/>
                          </a:solidFill>
                          <a:latin typeface="Book Antiqua" panose="02040602050305030304" pitchFamily="18" charset="0"/>
                        </a:rPr>
                        <a:t>qui a trouvé l’eau de la Vie, </a:t>
                      </a:r>
                    </a:p>
                    <a:p>
                      <a:pPr algn="ctr" rtl="0"/>
                      <a:r>
                        <a:rPr lang="fr-FR" sz="4000" b="1" dirty="0">
                          <a:solidFill>
                            <a:schemeClr val="tx1"/>
                          </a:solidFill>
                          <a:latin typeface="Book Antiqua" panose="02040602050305030304" pitchFamily="18" charset="0"/>
                        </a:rPr>
                        <a:t>Te bénit car en Toi est </a:t>
                      </a:r>
                    </a:p>
                    <a:p>
                      <a:pPr algn="ctr" rtl="0"/>
                      <a:r>
                        <a:rPr lang="fr-FR" sz="4000" b="1" dirty="0">
                          <a:solidFill>
                            <a:schemeClr val="tx1"/>
                          </a:solidFill>
                          <a:latin typeface="Book Antiqua" panose="02040602050305030304" pitchFamily="18" charset="0"/>
                        </a:rPr>
                        <a:t>la source de l’eau de la Vie.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965201097"/>
      </p:ext>
    </p:extLst>
  </p:cSld>
  <p:clrMapOvr>
    <a:masterClrMapping/>
  </p:clrMapOvr>
  <p:transition/>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70418-2DB3-7293-D9D1-17EED4BFCA8C}"/>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BB95F8A-1763-C58B-2B77-566C0C059F70}"/>
              </a:ext>
            </a:extLst>
          </p:cNvPr>
          <p:cNvGraphicFramePr>
            <a:graphicFrameLocks noGrp="1"/>
          </p:cNvGraphicFramePr>
          <p:nvPr>
            <p:extLst>
              <p:ext uri="{D42A27DB-BD31-4B8C-83A1-F6EECF244321}">
                <p14:modId xmlns:p14="http://schemas.microsoft.com/office/powerpoint/2010/main" val="1090041667"/>
              </p:ext>
            </p:extLst>
          </p:nvPr>
        </p:nvGraphicFramePr>
        <p:xfrm>
          <a:off x="426000" y="192866"/>
          <a:ext cx="11347358" cy="6122662"/>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16747">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342640">
                <a:tc>
                  <a:txBody>
                    <a:bodyPr/>
                    <a:lstStyle/>
                    <a:p>
                      <a:pPr algn="just" rtl="0"/>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Marenouwst</a:t>
                      </a:r>
                      <a:r>
                        <a:rPr lang="fr-FR" sz="4300" dirty="0">
                          <a:solidFill>
                            <a:schemeClr val="tx1"/>
                          </a:solidFill>
                          <a:latin typeface="CS Avva Shenouda" panose="020B7200000000000000" pitchFamily="34" charset="0"/>
                        </a:rPr>
                        <a:t> </a:t>
                      </a:r>
                      <a:br>
                        <a:rPr lang="fr-FR" sz="4300" dirty="0">
                          <a:solidFill>
                            <a:schemeClr val="tx1"/>
                          </a:solidFill>
                          <a:latin typeface="CS Avva Shenouda" panose="020B7200000000000000" pitchFamily="34" charset="0"/>
                        </a:rPr>
                      </a:br>
                      <a:r>
                        <a:rPr lang="fr-FR" sz="4300" dirty="0">
                          <a:solidFill>
                            <a:schemeClr val="tx1"/>
                          </a:solidFill>
                          <a:latin typeface="CS Avva Shenouda" panose="020B7200000000000000" pitchFamily="34" charset="0"/>
                        </a:rPr>
                        <a:t>`</a:t>
                      </a:r>
                      <a:r>
                        <a:rPr lang="fr-FR" sz="4300" dirty="0" err="1">
                          <a:solidFill>
                            <a:schemeClr val="tx1"/>
                          </a:solidFill>
                          <a:latin typeface="CS Avva Shenouda" panose="020B7200000000000000" pitchFamily="34" charset="0"/>
                        </a:rPr>
                        <a:t>mPencwtyr</a:t>
                      </a:r>
                      <a:r>
                        <a:rPr lang="fr-FR" sz="4300" dirty="0">
                          <a:solidFill>
                            <a:schemeClr val="tx1"/>
                          </a:solidFill>
                          <a:latin typeface="CS Avva Shenouda" panose="020B7200000000000000" pitchFamily="34" charset="0"/>
                        </a:rPr>
                        <a:t> @ </a:t>
                      </a:r>
                      <a:r>
                        <a:rPr lang="fr-FR" sz="4300" dirty="0" err="1">
                          <a:solidFill>
                            <a:schemeClr val="tx1"/>
                          </a:solidFill>
                          <a:latin typeface="CS Avva Shenouda" panose="020B7200000000000000" pitchFamily="34" charset="0"/>
                        </a:rPr>
                        <a:t>Pimairwmi</a:t>
                      </a:r>
                      <a:r>
                        <a:rPr lang="fr-FR" sz="4300" dirty="0">
                          <a:solidFill>
                            <a:schemeClr val="tx1"/>
                          </a:solidFill>
                          <a:latin typeface="CS Avva Shenouda" panose="020B7200000000000000" pitchFamily="34" charset="0"/>
                        </a:rPr>
                        <a:t> `n`</a:t>
                      </a:r>
                      <a:r>
                        <a:rPr lang="fr-FR" sz="4300" dirty="0" err="1">
                          <a:solidFill>
                            <a:schemeClr val="tx1"/>
                          </a:solidFill>
                          <a:latin typeface="CS Avva Shenouda" panose="020B7200000000000000" pitchFamily="34" charset="0"/>
                        </a:rPr>
                        <a:t>aga;oc</a:t>
                      </a:r>
                      <a:r>
                        <a:rPr lang="fr-FR" sz="4300" dirty="0">
                          <a:solidFill>
                            <a:schemeClr val="tx1"/>
                          </a:solidFill>
                          <a:latin typeface="CS Avva Shenouda" panose="020B7200000000000000" pitchFamily="34" charset="0"/>
                        </a:rPr>
                        <a:t> @ je `</a:t>
                      </a:r>
                      <a:r>
                        <a:rPr lang="fr-FR" sz="4300" dirty="0" err="1">
                          <a:solidFill>
                            <a:schemeClr val="tx1"/>
                          </a:solidFill>
                          <a:latin typeface="CS Avva Shenouda" panose="020B7200000000000000" pitchFamily="34" charset="0"/>
                        </a:rPr>
                        <a:t>N;of</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afsenhyt</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qaron</a:t>
                      </a:r>
                      <a:r>
                        <a:rPr lang="fr-FR" sz="4300" dirty="0">
                          <a:solidFill>
                            <a:schemeClr val="tx1"/>
                          </a:solidFill>
                          <a:latin typeface="CS Avva Shenouda" panose="020B7200000000000000" pitchFamily="34" charset="0"/>
                        </a:rPr>
                        <a:t> @ </a:t>
                      </a:r>
                      <a:r>
                        <a:rPr lang="fr-FR" sz="4300" dirty="0" err="1">
                          <a:solidFill>
                            <a:schemeClr val="tx1"/>
                          </a:solidFill>
                          <a:latin typeface="CS Avva Shenouda" panose="020B7200000000000000" pitchFamily="34" charset="0"/>
                        </a:rPr>
                        <a:t>af`i</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ouoh</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afcw</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mmon</a:t>
                      </a:r>
                      <a:r>
                        <a:rPr lang="fr-FR" sz="4300" dirty="0">
                          <a:solidFill>
                            <a:schemeClr val="tx1"/>
                          </a:solidFill>
                          <a:latin typeface="CS Avva Shenouda" panose="020B7200000000000000"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200" kern="1200" dirty="0">
                          <a:solidFill>
                            <a:schemeClr val="tx1"/>
                          </a:solidFill>
                          <a:latin typeface="+mn-lt"/>
                          <a:ea typeface="+mn-ea"/>
                          <a:cs typeface="+mn-cs"/>
                        </a:rPr>
                        <a:t>فَلْنَسْجُدْ لِمُخَلِّصِنَا،</a:t>
                      </a:r>
                      <a:r>
                        <a:rPr lang="fr-FR" sz="5200" kern="1200" dirty="0">
                          <a:solidFill>
                            <a:schemeClr val="tx1"/>
                          </a:solidFill>
                          <a:latin typeface="+mn-lt"/>
                          <a:ea typeface="+mn-ea"/>
                          <a:cs typeface="+mn-cs"/>
                        </a:rPr>
                        <a:t> </a:t>
                      </a:r>
                      <a:endParaRPr lang="ar-AE" sz="5200" kern="1200" dirty="0">
                        <a:solidFill>
                          <a:schemeClr val="tx1"/>
                        </a:solidFill>
                        <a:latin typeface="+mn-lt"/>
                        <a:ea typeface="+mn-ea"/>
                        <a:cs typeface="+mn-cs"/>
                      </a:endParaRPr>
                    </a:p>
                    <a:p>
                      <a:pPr marL="0" algn="just" defTabSz="914400" rtl="1" eaLnBrk="1" latinLnBrk="0" hangingPunct="1"/>
                      <a:r>
                        <a:rPr lang="ar-AE" sz="5200" kern="1200" dirty="0">
                          <a:solidFill>
                            <a:schemeClr val="tx1"/>
                          </a:solidFill>
                          <a:latin typeface="+mn-lt"/>
                          <a:ea typeface="+mn-ea"/>
                          <a:cs typeface="+mn-cs"/>
                        </a:rPr>
                        <a:t>مُحِبِّ الْبَشَرِ الصَّالِحِ،</a:t>
                      </a:r>
                      <a:r>
                        <a:rPr lang="fr-FR" sz="5200" kern="1200" dirty="0">
                          <a:solidFill>
                            <a:schemeClr val="tx1"/>
                          </a:solidFill>
                          <a:latin typeface="+mn-lt"/>
                          <a:ea typeface="+mn-ea"/>
                          <a:cs typeface="+mn-cs"/>
                        </a:rPr>
                        <a:t> </a:t>
                      </a:r>
                      <a:endParaRPr lang="ar-AE" sz="5200" kern="1200" dirty="0">
                        <a:solidFill>
                          <a:schemeClr val="tx1"/>
                        </a:solidFill>
                        <a:latin typeface="+mn-lt"/>
                        <a:ea typeface="+mn-ea"/>
                        <a:cs typeface="+mn-cs"/>
                      </a:endParaRPr>
                    </a:p>
                    <a:p>
                      <a:pPr marL="0" algn="just" defTabSz="914400" rtl="1" eaLnBrk="1" latinLnBrk="0" hangingPunct="1"/>
                      <a:r>
                        <a:rPr lang="ar-AE" sz="5200" kern="1200" dirty="0">
                          <a:solidFill>
                            <a:schemeClr val="tx1"/>
                          </a:solidFill>
                          <a:latin typeface="+mn-lt"/>
                          <a:ea typeface="+mn-ea"/>
                          <a:cs typeface="+mn-cs"/>
                        </a:rPr>
                        <a:t>لِأَنَّهُ </a:t>
                      </a:r>
                      <a:r>
                        <a:rPr lang="ar-AE" sz="5200" kern="1200" dirty="0" err="1">
                          <a:solidFill>
                            <a:schemeClr val="tx1"/>
                          </a:solidFill>
                          <a:latin typeface="+mn-lt"/>
                          <a:ea typeface="+mn-ea"/>
                          <a:cs typeface="+mn-cs"/>
                        </a:rPr>
                        <a:t>تَرَاءَفَ</a:t>
                      </a:r>
                      <a:r>
                        <a:rPr lang="ar-AE" sz="5200" kern="1200" dirty="0">
                          <a:solidFill>
                            <a:schemeClr val="tx1"/>
                          </a:solidFill>
                          <a:latin typeface="+mn-lt"/>
                          <a:ea typeface="+mn-ea"/>
                          <a:cs typeface="+mn-cs"/>
                        </a:rPr>
                        <a:t> عَلَيْنَا،</a:t>
                      </a:r>
                      <a:r>
                        <a:rPr lang="fr-FR" sz="5200" kern="1200" dirty="0">
                          <a:solidFill>
                            <a:schemeClr val="tx1"/>
                          </a:solidFill>
                          <a:latin typeface="+mn-lt"/>
                          <a:ea typeface="+mn-ea"/>
                          <a:cs typeface="+mn-cs"/>
                        </a:rPr>
                        <a:t> </a:t>
                      </a:r>
                      <a:endParaRPr lang="ar-AE" sz="5200" kern="1200" dirty="0">
                        <a:solidFill>
                          <a:schemeClr val="tx1"/>
                        </a:solidFill>
                        <a:latin typeface="+mn-lt"/>
                        <a:ea typeface="+mn-ea"/>
                        <a:cs typeface="+mn-cs"/>
                      </a:endParaRPr>
                    </a:p>
                    <a:p>
                      <a:pPr marL="0" algn="just" defTabSz="914400" rtl="1" eaLnBrk="1" latinLnBrk="0" hangingPunct="1"/>
                      <a:r>
                        <a:rPr lang="ar-AE" sz="5200" kern="1200" dirty="0">
                          <a:solidFill>
                            <a:schemeClr val="tx1"/>
                          </a:solidFill>
                          <a:latin typeface="+mn-lt"/>
                          <a:ea typeface="+mn-ea"/>
                          <a:cs typeface="+mn-cs"/>
                        </a:rPr>
                        <a:t>أَتَى وَ خَلَّصَنَا.</a:t>
                      </a:r>
                      <a:r>
                        <a:rPr lang="fr-FR" sz="5200" kern="1200" dirty="0">
                          <a:solidFill>
                            <a:schemeClr val="tx1"/>
                          </a:solidFill>
                          <a:latin typeface="+mn-lt"/>
                          <a:ea typeface="+mn-ea"/>
                          <a:cs typeface="+mn-cs"/>
                        </a:rPr>
                        <a:t> </a:t>
                      </a:r>
                      <a:endParaRPr lang="ar-AE" sz="5200"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6047">
                <a:tc gridSpan="3">
                  <a:txBody>
                    <a:bodyPr/>
                    <a:lstStyle/>
                    <a:p>
                      <a:pPr algn="just" rtl="0"/>
                      <a:endParaRPr lang="fr-FR" sz="500" b="1" dirty="0">
                        <a:solidFill>
                          <a:schemeClr val="tx1"/>
                        </a:solidFill>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578575">
                <a:tc gridSpan="3">
                  <a:txBody>
                    <a:bodyPr/>
                    <a:lstStyle/>
                    <a:p>
                      <a:pPr algn="ctr" rtl="0"/>
                      <a:r>
                        <a:rPr lang="fr-FR" sz="4000" b="1" dirty="0">
                          <a:solidFill>
                            <a:schemeClr val="tx1"/>
                          </a:solidFill>
                          <a:latin typeface="Book Antiqua" panose="02040602050305030304" pitchFamily="18" charset="0"/>
                        </a:rPr>
                        <a:t>Prosternons-nous devant notre Sauveur, </a:t>
                      </a:r>
                    </a:p>
                    <a:p>
                      <a:pPr algn="ctr" rtl="0"/>
                      <a:r>
                        <a:rPr lang="fr-FR" sz="4000" b="1" dirty="0">
                          <a:solidFill>
                            <a:schemeClr val="tx1"/>
                          </a:solidFill>
                          <a:latin typeface="Book Antiqua" panose="02040602050305030304" pitchFamily="18" charset="0"/>
                        </a:rPr>
                        <a:t>l’Ami du genre humain, </a:t>
                      </a:r>
                    </a:p>
                    <a:p>
                      <a:pPr algn="ctr" rtl="0"/>
                      <a:r>
                        <a:rPr lang="fr-FR" sz="4000" b="1" dirty="0">
                          <a:solidFill>
                            <a:schemeClr val="tx1"/>
                          </a:solidFill>
                          <a:latin typeface="Book Antiqua" panose="02040602050305030304" pitchFamily="18" charset="0"/>
                        </a:rPr>
                        <a:t>car Il a été compatissant envers nous, </a:t>
                      </a:r>
                    </a:p>
                    <a:p>
                      <a:pPr algn="ctr" rtl="0"/>
                      <a:r>
                        <a:rPr lang="fr-FR" sz="4000" b="1" dirty="0">
                          <a:solidFill>
                            <a:schemeClr val="tx1"/>
                          </a:solidFill>
                          <a:latin typeface="Book Antiqua" panose="02040602050305030304" pitchFamily="18" charset="0"/>
                        </a:rPr>
                        <a:t>Il est venu et nous a sauvés.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3362195711"/>
      </p:ext>
    </p:extLst>
  </p:cSld>
  <p:clrMapOvr>
    <a:masterClrMapping/>
  </p:clrMapOvr>
  <p:transition/>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93BA9-7A07-2CDB-6BD3-F5E6C54EE5F6}"/>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C175CF67-09A8-4914-ACC0-42C29B6BF6EB}"/>
              </a:ext>
            </a:extLst>
          </p:cNvPr>
          <p:cNvGraphicFramePr>
            <a:graphicFrameLocks noGrp="1"/>
          </p:cNvGraphicFramePr>
          <p:nvPr/>
        </p:nvGraphicFramePr>
        <p:xfrm>
          <a:off x="426000" y="192866"/>
          <a:ext cx="11347358" cy="6122662"/>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16747">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342640">
                <a:tc>
                  <a:txBody>
                    <a:bodyPr/>
                    <a:lstStyle/>
                    <a:p>
                      <a:pPr algn="just" rtl="0"/>
                      <a:r>
                        <a:rPr lang="fr-FR" sz="4300" dirty="0">
                          <a:solidFill>
                            <a:schemeClr val="tx1"/>
                          </a:solidFill>
                          <a:latin typeface="CS Avva Shenouda" panose="020B7200000000000000" pitchFamily="34" charset="0"/>
                        </a:rPr>
                        <a:t>Je `</a:t>
                      </a:r>
                      <a:r>
                        <a:rPr lang="fr-FR" sz="4300" dirty="0" err="1">
                          <a:solidFill>
                            <a:schemeClr val="tx1"/>
                          </a:solidFill>
                          <a:latin typeface="CS Avva Shenouda" panose="020B7200000000000000" pitchFamily="34" charset="0"/>
                        </a:rPr>
                        <a:t>f`cmarwout</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nje</a:t>
                      </a:r>
                      <a:br>
                        <a:rPr lang="fr-FR" sz="4300" dirty="0">
                          <a:solidFill>
                            <a:schemeClr val="tx1"/>
                          </a:solidFill>
                          <a:latin typeface="CS Avva Shenouda" panose="020B7200000000000000" pitchFamily="34" charset="0"/>
                        </a:rPr>
                      </a:br>
                      <a:r>
                        <a:rPr lang="fr-FR" sz="4300" dirty="0">
                          <a:solidFill>
                            <a:schemeClr val="tx1"/>
                          </a:solidFill>
                          <a:latin typeface="CS Avva Shenouda" panose="020B7200000000000000" pitchFamily="34" charset="0"/>
                        </a:rPr>
                        <a:t>`</a:t>
                      </a:r>
                      <a:r>
                        <a:rPr lang="fr-FR" sz="4300" dirty="0" err="1">
                          <a:solidFill>
                            <a:schemeClr val="tx1"/>
                          </a:solidFill>
                          <a:latin typeface="CS Avva Shenouda" panose="020B7200000000000000" pitchFamily="34" charset="0"/>
                        </a:rPr>
                        <a:t>Viwt</a:t>
                      </a:r>
                      <a:r>
                        <a:rPr lang="fr-FR" sz="4300" dirty="0">
                          <a:solidFill>
                            <a:schemeClr val="tx1"/>
                          </a:solidFill>
                          <a:latin typeface="CS Avva Shenouda" panose="020B7200000000000000" pitchFamily="34" charset="0"/>
                        </a:rPr>
                        <a:t> nem `</a:t>
                      </a:r>
                      <a:r>
                        <a:rPr lang="fr-FR" sz="4300" dirty="0" err="1">
                          <a:solidFill>
                            <a:schemeClr val="tx1"/>
                          </a:solidFill>
                          <a:latin typeface="CS Avva Shenouda" panose="020B7200000000000000" pitchFamily="34" charset="0"/>
                        </a:rPr>
                        <a:t>Psyri</a:t>
                      </a:r>
                      <a:r>
                        <a:rPr lang="fr-FR" sz="4300" dirty="0">
                          <a:solidFill>
                            <a:schemeClr val="tx1"/>
                          </a:solidFill>
                          <a:latin typeface="CS Avva Shenouda" panose="020B7200000000000000" pitchFamily="34" charset="0"/>
                        </a:rPr>
                        <a:t> @ nem </a:t>
                      </a:r>
                      <a:r>
                        <a:rPr lang="fr-FR" sz="4300" dirty="0" err="1">
                          <a:solidFill>
                            <a:schemeClr val="tx1"/>
                          </a:solidFill>
                          <a:latin typeface="CS Avva Shenouda" panose="020B7200000000000000" pitchFamily="34" charset="0"/>
                        </a:rPr>
                        <a:t>Pi`pneuma</a:t>
                      </a:r>
                      <a:r>
                        <a:rPr lang="fr-FR" sz="4300" dirty="0">
                          <a:solidFill>
                            <a:schemeClr val="tx1"/>
                          </a:solidFill>
                          <a:latin typeface="CS Avva Shenouda" panose="020B7200000000000000" pitchFamily="34" charset="0"/>
                        </a:rPr>
                        <a:t> =e=;=u @ }`triac </a:t>
                      </a:r>
                      <a:r>
                        <a:rPr lang="fr-FR" sz="4300" dirty="0" err="1">
                          <a:solidFill>
                            <a:schemeClr val="tx1"/>
                          </a:solidFill>
                          <a:latin typeface="CS Avva Shenouda" panose="020B7200000000000000" pitchFamily="34" charset="0"/>
                        </a:rPr>
                        <a:t>etjyk</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ebol</a:t>
                      </a:r>
                      <a:r>
                        <a:rPr lang="fr-FR" sz="4300" dirty="0">
                          <a:solidFill>
                            <a:schemeClr val="tx1"/>
                          </a:solidFill>
                          <a:latin typeface="CS Avva Shenouda" panose="020B7200000000000000" pitchFamily="34" charset="0"/>
                        </a:rPr>
                        <a:t> @ </a:t>
                      </a:r>
                      <a:r>
                        <a:rPr lang="fr-FR" sz="4300" dirty="0" err="1">
                          <a:solidFill>
                            <a:schemeClr val="tx1"/>
                          </a:solidFill>
                          <a:latin typeface="CS Avva Shenouda" panose="020B7200000000000000" pitchFamily="34" charset="0"/>
                        </a:rPr>
                        <a:t>tenouwst</a:t>
                      </a:r>
                      <a:br>
                        <a:rPr lang="fr-FR" sz="4300" dirty="0">
                          <a:solidFill>
                            <a:schemeClr val="tx1"/>
                          </a:solidFill>
                          <a:latin typeface="CS Avva Shenouda" panose="020B7200000000000000" pitchFamily="34" charset="0"/>
                        </a:rPr>
                      </a:br>
                      <a:r>
                        <a:rPr lang="fr-FR" sz="4300" dirty="0">
                          <a:solidFill>
                            <a:schemeClr val="tx1"/>
                          </a:solidFill>
                          <a:latin typeface="CS Avva Shenouda" panose="020B7200000000000000" pitchFamily="34" charset="0"/>
                        </a:rPr>
                        <a:t>`</a:t>
                      </a:r>
                      <a:r>
                        <a:rPr lang="fr-FR" sz="4300" dirty="0" err="1">
                          <a:solidFill>
                            <a:schemeClr val="tx1"/>
                          </a:solidFill>
                          <a:latin typeface="CS Avva Shenouda" panose="020B7200000000000000" pitchFamily="34" charset="0"/>
                        </a:rPr>
                        <a:t>mmoc</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ten</a:t>
                      </a:r>
                      <a:r>
                        <a:rPr lang="fr-FR" sz="4300" dirty="0">
                          <a:solidFill>
                            <a:schemeClr val="tx1"/>
                          </a:solidFill>
                          <a:latin typeface="CS Avva Shenouda" panose="020B7200000000000000" pitchFamily="34" charset="0"/>
                        </a:rPr>
                        <a:t>]`</a:t>
                      </a:r>
                      <a:r>
                        <a:rPr lang="fr-FR" sz="4300" dirty="0" err="1">
                          <a:solidFill>
                            <a:schemeClr val="tx1"/>
                          </a:solidFill>
                          <a:latin typeface="CS Avva Shenouda" panose="020B7200000000000000" pitchFamily="34" charset="0"/>
                        </a:rPr>
                        <a:t>wou</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nac</a:t>
                      </a:r>
                      <a:r>
                        <a:rPr lang="fr-FR" sz="4300" dirty="0">
                          <a:solidFill>
                            <a:schemeClr val="tx1"/>
                          </a:solidFill>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300" kern="1200" dirty="0">
                          <a:solidFill>
                            <a:schemeClr val="tx1"/>
                          </a:solidFill>
                          <a:latin typeface="+mn-lt"/>
                          <a:ea typeface="+mn-ea"/>
                          <a:cs typeface="+mn-cs"/>
                        </a:rPr>
                        <a:t>مُبَارَكٌ الْآبُ وَالِابْنُ، </a:t>
                      </a:r>
                      <a:endParaRPr lang="fr-FR" sz="5300" kern="1200" dirty="0">
                        <a:solidFill>
                          <a:schemeClr val="tx1"/>
                        </a:solidFill>
                        <a:latin typeface="+mn-lt"/>
                        <a:ea typeface="+mn-ea"/>
                        <a:cs typeface="+mn-cs"/>
                      </a:endParaRPr>
                    </a:p>
                    <a:p>
                      <a:pPr marL="0" algn="just" defTabSz="914400" rtl="1" eaLnBrk="1" latinLnBrk="0" hangingPunct="1"/>
                      <a:r>
                        <a:rPr lang="ar-AE" sz="5300" kern="1200" dirty="0">
                          <a:solidFill>
                            <a:schemeClr val="tx1"/>
                          </a:solidFill>
                          <a:latin typeface="+mn-lt"/>
                          <a:ea typeface="+mn-ea"/>
                          <a:cs typeface="+mn-cs"/>
                        </a:rPr>
                        <a:t>وَالرُّوحُ الْقُدُسُ، </a:t>
                      </a:r>
                      <a:endParaRPr lang="fr-FR" sz="5300" kern="1200" dirty="0">
                        <a:solidFill>
                          <a:schemeClr val="tx1"/>
                        </a:solidFill>
                        <a:latin typeface="+mn-lt"/>
                        <a:ea typeface="+mn-ea"/>
                        <a:cs typeface="+mn-cs"/>
                      </a:endParaRPr>
                    </a:p>
                    <a:p>
                      <a:pPr marL="0" algn="just" defTabSz="914400" rtl="1" eaLnBrk="1" latinLnBrk="0" hangingPunct="1"/>
                      <a:r>
                        <a:rPr lang="ar-AE" sz="5300" kern="1200" dirty="0">
                          <a:solidFill>
                            <a:schemeClr val="tx1"/>
                          </a:solidFill>
                          <a:latin typeface="+mn-lt"/>
                          <a:ea typeface="+mn-ea"/>
                          <a:cs typeface="+mn-cs"/>
                        </a:rPr>
                        <a:t>الثَّالُوثُ الْكَامِلُ، </a:t>
                      </a:r>
                      <a:endParaRPr lang="fr-FR" sz="5300" kern="1200" dirty="0">
                        <a:solidFill>
                          <a:schemeClr val="tx1"/>
                        </a:solidFill>
                        <a:latin typeface="+mn-lt"/>
                        <a:ea typeface="+mn-ea"/>
                        <a:cs typeface="+mn-cs"/>
                      </a:endParaRPr>
                    </a:p>
                    <a:p>
                      <a:pPr marL="0" algn="just" defTabSz="914400" rtl="1" eaLnBrk="1" latinLnBrk="0" hangingPunct="1"/>
                      <a:r>
                        <a:rPr lang="ar-AE" sz="5300" kern="1200" dirty="0">
                          <a:solidFill>
                            <a:schemeClr val="tx1"/>
                          </a:solidFill>
                          <a:latin typeface="+mn-lt"/>
                          <a:ea typeface="+mn-ea"/>
                          <a:cs typeface="+mn-cs"/>
                        </a:rPr>
                        <a:t>نَسْجُدُ لَهُ وَنُمَجِّدُهُ.</a:t>
                      </a:r>
                      <a:r>
                        <a:rPr lang="fr-FR" sz="5300" kern="1200" dirty="0">
                          <a:solidFill>
                            <a:schemeClr val="tx1"/>
                          </a:solidFill>
                          <a:latin typeface="+mn-lt"/>
                          <a:ea typeface="+mn-ea"/>
                          <a:cs typeface="+mn-cs"/>
                        </a:rPr>
                        <a:t> </a:t>
                      </a:r>
                      <a:endParaRPr lang="ar-AE" sz="5300"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6047">
                <a:tc gridSpan="3">
                  <a:txBody>
                    <a:bodyPr/>
                    <a:lstStyle/>
                    <a:p>
                      <a:pPr algn="just" rtl="0"/>
                      <a:endParaRPr lang="fr-FR" sz="500" b="1" dirty="0">
                        <a:solidFill>
                          <a:schemeClr val="tx1"/>
                        </a:solidFill>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578575">
                <a:tc gridSpan="3">
                  <a:txBody>
                    <a:bodyPr/>
                    <a:lstStyle/>
                    <a:p>
                      <a:pPr algn="ctr" rtl="0"/>
                      <a:r>
                        <a:rPr lang="fr-FR" sz="4000" b="1" dirty="0">
                          <a:solidFill>
                            <a:schemeClr val="tx1"/>
                          </a:solidFill>
                          <a:latin typeface="Book Antiqua" panose="02040602050305030304" pitchFamily="18" charset="0"/>
                        </a:rPr>
                        <a:t>Il est béni le Père, le Fils </a:t>
                      </a:r>
                    </a:p>
                    <a:p>
                      <a:pPr algn="ctr" rtl="0"/>
                      <a:r>
                        <a:rPr lang="fr-FR" sz="4000" b="1" dirty="0">
                          <a:solidFill>
                            <a:schemeClr val="tx1"/>
                          </a:solidFill>
                          <a:latin typeface="Book Antiqua" panose="02040602050305030304" pitchFamily="18" charset="0"/>
                        </a:rPr>
                        <a:t>et l’Esprit Saint : </a:t>
                      </a:r>
                    </a:p>
                    <a:p>
                      <a:pPr algn="ctr" rtl="0"/>
                      <a:r>
                        <a:rPr lang="fr-FR" sz="4000" b="1" dirty="0">
                          <a:solidFill>
                            <a:schemeClr val="tx1"/>
                          </a:solidFill>
                          <a:latin typeface="Book Antiqua" panose="02040602050305030304" pitchFamily="18" charset="0"/>
                        </a:rPr>
                        <a:t>La Trinité parfaite, </a:t>
                      </a:r>
                    </a:p>
                    <a:p>
                      <a:pPr algn="ctr" rtl="0"/>
                      <a:r>
                        <a:rPr lang="fr-FR" sz="4000" b="1" dirty="0">
                          <a:solidFill>
                            <a:schemeClr val="tx1"/>
                          </a:solidFill>
                          <a:latin typeface="Book Antiqua" panose="02040602050305030304" pitchFamily="18" charset="0"/>
                        </a:rPr>
                        <a:t>nous L’adorons et La glorifions.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396795213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92464" name="Group 80"/>
          <p:cNvGraphicFramePr>
            <a:graphicFrameLocks noGrp="1"/>
          </p:cNvGraphicFramePr>
          <p:nvPr/>
        </p:nvGraphicFramePr>
        <p:xfrm>
          <a:off x="0" y="660981"/>
          <a:ext cx="12191999" cy="5751940"/>
        </p:xfrm>
        <a:graphic>
          <a:graphicData uri="http://schemas.openxmlformats.org/drawingml/2006/table">
            <a:tbl>
              <a:tblPr/>
              <a:tblGrid>
                <a:gridCol w="4576689">
                  <a:extLst>
                    <a:ext uri="{9D8B030D-6E8A-4147-A177-3AD203B41FA5}">
                      <a16:colId xmlns:a16="http://schemas.microsoft.com/office/drawing/2014/main" val="20000"/>
                    </a:ext>
                  </a:extLst>
                </a:gridCol>
                <a:gridCol w="4000945">
                  <a:extLst>
                    <a:ext uri="{9D8B030D-6E8A-4147-A177-3AD203B41FA5}">
                      <a16:colId xmlns:a16="http://schemas.microsoft.com/office/drawing/2014/main" val="20001"/>
                    </a:ext>
                  </a:extLst>
                </a:gridCol>
                <a:gridCol w="3614365">
                  <a:extLst>
                    <a:ext uri="{9D8B030D-6E8A-4147-A177-3AD203B41FA5}">
                      <a16:colId xmlns:a16="http://schemas.microsoft.com/office/drawing/2014/main" val="20002"/>
                    </a:ext>
                  </a:extLst>
                </a:gridCol>
              </a:tblGrid>
              <a:tr h="50930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24263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500" b="0" i="0" u="none" strike="noStrike" cap="none" normalizeH="0" baseline="0" dirty="0" err="1">
                          <a:ln>
                            <a:noFill/>
                          </a:ln>
                          <a:solidFill>
                            <a:schemeClr val="tx1"/>
                          </a:solidFill>
                          <a:effectLst/>
                          <a:latin typeface="Avva_Marcos" panose="04020500000000000000" pitchFamily="82" charset="0"/>
                          <a:cs typeface="Arial" charset="0"/>
                        </a:rPr>
                        <a:t>M</a:t>
                      </a:r>
                      <a:r>
                        <a:rPr kumimoji="0" lang="en-US" sz="3500" b="0" i="0" u="none" strike="noStrike" cap="none" normalizeH="0" baseline="0" dirty="0" err="1">
                          <a:ln>
                            <a:noFill/>
                          </a:ln>
                          <a:solidFill>
                            <a:schemeClr val="tx1"/>
                          </a:solidFill>
                          <a:effectLst/>
                          <a:latin typeface="Coptic1" pitchFamily="2" charset="0"/>
                          <a:cs typeface="Arial" charset="0"/>
                        </a:rPr>
                        <a:t>arenseph~mot</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n~totf</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m~pireferpeynanef</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n~na</a:t>
                      </a:r>
                      <a:r>
                        <a:rPr kumimoji="0" lang="en-US" sz="3500" b="0" i="0" u="none" strike="noStrike" cap="none" normalizeH="0" baseline="0" dirty="0">
                          <a:ln>
                            <a:noFill/>
                          </a:ln>
                          <a:solidFill>
                            <a:schemeClr val="tx1"/>
                          </a:solidFill>
                          <a:effectLst/>
                          <a:latin typeface="Coptic1" pitchFamily="2" charset="0"/>
                          <a:cs typeface="Arial" charset="0"/>
                        </a:rPr>
                        <a:t>/t : V~} </a:t>
                      </a:r>
                      <a:r>
                        <a:rPr kumimoji="0" lang="en-US" sz="3500" b="0" i="0" u="none" strike="noStrike" cap="none" normalizeH="0" baseline="0" dirty="0" err="1">
                          <a:ln>
                            <a:noFill/>
                          </a:ln>
                          <a:solidFill>
                            <a:schemeClr val="tx1"/>
                          </a:solidFill>
                          <a:effectLst/>
                          <a:latin typeface="Coptic1" pitchFamily="2" charset="0"/>
                          <a:cs typeface="Arial" charset="0"/>
                        </a:rPr>
                        <a:t>v~Iwt</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m~pen</a:t>
                      </a:r>
                      <a:r>
                        <a:rPr kumimoji="0" lang="en-US" sz="3500" b="0" i="0" u="none" strike="noStrike" cap="none" normalizeH="0" baseline="0" dirty="0">
                          <a:ln>
                            <a:noFill/>
                          </a:ln>
                          <a:solidFill>
                            <a:schemeClr val="tx1"/>
                          </a:solidFill>
                          <a:effectLst/>
                          <a:latin typeface="Coptic1" pitchFamily="2" charset="0"/>
                          <a:cs typeface="Arial" charset="0"/>
                        </a:rPr>
                        <a:t>{</a:t>
                      </a:r>
                      <a:r>
                        <a:rPr kumimoji="0" lang="en-US" sz="3500" b="0" i="0" u="none" strike="noStrike" cap="none" normalizeH="0" baseline="0" dirty="0" err="1">
                          <a:ln>
                            <a:noFill/>
                          </a:ln>
                          <a:solidFill>
                            <a:schemeClr val="tx1"/>
                          </a:solidFill>
                          <a:effectLst/>
                          <a:latin typeface="Coptic1" pitchFamily="2" charset="0"/>
                          <a:cs typeface="Arial" charset="0"/>
                        </a:rPr>
                        <a:t>oic</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penNou</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penCwt</a:t>
                      </a:r>
                      <a:r>
                        <a:rPr kumimoji="0" lang="en-US" sz="3500" b="0" i="0" u="none" strike="noStrike" cap="none" normalizeH="0" baseline="0" dirty="0">
                          <a:ln>
                            <a:noFill/>
                          </a:ln>
                          <a:solidFill>
                            <a:schemeClr val="tx1"/>
                          </a:solidFill>
                          <a:effectLst/>
                          <a:latin typeface="Coptic1" pitchFamily="2" charset="0"/>
                          <a:cs typeface="Arial" charset="0"/>
                        </a:rPr>
                        <a:t>/r I/#c# </a:t>
                      </a:r>
                      <a:r>
                        <a:rPr kumimoji="0" lang="en-US" sz="3500" b="0" i="0" u="none" strike="noStrike" cap="none" normalizeH="0" baseline="0" dirty="0" err="1">
                          <a:ln>
                            <a:noFill/>
                          </a:ln>
                          <a:solidFill>
                            <a:schemeClr val="tx1"/>
                          </a:solidFill>
                          <a:effectLst/>
                          <a:latin typeface="Coptic1" pitchFamily="2" charset="0"/>
                          <a:cs typeface="Arial" charset="0"/>
                        </a:rPr>
                        <a:t>P,#c</a:t>
                      </a:r>
                      <a:r>
                        <a:rPr kumimoji="0" lang="en-US" sz="35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500" b="0" i="0" u="none" strike="noStrike" cap="none" normalizeH="0" baseline="0" dirty="0">
                          <a:ln>
                            <a:noFill/>
                          </a:ln>
                          <a:solidFill>
                            <a:schemeClr val="tx1"/>
                          </a:solidFill>
                          <a:effectLst/>
                          <a:latin typeface="Arial" charset="0"/>
                          <a:cs typeface="Arial" charset="0"/>
                        </a:rPr>
                        <a:t>Rendons grâce à Dieu le bienfaiteur et miséricordieux, Père de notre Seigneur, Dieu et Sauveur Jésus-Christ. </a:t>
                      </a:r>
                      <a:endParaRPr kumimoji="0" lang="en-US" sz="35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فَلْنَشْكُرْ صَانِعَ الْخَيْرَاتِ الرَّحُومِ اللهَ، أَبَا رَبِّنَا وَإِلَهِنَا وَمُخَلِّصُنَا يَسُوعَ الْمَسِيحِ.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592458" name="Group 74"/>
          <p:cNvGraphicFramePr>
            <a:graphicFrameLocks noGrp="1"/>
          </p:cNvGraphicFramePr>
          <p:nvPr/>
        </p:nvGraphicFramePr>
        <p:xfrm>
          <a:off x="1168400" y="-12700"/>
          <a:ext cx="9855200" cy="457200"/>
        </p:xfrm>
        <a:graphic>
          <a:graphicData uri="http://schemas.openxmlformats.org/drawingml/2006/table">
            <a:tbl>
              <a:tblPr/>
              <a:tblGrid>
                <a:gridCol w="9855200">
                  <a:extLst>
                    <a:ext uri="{9D8B030D-6E8A-4147-A177-3AD203B41FA5}">
                      <a16:colId xmlns:a16="http://schemas.microsoft.com/office/drawing/2014/main" val="20000"/>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charset="0"/>
                        </a:rPr>
                        <a:t>Prière d’action de grâce</a:t>
                      </a:r>
                      <a:r>
                        <a:rPr kumimoji="0" lang="en-US" sz="2400" b="0" i="0" u="none" strike="noStrike" cap="none" normalizeH="0" baseline="0" dirty="0">
                          <a:ln>
                            <a:noFill/>
                          </a:ln>
                          <a:solidFill>
                            <a:schemeClr val="tx1"/>
                          </a:solidFill>
                          <a:effectLst/>
                          <a:latin typeface="Arial" charset="0"/>
                          <a:cs typeface="Arial" charset="0"/>
                        </a:rPr>
                        <a:t> -</a:t>
                      </a:r>
                      <a:r>
                        <a:rPr kumimoji="0" lang="ar-SA" sz="2400" b="0" i="0" u="none" strike="noStrike" cap="none" normalizeH="0" baseline="0" dirty="0">
                          <a:ln>
                            <a:noFill/>
                          </a:ln>
                          <a:solidFill>
                            <a:schemeClr val="tx1"/>
                          </a:solidFill>
                          <a:effectLst/>
                          <a:latin typeface="Arial" charset="0"/>
                          <a:cs typeface="Arial" charset="0"/>
                        </a:rPr>
                        <a:t>صلاة الشكر</a:t>
                      </a:r>
                      <a:endParaRPr kumimoji="0" lang="en-US" sz="24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40">
            <a:extLst>
              <a:ext uri="{FF2B5EF4-FFF2-40B4-BE49-F238E27FC236}">
                <a16:creationId xmlns:a16="http://schemas.microsoft.com/office/drawing/2014/main" id="{B2BC4CB7-B790-06E5-03B7-2126C0DF5CB0}"/>
              </a:ext>
            </a:extLst>
          </p:cNvPr>
          <p:cNvGraphicFramePr>
            <a:graphicFrameLocks noGrp="1"/>
          </p:cNvGraphicFramePr>
          <p:nvPr/>
        </p:nvGraphicFramePr>
        <p:xfrm>
          <a:off x="0" y="4"/>
          <a:ext cx="12192001" cy="6629396"/>
        </p:xfrm>
        <a:graphic>
          <a:graphicData uri="http://schemas.openxmlformats.org/drawingml/2006/table">
            <a:tbl>
              <a:tblPr/>
              <a:tblGrid>
                <a:gridCol w="4185055">
                  <a:extLst>
                    <a:ext uri="{9D8B030D-6E8A-4147-A177-3AD203B41FA5}">
                      <a16:colId xmlns:a16="http://schemas.microsoft.com/office/drawing/2014/main" val="20000"/>
                    </a:ext>
                  </a:extLst>
                </a:gridCol>
                <a:gridCol w="4539575">
                  <a:extLst>
                    <a:ext uri="{9D8B030D-6E8A-4147-A177-3AD203B41FA5}">
                      <a16:colId xmlns:a16="http://schemas.microsoft.com/office/drawing/2014/main" val="20001"/>
                    </a:ext>
                  </a:extLst>
                </a:gridCol>
                <a:gridCol w="3467371">
                  <a:extLst>
                    <a:ext uri="{9D8B030D-6E8A-4147-A177-3AD203B41FA5}">
                      <a16:colId xmlns:a16="http://schemas.microsoft.com/office/drawing/2014/main" val="20002"/>
                    </a:ext>
                  </a:extLst>
                </a:gridCol>
              </a:tblGrid>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itchFamily="34" charset="0"/>
                        </a:rPr>
                        <a:t>Piou</a:t>
                      </a:r>
                      <a:r>
                        <a:rPr kumimoji="0" lang="en-US" sz="2700" b="0" i="0" u="sng" strike="noStrike" cap="none" normalizeH="0" baseline="0" dirty="0">
                          <a:ln>
                            <a:noFill/>
                          </a:ln>
                          <a:solidFill>
                            <a:srgbClr val="FF9900"/>
                          </a:solidFill>
                          <a:effectLst/>
                          <a:latin typeface="Coptic1" pitchFamily="2" charset="0"/>
                          <a:cs typeface="Arial" pitchFamily="34" charset="0"/>
                        </a:rPr>
                        <a:t>/b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4976">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0" i="0" u="none" strike="noStrike" cap="none" normalizeH="0" baseline="0" dirty="0">
                          <a:ln>
                            <a:noFill/>
                          </a:ln>
                          <a:solidFill>
                            <a:schemeClr val="tx1"/>
                          </a:solidFill>
                          <a:effectLst/>
                          <a:latin typeface="Avva_Marcos" panose="04020500000000000000" pitchFamily="82" charset="0"/>
                          <a:cs typeface="Arial" charset="0"/>
                        </a:rPr>
                        <a:t>2</a:t>
                      </a:r>
                      <a:r>
                        <a:rPr kumimoji="0" lang="en-US" sz="3200" b="0" i="0" u="none" strike="noStrike" cap="none" normalizeH="0" baseline="0" dirty="0">
                          <a:ln>
                            <a:noFill/>
                          </a:ln>
                          <a:solidFill>
                            <a:schemeClr val="tx1"/>
                          </a:solidFill>
                          <a:effectLst/>
                          <a:latin typeface="Coptic1" pitchFamily="2" charset="0"/>
                          <a:cs typeface="Arial" charset="0"/>
                        </a:rPr>
                        <a:t>l/l.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3200" b="0" i="0" u="none" strike="noStrike" cap="none" normalizeH="0" baseline="0" dirty="0">
                          <a:ln>
                            <a:noFill/>
                          </a:ln>
                          <a:solidFill>
                            <a:schemeClr val="tx1"/>
                          </a:solidFill>
                          <a:effectLst/>
                          <a:latin typeface="Arial" charset="0"/>
                          <a:cs typeface="Arial" charset="0"/>
                        </a:rPr>
                        <a:t>Prions.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صَلِّ.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58883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1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E~pi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p~roceu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c~tay</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te</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Pour la prière levons-nous.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لِلصَّلَاةِ قِفُوا</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546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I~r</a:t>
                      </a:r>
                      <a:r>
                        <a:rPr kumimoji="0" lang="en-US" sz="3200" b="0" i="0" u="none" strike="noStrike" cap="none" normalizeH="0" baseline="0" dirty="0">
                          <a:ln>
                            <a:noFill/>
                          </a:ln>
                          <a:solidFill>
                            <a:schemeClr val="tx1"/>
                          </a:solidFill>
                          <a:effectLst/>
                          <a:latin typeface="Coptic1" pitchFamily="2" charset="0"/>
                          <a:cs typeface="Arial" charset="0"/>
                        </a:rPr>
                        <a:t>/n/ </a:t>
                      </a:r>
                      <a:r>
                        <a:rPr kumimoji="0" lang="en-US" sz="3200" b="0" i="0" u="none" strike="noStrike" cap="none" normalizeH="0" baseline="0" dirty="0" err="1">
                          <a:ln>
                            <a:noFill/>
                          </a:ln>
                          <a:solidFill>
                            <a:schemeClr val="tx1"/>
                          </a:solidFill>
                          <a:effectLst/>
                          <a:latin typeface="Coptic1" pitchFamily="2" charset="0"/>
                          <a:cs typeface="Arial" charset="0"/>
                        </a:rPr>
                        <a:t>paci</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La paix soit avec vous</a:t>
                      </a:r>
                      <a:r>
                        <a:rPr kumimoji="0" lang="en-US" sz="3200" b="0" i="0" u="none" strike="noStrike" cap="none" normalizeH="0" baseline="0" dirty="0">
                          <a:ln>
                            <a:noFill/>
                          </a:ln>
                          <a:solidFill>
                            <a:schemeClr val="tx1"/>
                          </a:solidFill>
                          <a:effectLst/>
                          <a:latin typeface="Arial"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السَّلَامُ لِجَمِيعِكُمْ</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61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Ke </a:t>
                      </a:r>
                      <a:r>
                        <a:rPr kumimoji="0" lang="en-US" sz="3200" b="0" i="0" u="none" strike="noStrike" cap="none" normalizeH="0" baseline="0" dirty="0" err="1">
                          <a:ln>
                            <a:noFill/>
                          </a:ln>
                          <a:solidFill>
                            <a:schemeClr val="tx1"/>
                          </a:solidFill>
                          <a:effectLst/>
                          <a:latin typeface="Coptic1" pitchFamily="2" charset="0"/>
                          <a:cs typeface="Arial" charset="0"/>
                        </a:rPr>
                        <a:t>tw</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p~neumati</a:t>
                      </a:r>
                      <a:r>
                        <a:rPr kumimoji="0" lang="en-US" sz="3200" b="0" i="0" u="none" strike="noStrike" cap="none" normalizeH="0" baseline="0" dirty="0">
                          <a:ln>
                            <a:noFill/>
                          </a:ln>
                          <a:solidFill>
                            <a:schemeClr val="tx1"/>
                          </a:solidFill>
                          <a:effectLst/>
                          <a:latin typeface="Coptic1" pitchFamily="2" charset="0"/>
                          <a:cs typeface="Arial" pitchFamily="34" charset="0"/>
                        </a:rPr>
                        <a:t> </a:t>
                      </a:r>
                      <a:r>
                        <a:rPr kumimoji="0" lang="en-US" sz="3200" b="0" i="0" u="none" strike="noStrike" cap="none" normalizeH="0" baseline="0" dirty="0" err="1">
                          <a:ln>
                            <a:noFill/>
                          </a:ln>
                          <a:solidFill>
                            <a:schemeClr val="tx1"/>
                          </a:solidFill>
                          <a:effectLst/>
                          <a:latin typeface="Coptic1" pitchFamily="2" charset="0"/>
                          <a:cs typeface="Arial" charset="0"/>
                        </a:rPr>
                        <a:t>cou</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Et avec votre esprit.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وَلِرُوحِكَ أَيْضاً</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70656032"/>
      </p:ext>
    </p:extLst>
  </p:cSld>
  <p:clrMapOvr>
    <a:masterClrMapping/>
  </p:clrMapOvr>
  <p:transition/>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93">
            <a:extLst>
              <a:ext uri="{FF2B5EF4-FFF2-40B4-BE49-F238E27FC236}">
                <a16:creationId xmlns:a16="http://schemas.microsoft.com/office/drawing/2014/main" id="{CD8518A9-FDDA-27AD-D5AA-6001E001E68D}"/>
              </a:ext>
            </a:extLst>
          </p:cNvPr>
          <p:cNvGraphicFramePr>
            <a:graphicFrameLocks/>
          </p:cNvGraphicFramePr>
          <p:nvPr/>
        </p:nvGraphicFramePr>
        <p:xfrm>
          <a:off x="0" y="541021"/>
          <a:ext cx="12192001" cy="5967984"/>
        </p:xfrm>
        <a:graphic>
          <a:graphicData uri="http://schemas.openxmlformats.org/drawingml/2006/table">
            <a:tbl>
              <a:tblPr/>
              <a:tblGrid>
                <a:gridCol w="4529667">
                  <a:extLst>
                    <a:ext uri="{9D8B030D-6E8A-4147-A177-3AD203B41FA5}">
                      <a16:colId xmlns:a16="http://schemas.microsoft.com/office/drawing/2014/main" val="20000"/>
                    </a:ext>
                  </a:extLst>
                </a:gridCol>
                <a:gridCol w="4174067">
                  <a:extLst>
                    <a:ext uri="{9D8B030D-6E8A-4147-A177-3AD203B41FA5}">
                      <a16:colId xmlns:a16="http://schemas.microsoft.com/office/drawing/2014/main" val="20001"/>
                    </a:ext>
                  </a:extLst>
                </a:gridCol>
                <a:gridCol w="3488267">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Piou</a:t>
                      </a:r>
                      <a:r>
                        <a:rPr kumimoji="0" lang="en-US" sz="27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542340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vva_Marcos" panose="04020500000000000000" pitchFamily="82" charset="0"/>
                          <a:cs typeface="Arial" charset="0"/>
                        </a:rPr>
                        <a:t>P</a:t>
                      </a:r>
                      <a:r>
                        <a:rPr kumimoji="0" lang="en-US" sz="3200" b="0" i="0" u="none" strike="noStrike" cap="none" normalizeH="0" baseline="0" dirty="0">
                          <a:ln>
                            <a:noFill/>
                          </a:ln>
                          <a:solidFill>
                            <a:schemeClr val="tx1"/>
                          </a:solidFill>
                          <a:effectLst/>
                          <a:latin typeface="Coptic1" pitchFamily="2" charset="0"/>
                          <a:cs typeface="Arial" charset="0"/>
                        </a:rPr>
                        <a:t>alin on </a:t>
                      </a:r>
                      <a:r>
                        <a:rPr kumimoji="0" lang="en-US" sz="3200" b="0" i="0" u="none" strike="noStrike" cap="none" normalizeH="0" baseline="0" dirty="0" err="1">
                          <a:ln>
                            <a:noFill/>
                          </a:ln>
                          <a:solidFill>
                            <a:schemeClr val="tx1"/>
                          </a:solidFill>
                          <a:effectLst/>
                          <a:latin typeface="Coptic1" pitchFamily="2" charset="0"/>
                          <a:cs typeface="Arial" charset="0"/>
                        </a:rPr>
                        <a:t>maren</a:t>
                      </a:r>
                      <a:r>
                        <a:rPr kumimoji="0" lang="en-US" sz="3200" b="0" i="0" u="none" strike="noStrike" cap="none" normalizeH="0" baseline="0" dirty="0">
                          <a:ln>
                            <a:noFill/>
                          </a:ln>
                          <a:solidFill>
                            <a:schemeClr val="tx1"/>
                          </a:solidFill>
                          <a:effectLst/>
                          <a:latin typeface="Coptic1" pitchFamily="2" charset="0"/>
                          <a:cs typeface="Arial" charset="0"/>
                        </a:rPr>
                        <a:t>]ho </a:t>
                      </a:r>
                      <a:r>
                        <a:rPr kumimoji="0" lang="en-US" sz="3200" b="0" i="0" u="none" strike="noStrike" cap="none" normalizeH="0" baseline="0" dirty="0" err="1">
                          <a:ln>
                            <a:noFill/>
                          </a:ln>
                          <a:solidFill>
                            <a:schemeClr val="tx1"/>
                          </a:solidFill>
                          <a:effectLst/>
                          <a:latin typeface="Coptic1" pitchFamily="2" charset="0"/>
                          <a:cs typeface="Arial" charset="0"/>
                        </a:rPr>
                        <a:t>e~V</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piPantokratwr</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v~Iwt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m~pen</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penCwt</a:t>
                      </a:r>
                      <a:r>
                        <a:rPr kumimoji="0" lang="en-US" sz="3200" b="0" i="0" u="none" strike="noStrike" cap="none" normalizeH="0" baseline="0" dirty="0">
                          <a:ln>
                            <a:noFill/>
                          </a:ln>
                          <a:solidFill>
                            <a:schemeClr val="tx1"/>
                          </a:solidFill>
                          <a:effectLst/>
                          <a:latin typeface="Coptic1" pitchFamily="2" charset="0"/>
                          <a:cs typeface="Arial" charset="0"/>
                        </a:rPr>
                        <a:t>/r I/</a:t>
                      </a:r>
                      <a:r>
                        <a:rPr kumimoji="0" lang="en-US" sz="3200" b="0" i="0" u="none" strike="noStrike" cap="none" normalizeH="0" baseline="0" dirty="0" err="1">
                          <a:ln>
                            <a:noFill/>
                          </a:ln>
                          <a:solidFill>
                            <a:schemeClr val="tx1"/>
                          </a:solidFill>
                          <a:effectLst/>
                          <a:latin typeface="Coptic1" pitchFamily="2" charset="0"/>
                          <a:cs typeface="Arial" charset="0"/>
                        </a:rPr>
                        <a:t>couc</a:t>
                      </a:r>
                      <a:r>
                        <a:rPr kumimoji="0" lang="en-US" sz="3200" b="0" i="0" u="none" strike="noStrike" cap="none" normalizeH="0" baseline="0" dirty="0">
                          <a:ln>
                            <a:noFill/>
                          </a:ln>
                          <a:solidFill>
                            <a:schemeClr val="tx1"/>
                          </a:solidFill>
                          <a:effectLst/>
                          <a:latin typeface="Coptic1" pitchFamily="2" charset="0"/>
                          <a:cs typeface="Arial" charset="0"/>
                        </a:rPr>
                        <a:t> pi&lt;~</a:t>
                      </a:r>
                      <a:r>
                        <a:rPr kumimoji="0" lang="en-US" sz="3200" b="0" i="0" u="none" strike="noStrike" cap="none" normalizeH="0" baseline="0" dirty="0" err="1">
                          <a:ln>
                            <a:noFill/>
                          </a:ln>
                          <a:solidFill>
                            <a:schemeClr val="tx1"/>
                          </a:solidFill>
                          <a:effectLst/>
                          <a:latin typeface="Coptic1" pitchFamily="2" charset="0"/>
                          <a:cs typeface="Arial" charset="0"/>
                        </a:rPr>
                        <a:t>rictoc</a:t>
                      </a:r>
                      <a:r>
                        <a:rPr kumimoji="0" lang="en-US" sz="32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Ten]ho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tentwbh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n~tekmeta~gayoc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piMairwmi</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Implorons encore Dieu Tout-Puissant, Père de notre Seigneur, Dieu et Sauveur Jésus-Christ.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Nous invoquons et nous supplions Ta bonté ô Ami du genre humain.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charset="0"/>
                        </a:rPr>
                        <a:t>وَأَيْضاً فَلْنَسْأَلِ </a:t>
                      </a:r>
                      <a:r>
                        <a:rPr kumimoji="0" lang="ar-SA" sz="4300" b="0" i="0" u="none" strike="noStrike" cap="none" normalizeH="0" baseline="0" dirty="0" err="1">
                          <a:ln>
                            <a:noFill/>
                          </a:ln>
                          <a:solidFill>
                            <a:schemeClr val="tx1"/>
                          </a:solidFill>
                          <a:effectLst/>
                          <a:latin typeface="Arial" charset="0"/>
                          <a:cs typeface="Arial" charset="0"/>
                        </a:rPr>
                        <a:t>ٱللّٰهَ</a:t>
                      </a:r>
                      <a:r>
                        <a:rPr kumimoji="0" lang="ar-SA" sz="4300" b="0" i="0" u="none" strike="noStrike" cap="none" normalizeH="0" baseline="0" dirty="0">
                          <a:ln>
                            <a:noFill/>
                          </a:ln>
                          <a:solidFill>
                            <a:schemeClr val="tx1"/>
                          </a:solidFill>
                          <a:effectLst/>
                          <a:latin typeface="Arial" charset="0"/>
                          <a:cs typeface="Arial" charset="0"/>
                        </a:rPr>
                        <a:t> ضَابِطَ </a:t>
                      </a:r>
                      <a:r>
                        <a:rPr kumimoji="0" lang="ar-SA" sz="4300" b="0" i="0" u="none" strike="noStrike" cap="none" normalizeH="0" baseline="0" dirty="0" err="1">
                          <a:ln>
                            <a:noFill/>
                          </a:ln>
                          <a:solidFill>
                            <a:schemeClr val="tx1"/>
                          </a:solidFill>
                          <a:effectLst/>
                          <a:latin typeface="Arial" charset="0"/>
                          <a:cs typeface="Arial" charset="0"/>
                        </a:rPr>
                        <a:t>ٱلْكُلِّ</a:t>
                      </a:r>
                      <a:r>
                        <a:rPr kumimoji="0" lang="ar-SA" sz="4300" b="0" i="0" u="none" strike="noStrike" cap="none" normalizeH="0" baseline="0" dirty="0">
                          <a:ln>
                            <a:noFill/>
                          </a:ln>
                          <a:solidFill>
                            <a:schemeClr val="tx1"/>
                          </a:solidFill>
                          <a:effectLst/>
                          <a:latin typeface="Arial" charset="0"/>
                          <a:cs typeface="Arial" charset="0"/>
                        </a:rPr>
                        <a:t>،</a:t>
                      </a:r>
                      <a:r>
                        <a:rPr kumimoji="0" lang="fr-FR"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a:ln>
                            <a:noFill/>
                          </a:ln>
                          <a:solidFill>
                            <a:schemeClr val="tx1"/>
                          </a:solidFill>
                          <a:effectLst/>
                          <a:latin typeface="Arial" charset="0"/>
                          <a:cs typeface="Arial" charset="0"/>
                        </a:rPr>
                        <a:t>أَبَا رَبِّنَا وَإِلٰهِنَا وَمُخَلِّصِنَا يَسُوعَ </a:t>
                      </a:r>
                      <a:r>
                        <a:rPr kumimoji="0" lang="ar-SA" sz="4300" b="0" i="0" u="none" strike="noStrike" cap="none" normalizeH="0" baseline="0" dirty="0" err="1">
                          <a:ln>
                            <a:noFill/>
                          </a:ln>
                          <a:solidFill>
                            <a:schemeClr val="tx1"/>
                          </a:solidFill>
                          <a:effectLst/>
                          <a:latin typeface="Arial" charset="0"/>
                          <a:cs typeface="Arial" charset="0"/>
                        </a:rPr>
                        <a:t>ٱلْمَسِيحِ</a:t>
                      </a:r>
                      <a:r>
                        <a:rPr kumimoji="0" lang="ar-SA" sz="4300" b="0" i="0" u="none" strike="noStrike" cap="none" normalizeH="0" baseline="0" dirty="0">
                          <a:ln>
                            <a:noFill/>
                          </a:ln>
                          <a:solidFill>
                            <a:schemeClr val="tx1"/>
                          </a:solidFill>
                          <a:effectLst/>
                          <a:latin typeface="Arial" charset="0"/>
                          <a:cs typeface="Arial" charset="0"/>
                        </a:rPr>
                        <a:t>.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charset="0"/>
                        </a:rPr>
                        <a:t>نَسْأَلُ وَنَطْلُبُ مِنْ صَلَاحِكَ يَا مُحِبَّ </a:t>
                      </a:r>
                      <a:r>
                        <a:rPr kumimoji="0" lang="ar-SA" sz="4300" b="0" i="0" u="none" strike="noStrike" cap="none" normalizeH="0" baseline="0" dirty="0" err="1">
                          <a:ln>
                            <a:noFill/>
                          </a:ln>
                          <a:solidFill>
                            <a:schemeClr val="tx1"/>
                          </a:solidFill>
                          <a:effectLst/>
                          <a:latin typeface="Arial" charset="0"/>
                          <a:cs typeface="Arial" charset="0"/>
                        </a:rPr>
                        <a:t>ٱلْبَشَرِ</a:t>
                      </a:r>
                      <a:r>
                        <a:rPr kumimoji="0" lang="ar-SA" sz="4300" b="0" i="0" u="none" strike="noStrike" cap="none" normalizeH="0" baseline="0" dirty="0">
                          <a:ln>
                            <a:noFill/>
                          </a:ln>
                          <a:solidFill>
                            <a:schemeClr val="tx1"/>
                          </a:solidFill>
                          <a:effectLst/>
                          <a:latin typeface="Arial" charset="0"/>
                          <a:cs typeface="Arial" charset="0"/>
                        </a:rPr>
                        <a:t>. </a:t>
                      </a:r>
                      <a:endParaRPr kumimoji="0" lang="fr-FR"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218680174"/>
                  </a:ext>
                </a:extLst>
              </a:tr>
            </a:tbl>
          </a:graphicData>
        </a:graphic>
      </p:graphicFrame>
    </p:spTree>
    <p:extLst>
      <p:ext uri="{BB962C8B-B14F-4D97-AF65-F5344CB8AC3E}">
        <p14:creationId xmlns:p14="http://schemas.microsoft.com/office/powerpoint/2010/main" val="1769935607"/>
      </p:ext>
    </p:extLst>
  </p:cSld>
  <p:clrMapOvr>
    <a:masterClrMapping/>
  </p:clrMapOvr>
  <p:transition/>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99556" name="Group 100"/>
          <p:cNvGraphicFramePr>
            <a:graphicFrameLocks noGrp="1"/>
          </p:cNvGraphicFramePr>
          <p:nvPr/>
        </p:nvGraphicFramePr>
        <p:xfrm>
          <a:off x="2" y="816439"/>
          <a:ext cx="12191999" cy="4968240"/>
        </p:xfrm>
        <a:graphic>
          <a:graphicData uri="http://schemas.openxmlformats.org/drawingml/2006/table">
            <a:tbl>
              <a:tblPr/>
              <a:tblGrid>
                <a:gridCol w="4280171">
                  <a:extLst>
                    <a:ext uri="{9D8B030D-6E8A-4147-A177-3AD203B41FA5}">
                      <a16:colId xmlns:a16="http://schemas.microsoft.com/office/drawing/2014/main" val="20000"/>
                    </a:ext>
                  </a:extLst>
                </a:gridCol>
                <a:gridCol w="4176408">
                  <a:extLst>
                    <a:ext uri="{9D8B030D-6E8A-4147-A177-3AD203B41FA5}">
                      <a16:colId xmlns:a16="http://schemas.microsoft.com/office/drawing/2014/main" val="20001"/>
                    </a:ext>
                  </a:extLst>
                </a:gridCol>
                <a:gridCol w="3735420">
                  <a:extLst>
                    <a:ext uri="{9D8B030D-6E8A-4147-A177-3AD203B41FA5}">
                      <a16:colId xmlns:a16="http://schemas.microsoft.com/office/drawing/2014/main" val="20002"/>
                    </a:ext>
                  </a:extLst>
                </a:gridCol>
              </a:tblGrid>
              <a:tr h="49682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Piou</a:t>
                      </a:r>
                      <a:r>
                        <a:rPr kumimoji="0" lang="en-US" sz="3200" b="0" i="0" u="sng" strike="noStrike" cap="none" normalizeH="0" baseline="0" dirty="0">
                          <a:ln>
                            <a:noFill/>
                          </a:ln>
                          <a:solidFill>
                            <a:srgbClr val="FF9900"/>
                          </a:solidFill>
                          <a:effectLst/>
                          <a:latin typeface="Coptic1" pitchFamily="2" charset="0"/>
                          <a:cs typeface="Arial" charset="0"/>
                        </a:rPr>
                        <a:t>/b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chemeClr val="tx1"/>
                          </a:solidFill>
                          <a:effectLst/>
                          <a:latin typeface="Coptic1" pitchFamily="2" charset="0"/>
                          <a:cs typeface="Arial" charset="0"/>
                        </a:rPr>
                        <a:t>A~riv~meui</a:t>
                      </a:r>
                      <a:r>
                        <a:rPr kumimoji="0" lang="en-US" sz="4000" b="0" i="0" u="none" strike="noStrike" cap="none" normalizeH="0" baseline="0" dirty="0">
                          <a:ln>
                            <a:noFill/>
                          </a:ln>
                          <a:solidFill>
                            <a:schemeClr val="tx1"/>
                          </a:solidFill>
                          <a:effectLst/>
                          <a:latin typeface="Coptic1" pitchFamily="2" charset="0"/>
                          <a:cs typeface="Arial" charset="0"/>
                        </a:rPr>
                        <a:t>~ p~{</a:t>
                      </a:r>
                      <a:r>
                        <a:rPr kumimoji="0" lang="en-US" sz="4000" b="0" i="0" u="none" strike="noStrike" cap="none" normalizeH="0" baseline="0" dirty="0" err="1">
                          <a:ln>
                            <a:noFill/>
                          </a:ln>
                          <a:solidFill>
                            <a:schemeClr val="tx1"/>
                          </a:solidFill>
                          <a:effectLst/>
                          <a:latin typeface="Coptic1" pitchFamily="2" charset="0"/>
                          <a:cs typeface="Arial" charset="0"/>
                        </a:rPr>
                        <a:t>oic</a:t>
                      </a:r>
                      <a:r>
                        <a:rPr kumimoji="0" lang="en-US" sz="4000" b="0" i="0" u="none" strike="noStrike" cap="none" normalizeH="0" baseline="0" dirty="0">
                          <a:ln>
                            <a:noFill/>
                          </a:ln>
                          <a:solidFill>
                            <a:schemeClr val="tx1"/>
                          </a:solidFill>
                          <a:effectLst/>
                          <a:latin typeface="Coptic1" pitchFamily="2" charset="0"/>
                          <a:cs typeface="Arial" charset="0"/>
                        </a:rPr>
                        <a:t> n~]hir/n/ </a:t>
                      </a:r>
                      <a:r>
                        <a:rPr kumimoji="0" lang="en-US" sz="4000" b="0" i="0" u="none" strike="noStrike" cap="none" normalizeH="0" baseline="0" dirty="0" err="1">
                          <a:ln>
                            <a:noFill/>
                          </a:ln>
                          <a:solidFill>
                            <a:schemeClr val="tx1"/>
                          </a:solidFill>
                          <a:effectLst/>
                          <a:latin typeface="Coptic1" pitchFamily="2" charset="0"/>
                          <a:cs typeface="Arial" charset="0"/>
                        </a:rPr>
                        <a:t>n~te</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tekoui</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m~mauatc</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e~youab</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n~kayolik</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n~a~poctolik</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n~Ekk~l</a:t>
                      </a:r>
                      <a:r>
                        <a:rPr kumimoji="0" lang="en-US" sz="4000" b="0" i="0" u="none" strike="noStrike" cap="none" normalizeH="0" baseline="0" dirty="0">
                          <a:ln>
                            <a:noFill/>
                          </a:ln>
                          <a:solidFill>
                            <a:schemeClr val="tx1"/>
                          </a:solidFill>
                          <a:effectLst/>
                          <a:latin typeface="Coptic1" pitchFamily="2" charset="0"/>
                          <a:cs typeface="Arial" charset="0"/>
                        </a:rPr>
                        <a:t>/</a:t>
                      </a:r>
                      <a:r>
                        <a:rPr kumimoji="0" lang="en-US" sz="4000" b="0" i="0" u="none" strike="noStrike" cap="none" normalizeH="0" baseline="0" dirty="0" err="1">
                          <a:ln>
                            <a:noFill/>
                          </a:ln>
                          <a:solidFill>
                            <a:schemeClr val="tx1"/>
                          </a:solidFill>
                          <a:effectLst/>
                          <a:latin typeface="Coptic1" pitchFamily="2" charset="0"/>
                          <a:cs typeface="Arial" charset="0"/>
                        </a:rPr>
                        <a:t>cia</a:t>
                      </a:r>
                      <a:r>
                        <a:rPr kumimoji="0" lang="en-US" sz="40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Le prêtre : </a:t>
                      </a:r>
                      <a:endParaRPr kumimoji="0" lang="en-CA" sz="2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Souviens-Toi Seigneur, de la paix de Ton église, une, unique, sainte, universelle et apostolique. </a:t>
                      </a:r>
                      <a:endParaRPr kumimoji="0" lang="en-US" sz="3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Arial" charset="0"/>
                        </a:rPr>
                        <a:t>الْكَاهِنُ : </a:t>
                      </a:r>
                      <a:endParaRPr kumimoji="0" lang="ar-EG" sz="28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 </a:t>
                      </a:r>
                      <a:r>
                        <a:rPr kumimoji="0" lang="ar-SA" sz="4300" b="0" i="0" u="none" strike="noStrike" cap="none" normalizeH="0" baseline="0" dirty="0">
                          <a:ln>
                            <a:noFill/>
                          </a:ln>
                          <a:solidFill>
                            <a:schemeClr val="tx1"/>
                          </a:solidFill>
                          <a:effectLst/>
                          <a:latin typeface="Arial" charset="0"/>
                          <a:cs typeface="Arial" charset="0"/>
                        </a:rPr>
                        <a:t>أذكر يَا رب سلام كنيستِكَ الواحدة الوحيدة المقدّسة الجامعة الرسولية.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Tableau 1">
            <a:extLst>
              <a:ext uri="{FF2B5EF4-FFF2-40B4-BE49-F238E27FC236}">
                <a16:creationId xmlns:a16="http://schemas.microsoft.com/office/drawing/2014/main" id="{0615ED86-C983-470D-881C-65045BEA2D55}"/>
              </a:ext>
            </a:extLst>
          </p:cNvPr>
          <p:cNvGraphicFramePr>
            <a:graphicFrameLocks noGrp="1"/>
          </p:cNvGraphicFramePr>
          <p:nvPr/>
        </p:nvGraphicFramePr>
        <p:xfrm>
          <a:off x="2031999" y="106871"/>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862306242"/>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Arial" charset="0"/>
                        </a:rPr>
                        <a:t>Les sept </a:t>
                      </a:r>
                      <a:r>
                        <a:rPr lang="en-US" sz="2400" b="0" dirty="0" err="1">
                          <a:latin typeface="Arial" charset="0"/>
                        </a:rPr>
                        <a:t>courtes</a:t>
                      </a:r>
                      <a:r>
                        <a:rPr lang="en-US" sz="2400" b="0" dirty="0">
                          <a:latin typeface="Arial" charset="0"/>
                        </a:rPr>
                        <a:t> </a:t>
                      </a:r>
                      <a:r>
                        <a:rPr lang="en-US" sz="2400" b="0" dirty="0" err="1">
                          <a:latin typeface="Arial" charset="0"/>
                        </a:rPr>
                        <a:t>oraisons</a:t>
                      </a:r>
                      <a:r>
                        <a:rPr lang="en-US" sz="2400" b="0" dirty="0">
                          <a:latin typeface="Arial" charset="0"/>
                        </a:rPr>
                        <a:t> - </a:t>
                      </a:r>
                      <a:r>
                        <a:rPr lang="ar-SA" sz="2400" b="0" u="none" dirty="0">
                          <a:solidFill>
                            <a:schemeClr val="tx1"/>
                          </a:solidFill>
                          <a:latin typeface="Arial" charset="0"/>
                          <a:cs typeface="Arial" charset="0"/>
                        </a:rPr>
                        <a:t>ال</a:t>
                      </a:r>
                      <a:r>
                        <a:rPr lang="ar-EG" sz="2400" b="0" u="none" dirty="0">
                          <a:solidFill>
                            <a:schemeClr val="tx1"/>
                          </a:solidFill>
                          <a:latin typeface="Arial" charset="0"/>
                          <a:cs typeface="Arial" charset="0"/>
                        </a:rPr>
                        <a:t>سبع أواشى الصغار</a:t>
                      </a:r>
                      <a:endParaRPr lang="en-CA" sz="2400" b="0" u="none" dirty="0">
                        <a:solidFill>
                          <a:schemeClr val="tx1"/>
                        </a:solidFill>
                        <a:latin typeface="Arial"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5251928"/>
                  </a:ext>
                </a:extLst>
              </a:tr>
            </a:tbl>
          </a:graphicData>
        </a:graphic>
      </p:graphicFrame>
    </p:spTree>
  </p:cSld>
  <p:clrMapOvr>
    <a:masterClrMapping/>
  </p:clrMapOvr>
  <p:transition/>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00489" name="Group 9"/>
          <p:cNvGraphicFramePr>
            <a:graphicFrameLocks noGrp="1"/>
          </p:cNvGraphicFramePr>
          <p:nvPr/>
        </p:nvGraphicFramePr>
        <p:xfrm>
          <a:off x="203200" y="1152525"/>
          <a:ext cx="11582400" cy="2590800"/>
        </p:xfrm>
        <a:graphic>
          <a:graphicData uri="http://schemas.openxmlformats.org/drawingml/2006/table">
            <a:tbl>
              <a:tblPr/>
              <a:tblGrid>
                <a:gridCol w="11582400">
                  <a:extLst>
                    <a:ext uri="{9D8B030D-6E8A-4147-A177-3AD203B41FA5}">
                      <a16:colId xmlns:a16="http://schemas.microsoft.com/office/drawing/2014/main" val="20000"/>
                    </a:ext>
                  </a:extLst>
                </a:gridCol>
              </a:tblGrid>
              <a:tr h="2590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3600" b="0" i="0" u="none" strike="noStrike" cap="none" normalizeH="0" baseline="0">
                        <a:ln>
                          <a:noFill/>
                        </a:ln>
                        <a:solidFill>
                          <a:schemeClr val="tx1"/>
                        </a:solidFill>
                        <a:effectLst/>
                        <a:latin typeface="Arial" charset="0"/>
                        <a:cs typeface="Arial" charset="0"/>
                      </a:endParaRPr>
                    </a:p>
                  </a:txBody>
                  <a:tcPr marL="121920" marR="12192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700589" name="Group 109"/>
          <p:cNvGraphicFramePr>
            <a:graphicFrameLocks noGrp="1"/>
          </p:cNvGraphicFramePr>
          <p:nvPr>
            <p:extLst>
              <p:ext uri="{D42A27DB-BD31-4B8C-83A1-F6EECF244321}">
                <p14:modId xmlns:p14="http://schemas.microsoft.com/office/powerpoint/2010/main" val="2303293740"/>
              </p:ext>
            </p:extLst>
          </p:nvPr>
        </p:nvGraphicFramePr>
        <p:xfrm>
          <a:off x="1" y="0"/>
          <a:ext cx="12192001" cy="6866128"/>
        </p:xfrm>
        <a:graphic>
          <a:graphicData uri="http://schemas.openxmlformats.org/drawingml/2006/table">
            <a:tbl>
              <a:tblPr/>
              <a:tblGrid>
                <a:gridCol w="4241527">
                  <a:extLst>
                    <a:ext uri="{9D8B030D-6E8A-4147-A177-3AD203B41FA5}">
                      <a16:colId xmlns:a16="http://schemas.microsoft.com/office/drawing/2014/main" val="20000"/>
                    </a:ext>
                  </a:extLst>
                </a:gridCol>
                <a:gridCol w="4363065">
                  <a:extLst>
                    <a:ext uri="{9D8B030D-6E8A-4147-A177-3AD203B41FA5}">
                      <a16:colId xmlns:a16="http://schemas.microsoft.com/office/drawing/2014/main" val="20001"/>
                    </a:ext>
                  </a:extLst>
                </a:gridCol>
                <a:gridCol w="3587409">
                  <a:extLst>
                    <a:ext uri="{9D8B030D-6E8A-4147-A177-3AD203B41FA5}">
                      <a16:colId xmlns:a16="http://schemas.microsoft.com/office/drawing/2014/main" val="20002"/>
                    </a:ext>
                  </a:extLst>
                </a:gridCol>
              </a:tblGrid>
              <a:tr h="686612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err="1">
                          <a:ln>
                            <a:noFill/>
                          </a:ln>
                          <a:solidFill>
                            <a:srgbClr val="FF9900"/>
                          </a:solidFill>
                          <a:effectLst/>
                          <a:latin typeface="Coptic1" pitchFamily="2" charset="0"/>
                          <a:cs typeface="Arial" charset="0"/>
                        </a:rPr>
                        <a:t>Pidia~kwn</a:t>
                      </a:r>
                      <a:r>
                        <a:rPr kumimoji="0" lang="fr-CA" sz="2800" b="0" i="0" u="sng" strike="noStrike" cap="none" normalizeH="0" baseline="0" dirty="0">
                          <a:ln>
                            <a:noFill/>
                          </a:ln>
                          <a:solidFill>
                            <a:srgbClr val="FF9900"/>
                          </a:solidFill>
                          <a:effectLst/>
                          <a:latin typeface="Coptic1" pitchFamily="2" charset="0"/>
                          <a:cs typeface="Arial" charset="0"/>
                        </a:rPr>
                        <a:t>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P~roceuxacye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u~per</a:t>
                      </a:r>
                      <a:r>
                        <a:rPr kumimoji="0" lang="en-US" sz="3700" b="0" i="0" u="none" strike="noStrike" cap="none" normalizeH="0" baseline="0" dirty="0">
                          <a:ln>
                            <a:noFill/>
                          </a:ln>
                          <a:solidFill>
                            <a:schemeClr val="tx1"/>
                          </a:solidFill>
                          <a:effectLst/>
                          <a:latin typeface="Coptic1" pitchFamily="2" charset="0"/>
                          <a:cs typeface="Arial" charset="0"/>
                        </a:rPr>
                        <a:t> t/c </a:t>
                      </a:r>
                      <a:r>
                        <a:rPr kumimoji="0" lang="en-US" sz="3700" b="0" i="0" u="none" strike="noStrike" cap="none" normalizeH="0" baseline="0" dirty="0" err="1">
                          <a:ln>
                            <a:noFill/>
                          </a:ln>
                          <a:solidFill>
                            <a:schemeClr val="tx1"/>
                          </a:solidFill>
                          <a:effectLst/>
                          <a:latin typeface="Coptic1" pitchFamily="2" charset="0"/>
                          <a:cs typeface="Arial" charset="0"/>
                        </a:rPr>
                        <a:t>i~r</a:t>
                      </a:r>
                      <a:r>
                        <a:rPr kumimoji="0" lang="en-US" sz="3700" b="0" i="0" u="none" strike="noStrike" cap="none" normalizeH="0" baseline="0" dirty="0">
                          <a:ln>
                            <a:noFill/>
                          </a:ln>
                          <a:solidFill>
                            <a:schemeClr val="tx1"/>
                          </a:solidFill>
                          <a:effectLst/>
                          <a:latin typeface="Coptic1" pitchFamily="2" charset="0"/>
                          <a:cs typeface="Arial" charset="0"/>
                        </a:rPr>
                        <a:t>/n/c t/c </a:t>
                      </a:r>
                      <a:r>
                        <a:rPr kumimoji="0" lang="en-US" sz="3700" b="0" i="0" u="none" strike="noStrike" cap="none" normalizeH="0" baseline="0" dirty="0" err="1">
                          <a:ln>
                            <a:noFill/>
                          </a:ln>
                          <a:solidFill>
                            <a:schemeClr val="tx1"/>
                          </a:solidFill>
                          <a:effectLst/>
                          <a:latin typeface="Coptic1" pitchFamily="2" charset="0"/>
                          <a:cs typeface="Arial" charset="0"/>
                        </a:rPr>
                        <a:t>a~giac</a:t>
                      </a:r>
                      <a:r>
                        <a:rPr kumimoji="0" lang="en-US" sz="3700" b="0" i="0" u="none" strike="noStrike" cap="none" normalizeH="0" baseline="0" dirty="0">
                          <a:ln>
                            <a:noFill/>
                          </a:ln>
                          <a:solidFill>
                            <a:schemeClr val="tx1"/>
                          </a:solidFill>
                          <a:effectLst/>
                          <a:latin typeface="Coptic1" pitchFamily="2" charset="0"/>
                          <a:cs typeface="Arial" charset="0"/>
                        </a:rPr>
                        <a:t> mon/c </a:t>
                      </a:r>
                      <a:r>
                        <a:rPr kumimoji="0" lang="en-US" sz="3700" b="0" i="0" u="none" strike="noStrike" cap="none" normalizeH="0" baseline="0" dirty="0" err="1">
                          <a:ln>
                            <a:noFill/>
                          </a:ln>
                          <a:solidFill>
                            <a:schemeClr val="tx1"/>
                          </a:solidFill>
                          <a:effectLst/>
                          <a:latin typeface="Coptic1" pitchFamily="2" charset="0"/>
                          <a:cs typeface="Arial" charset="0"/>
                        </a:rPr>
                        <a:t>kayolik</a:t>
                      </a:r>
                      <a:r>
                        <a:rPr kumimoji="0" lang="en-US" sz="3700" b="0" i="0" u="none" strike="noStrike" cap="none" normalizeH="0" baseline="0" dirty="0">
                          <a:ln>
                            <a:noFill/>
                          </a:ln>
                          <a:solidFill>
                            <a:schemeClr val="tx1"/>
                          </a:solidFill>
                          <a:effectLst/>
                          <a:latin typeface="Coptic1" pitchFamily="2" charset="0"/>
                          <a:cs typeface="Arial" charset="0"/>
                        </a:rPr>
                        <a:t>/c </a:t>
                      </a:r>
                      <a:r>
                        <a:rPr kumimoji="0" lang="en-US" sz="3700" b="0" i="0" u="none" strike="noStrike" cap="none" normalizeH="0" baseline="0" dirty="0" err="1">
                          <a:ln>
                            <a:noFill/>
                          </a:ln>
                          <a:solidFill>
                            <a:schemeClr val="tx1"/>
                          </a:solidFill>
                          <a:effectLst/>
                          <a:latin typeface="Coptic1" pitchFamily="2" charset="0"/>
                          <a:cs typeface="Arial" charset="0"/>
                        </a:rPr>
                        <a:t>ke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a~poctolik</a:t>
                      </a:r>
                      <a:r>
                        <a:rPr kumimoji="0" lang="en-US" sz="3700" b="0" i="0" u="none" strike="noStrike" cap="none" normalizeH="0" baseline="0" dirty="0">
                          <a:ln>
                            <a:noFill/>
                          </a:ln>
                          <a:solidFill>
                            <a:schemeClr val="tx1"/>
                          </a:solidFill>
                          <a:effectLst/>
                          <a:latin typeface="Coptic1" pitchFamily="2" charset="0"/>
                          <a:cs typeface="Arial" charset="0"/>
                        </a:rPr>
                        <a:t>/c </a:t>
                      </a:r>
                      <a:r>
                        <a:rPr kumimoji="0" lang="en-US" sz="3700" b="0" i="0" u="none" strike="noStrike" cap="none" normalizeH="0" baseline="0" dirty="0" err="1">
                          <a:ln>
                            <a:noFill/>
                          </a:ln>
                          <a:solidFill>
                            <a:schemeClr val="tx1"/>
                          </a:solidFill>
                          <a:effectLst/>
                          <a:latin typeface="Coptic1" pitchFamily="2" charset="0"/>
                          <a:cs typeface="Arial" charset="0"/>
                        </a:rPr>
                        <a:t>oryodoxou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tou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Yeo~u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Ekk~l</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ciac</a:t>
                      </a:r>
                      <a:r>
                        <a:rPr kumimoji="0" lang="en-US" sz="3700" b="0" i="0" u="none" strike="noStrike" cap="none" normalizeH="0" baseline="0" dirty="0">
                          <a:ln>
                            <a:noFill/>
                          </a:ln>
                          <a:solidFill>
                            <a:schemeClr val="tx1"/>
                          </a:solidFill>
                          <a:effectLst/>
                          <a:latin typeface="Coptic1" pitchFamily="2" charset="0"/>
                          <a:cs typeface="Arial" charset="0"/>
                        </a:rPr>
                        <a:t>. </a:t>
                      </a:r>
                      <a:endParaRPr kumimoji="0" lang="ar-EG" sz="37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ar-EG" sz="2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sng" strike="noStrike" cap="none" normalizeH="0" baseline="0" dirty="0" err="1">
                          <a:ln>
                            <a:noFill/>
                          </a:ln>
                          <a:solidFill>
                            <a:srgbClr val="FF9900"/>
                          </a:solidFill>
                          <a:effectLst/>
                          <a:latin typeface="Coptic1" pitchFamily="2" charset="0"/>
                          <a:cs typeface="Arial" charset="0"/>
                        </a:rPr>
                        <a:t>Pilaoc</a:t>
                      </a:r>
                      <a:r>
                        <a:rPr kumimoji="0" lang="en-US" sz="2400" b="0" i="0" u="sng" strike="noStrike" cap="none" normalizeH="0" baseline="0" dirty="0">
                          <a:ln>
                            <a:noFill/>
                          </a:ln>
                          <a:solidFill>
                            <a:srgbClr val="FF9900"/>
                          </a:solidFill>
                          <a:effectLst/>
                          <a:latin typeface="Coptic1" pitchFamily="2" charset="0"/>
                          <a:cs typeface="Arial" charset="0"/>
                        </a:rPr>
                        <a:t>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4300" b="0" i="0" u="none" strike="noStrike" cap="none" normalizeH="0" baseline="0" dirty="0" err="1">
                          <a:ln>
                            <a:noFill/>
                          </a:ln>
                          <a:solidFill>
                            <a:schemeClr val="tx1"/>
                          </a:solidFill>
                          <a:effectLst/>
                          <a:latin typeface="Coptic1" pitchFamily="2" charset="0"/>
                          <a:cs typeface="Arial" charset="0"/>
                        </a:rPr>
                        <a:t>Kurie</a:t>
                      </a:r>
                      <a:r>
                        <a:rPr kumimoji="0" lang="fr-FR" sz="4300" b="0" i="0" u="none" strike="noStrike" cap="none" normalizeH="0" baseline="0" dirty="0">
                          <a:ln>
                            <a:noFill/>
                          </a:ln>
                          <a:solidFill>
                            <a:schemeClr val="tx1"/>
                          </a:solidFill>
                          <a:effectLst/>
                          <a:latin typeface="Coptic1" pitchFamily="2" charset="0"/>
                          <a:cs typeface="Arial" charset="0"/>
                        </a:rPr>
                        <a:t>~ </a:t>
                      </a:r>
                      <a:r>
                        <a:rPr kumimoji="0" lang="fr-FR" sz="4300" b="0" i="0" u="none" strike="noStrike" cap="none" normalizeH="0" baseline="0" dirty="0" err="1">
                          <a:ln>
                            <a:noFill/>
                          </a:ln>
                          <a:solidFill>
                            <a:schemeClr val="tx1"/>
                          </a:solidFill>
                          <a:effectLst/>
                          <a:latin typeface="Coptic1" pitchFamily="2" charset="0"/>
                          <a:cs typeface="Arial" charset="0"/>
                        </a:rPr>
                        <a:t>e~le</a:t>
                      </a:r>
                      <a:r>
                        <a:rPr kumimoji="0" lang="fr-FR" sz="4300" b="0" i="0" u="none" strike="noStrike" cap="none" normalizeH="0" baseline="0" dirty="0">
                          <a:ln>
                            <a:noFill/>
                          </a:ln>
                          <a:solidFill>
                            <a:schemeClr val="tx1"/>
                          </a:solidFill>
                          <a:effectLst/>
                          <a:latin typeface="Coptic1" pitchFamily="2" charset="0"/>
                          <a:cs typeface="Arial" charset="0"/>
                        </a:rPr>
                        <a:t>/~con.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Times New Roman" pitchFamily="18" charset="0"/>
                        </a:rPr>
                        <a:t>Le diacre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Priez pour la paix de l’église orthodoxe de Dieu, une, sainte, universelle, et apostolique. </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Times New Roman" pitchFamily="18" charset="0"/>
                        </a:rPr>
                        <a:t>Le peuple : </a:t>
                      </a:r>
                      <a:endParaRPr kumimoji="0" lang="ar-EG" sz="2800" b="0" i="0" u="sng" strike="noStrike" cap="none" normalizeH="0" baseline="0" dirty="0">
                        <a:ln>
                          <a:noFill/>
                        </a:ln>
                        <a:solidFill>
                          <a:srgbClr val="FF9900"/>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Pitié Seigneur.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33"/>
                          </a:solidFill>
                          <a:effectLst/>
                          <a:latin typeface="Arial" charset="0"/>
                          <a:cs typeface="Times New Roman" pitchFamily="18" charset="0"/>
                        </a:rPr>
                        <a:t>الشَّمَّاسُ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صَلُّوا من أجل سلام كنيسَة اللَّهُ الواحدة المقدّسة الجامعة الرسولية الأرثوذكسية</a:t>
                      </a:r>
                      <a:r>
                        <a:rPr kumimoji="0" lang="fr-FR" sz="3700" b="0" i="0" u="none" strike="noStrike" cap="none" normalizeH="0" baseline="0" dirty="0">
                          <a:ln>
                            <a:noFill/>
                          </a:ln>
                          <a:solidFill>
                            <a:schemeClr val="tx1"/>
                          </a:solidFill>
                          <a:effectLst/>
                          <a:latin typeface="Arial" charset="0"/>
                          <a:cs typeface="Arial" charset="0"/>
                        </a:rPr>
                        <a:t>. </a:t>
                      </a:r>
                      <a:endParaRPr kumimoji="0" lang="en-US"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9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9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ar-EG" sz="19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Times New Roman" pitchFamily="18" charset="0"/>
                        </a:rPr>
                        <a:t>الشَّعْبُ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يَا رَبُّ ارْحَمْ.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4449" name="Group 97"/>
          <p:cNvGraphicFramePr>
            <a:graphicFrameLocks noGrp="1"/>
          </p:cNvGraphicFramePr>
          <p:nvPr>
            <p:ph type="tbl" idx="1"/>
          </p:nvPr>
        </p:nvGraphicFramePr>
        <p:xfrm>
          <a:off x="0" y="613925"/>
          <a:ext cx="12192000" cy="3121497"/>
        </p:xfrm>
        <a:graphic>
          <a:graphicData uri="http://schemas.openxmlformats.org/drawingml/2006/table">
            <a:tbl>
              <a:tblPr/>
              <a:tblGrid>
                <a:gridCol w="4245583">
                  <a:extLst>
                    <a:ext uri="{9D8B030D-6E8A-4147-A177-3AD203B41FA5}">
                      <a16:colId xmlns:a16="http://schemas.microsoft.com/office/drawing/2014/main" val="980968862"/>
                    </a:ext>
                  </a:extLst>
                </a:gridCol>
                <a:gridCol w="4383932">
                  <a:extLst>
                    <a:ext uri="{9D8B030D-6E8A-4147-A177-3AD203B41FA5}">
                      <a16:colId xmlns:a16="http://schemas.microsoft.com/office/drawing/2014/main" val="20000"/>
                    </a:ext>
                  </a:extLst>
                </a:gridCol>
                <a:gridCol w="3562485">
                  <a:extLst>
                    <a:ext uri="{9D8B030D-6E8A-4147-A177-3AD203B41FA5}">
                      <a16:colId xmlns:a16="http://schemas.microsoft.com/office/drawing/2014/main" val="20001"/>
                    </a:ext>
                  </a:extLst>
                </a:gridCol>
              </a:tblGrid>
              <a:tr h="312149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Coptic1" pitchFamily="2" charset="0"/>
                          <a:cs typeface="Arial" charset="0"/>
                        </a:rPr>
                        <a:t>Piou/b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err="1">
                          <a:ln>
                            <a:noFill/>
                          </a:ln>
                          <a:solidFill>
                            <a:schemeClr val="tx1"/>
                          </a:solidFill>
                          <a:effectLst/>
                          <a:latin typeface="Coptic1" pitchFamily="2" charset="0"/>
                          <a:cs typeface="Arial" charset="0"/>
                        </a:rPr>
                        <a:t>Yai</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etsop</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icjen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aur</a:t>
                      </a:r>
                      <a:r>
                        <a:rPr kumimoji="0" lang="fr-CA" sz="3700" b="0" i="0" u="none" strike="noStrike" cap="none" normalizeH="0" baseline="0" dirty="0">
                          <a:ln>
                            <a:noFill/>
                          </a:ln>
                          <a:solidFill>
                            <a:schemeClr val="tx1"/>
                          </a:solidFill>
                          <a:effectLst/>
                          <a:latin typeface="Coptic1" pitchFamily="2" charset="0"/>
                          <a:cs typeface="Arial" charset="0"/>
                        </a:rPr>
                        <a:t>/</a:t>
                      </a:r>
                      <a:r>
                        <a:rPr kumimoji="0" lang="fr-CA" sz="3700" b="0" i="0" u="none" strike="noStrike" cap="none" normalizeH="0" baseline="0" dirty="0" err="1">
                          <a:ln>
                            <a:noFill/>
                          </a:ln>
                          <a:solidFill>
                            <a:schemeClr val="tx1"/>
                          </a:solidFill>
                          <a:effectLst/>
                          <a:latin typeface="Coptic1" pitchFamily="2" charset="0"/>
                          <a:cs typeface="Arial" charset="0"/>
                        </a:rPr>
                        <a:t>jc</a:t>
                      </a:r>
                      <a:r>
                        <a:rPr kumimoji="0" lang="fr-CA" sz="3700" b="0" i="0" u="none" strike="noStrike" cap="none" normalizeH="0" baseline="0" dirty="0">
                          <a:ln>
                            <a:noFill/>
                          </a:ln>
                          <a:solidFill>
                            <a:schemeClr val="tx1"/>
                          </a:solidFill>
                          <a:effectLst/>
                          <a:latin typeface="Coptic1" pitchFamily="2" charset="0"/>
                          <a:cs typeface="Arial" charset="0"/>
                        </a:rPr>
                        <a:t> n~]</a:t>
                      </a:r>
                      <a:r>
                        <a:rPr kumimoji="0" lang="fr-CA" sz="3700" b="0" i="0" u="none" strike="noStrike" cap="none" normalizeH="0" baseline="0" dirty="0" err="1">
                          <a:ln>
                            <a:noFill/>
                          </a:ln>
                          <a:solidFill>
                            <a:schemeClr val="tx1"/>
                          </a:solidFill>
                          <a:effectLst/>
                          <a:latin typeface="Coptic1" pitchFamily="2" charset="0"/>
                          <a:cs typeface="Arial" charset="0"/>
                        </a:rPr>
                        <a:t>oikoumen</a:t>
                      </a:r>
                      <a:r>
                        <a:rPr kumimoji="0" lang="fr-CA" sz="3700" b="0" i="0" u="none" strike="noStrike" cap="none" normalizeH="0" baseline="0" dirty="0">
                          <a:ln>
                            <a:noFill/>
                          </a:ln>
                          <a:solidFill>
                            <a:schemeClr val="tx1"/>
                          </a:solidFill>
                          <a:effectLst/>
                          <a:latin typeface="Coptic1" pitchFamily="2" charset="0"/>
                          <a:cs typeface="Arial" charset="0"/>
                        </a:rPr>
                        <a:t>/ sa </a:t>
                      </a:r>
                      <a:r>
                        <a:rPr kumimoji="0" lang="fr-CA" sz="3700" b="0" i="0" u="none" strike="noStrike" cap="none" normalizeH="0" baseline="0" dirty="0" err="1">
                          <a:ln>
                            <a:noFill/>
                          </a:ln>
                          <a:solidFill>
                            <a:schemeClr val="tx1"/>
                          </a:solidFill>
                          <a:effectLst/>
                          <a:latin typeface="Coptic1" pitchFamily="2" charset="0"/>
                          <a:cs typeface="Arial" charset="0"/>
                        </a:rPr>
                        <a:t>aur</a:t>
                      </a:r>
                      <a:r>
                        <a:rPr kumimoji="0" lang="fr-CA" sz="3700" b="0" i="0" u="none" strike="noStrike" cap="none" normalizeH="0" baseline="0" dirty="0">
                          <a:ln>
                            <a:noFill/>
                          </a:ln>
                          <a:solidFill>
                            <a:schemeClr val="tx1"/>
                          </a:solidFill>
                          <a:effectLst/>
                          <a:latin typeface="Coptic1" pitchFamily="2" charset="0"/>
                          <a:cs typeface="Arial" charset="0"/>
                        </a:rPr>
                        <a:t>/</a:t>
                      </a:r>
                      <a:r>
                        <a:rPr kumimoji="0" lang="fr-CA" sz="3700" b="0" i="0" u="none" strike="noStrike" cap="none" normalizeH="0" baseline="0" dirty="0" err="1">
                          <a:ln>
                            <a:noFill/>
                          </a:ln>
                          <a:solidFill>
                            <a:schemeClr val="tx1"/>
                          </a:solidFill>
                          <a:effectLst/>
                          <a:latin typeface="Coptic1" pitchFamily="2" charset="0"/>
                          <a:cs typeface="Arial" charset="0"/>
                        </a:rPr>
                        <a:t>jc</a:t>
                      </a:r>
                      <a:r>
                        <a:rPr kumimoji="0" lang="fr-CA" sz="3700" b="0" i="0" u="none" strike="noStrike" cap="none" normalizeH="0" baseline="0" dirty="0">
                          <a:ln>
                            <a:noFill/>
                          </a:ln>
                          <a:solidFill>
                            <a:schemeClr val="tx1"/>
                          </a:solidFill>
                          <a:effectLst/>
                          <a:latin typeface="Coptic1" pitchFamily="2" charset="0"/>
                          <a:cs typeface="Arial" charset="0"/>
                        </a:rPr>
                        <a:t> :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Elle qui s’étend d’une extrémité de l’univers à l’autre. </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700" b="0" i="0" u="none" strike="noStrike" cap="none" normalizeH="0" baseline="0" dirty="0">
                          <a:ln>
                            <a:noFill/>
                          </a:ln>
                          <a:solidFill>
                            <a:schemeClr val="tx1"/>
                          </a:solidFill>
                          <a:effectLst/>
                          <a:latin typeface="Arial" charset="0"/>
                          <a:cs typeface="Arial" pitchFamily="34" charset="0"/>
                        </a:rPr>
                        <a:t>هذه الكائنة من أقاصي المسكونة إلى </a:t>
                      </a:r>
                      <a:r>
                        <a:rPr kumimoji="0" lang="ar-SA" sz="3700" b="0" i="0" u="none" strike="noStrike" cap="none" normalizeH="0" baseline="0" dirty="0" err="1">
                          <a:ln>
                            <a:noFill/>
                          </a:ln>
                          <a:solidFill>
                            <a:schemeClr val="tx1"/>
                          </a:solidFill>
                          <a:effectLst/>
                          <a:latin typeface="Arial" charset="0"/>
                          <a:cs typeface="Arial" pitchFamily="34" charset="0"/>
                        </a:rPr>
                        <a:t>أقاصيها</a:t>
                      </a:r>
                      <a:r>
                        <a:rPr kumimoji="0" lang="ar-SA" sz="3700" b="0" i="0" u="none" strike="noStrike" cap="none" normalizeH="0" baseline="0" dirty="0">
                          <a:ln>
                            <a:noFill/>
                          </a:ln>
                          <a:solidFill>
                            <a:schemeClr val="tx1"/>
                          </a:solidFill>
                          <a:effectLst/>
                          <a:latin typeface="Arial" charset="0"/>
                          <a:cs typeface="Arial" pitchFamily="34" charset="0"/>
                        </a:rPr>
                        <a:t> </a:t>
                      </a:r>
                      <a:endParaRPr kumimoji="0" lang="fr-CA" sz="24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727914"/>
      </p:ext>
    </p:extLst>
  </p:cSld>
  <p:clrMapOvr>
    <a:masterClrMapping/>
  </p:clrMapOvr>
  <p:transition/>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23756" name="Group 12"/>
          <p:cNvGraphicFramePr>
            <a:graphicFrameLocks noGrp="1"/>
          </p:cNvGraphicFramePr>
          <p:nvPr>
            <p:ph/>
          </p:nvPr>
        </p:nvGraphicFramePr>
        <p:xfrm>
          <a:off x="1" y="0"/>
          <a:ext cx="12191999" cy="6870192"/>
        </p:xfrm>
        <a:graphic>
          <a:graphicData uri="http://schemas.openxmlformats.org/drawingml/2006/table">
            <a:tbl>
              <a:tblPr/>
              <a:tblGrid>
                <a:gridCol w="4453107">
                  <a:extLst>
                    <a:ext uri="{9D8B030D-6E8A-4147-A177-3AD203B41FA5}">
                      <a16:colId xmlns:a16="http://schemas.microsoft.com/office/drawing/2014/main" val="341624736"/>
                    </a:ext>
                  </a:extLst>
                </a:gridCol>
                <a:gridCol w="4297464">
                  <a:extLst>
                    <a:ext uri="{9D8B030D-6E8A-4147-A177-3AD203B41FA5}">
                      <a16:colId xmlns:a16="http://schemas.microsoft.com/office/drawing/2014/main" val="20000"/>
                    </a:ext>
                  </a:extLst>
                </a:gridCol>
                <a:gridCol w="3441428">
                  <a:extLst>
                    <a:ext uri="{9D8B030D-6E8A-4147-A177-3AD203B41FA5}">
                      <a16:colId xmlns:a16="http://schemas.microsoft.com/office/drawing/2014/main" val="20001"/>
                    </a:ext>
                  </a:extLst>
                </a:gridCol>
              </a:tblGrid>
              <a:tr h="687019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it-IT" sz="3700" u="sng" kern="1200" dirty="0">
                          <a:solidFill>
                            <a:srgbClr val="FF9900"/>
                          </a:solidFill>
                          <a:effectLst/>
                          <a:latin typeface="Coptic1" pitchFamily="2" charset="0"/>
                          <a:ea typeface="+mn-ea"/>
                          <a:cs typeface="+mn-cs"/>
                        </a:rPr>
                        <a:t>Piou/b : </a:t>
                      </a:r>
                    </a:p>
                    <a:p>
                      <a:pPr marL="0" marR="0" lvl="0" indent="0" algn="just" defTabSz="914400" rtl="0" eaLnBrk="1" fontAlgn="base" latinLnBrk="0" hangingPunct="1">
                        <a:lnSpc>
                          <a:spcPct val="100000"/>
                        </a:lnSpc>
                        <a:spcBef>
                          <a:spcPct val="20000"/>
                        </a:spcBef>
                        <a:spcAft>
                          <a:spcPct val="0"/>
                        </a:spcAft>
                        <a:buClrTx/>
                        <a:buSzTx/>
                        <a:buFontTx/>
                        <a:buNone/>
                        <a:tabLst/>
                      </a:pPr>
                      <a:r>
                        <a:rPr lang="it-IT" sz="3700" kern="1200" dirty="0">
                          <a:solidFill>
                            <a:schemeClr val="tx1"/>
                          </a:solidFill>
                          <a:effectLst/>
                          <a:latin typeface="Coptic1" pitchFamily="2" charset="0"/>
                          <a:ea typeface="+mn-ea"/>
                          <a:cs typeface="+mn-cs"/>
                        </a:rPr>
                        <a:t>A~riv~meui~ P~o#c# m~penpatriar,/c : n~iwt ettai/~out : n~ar,/e~reuc papa abba Tawadroc. </a:t>
                      </a:r>
                      <a:r>
                        <a:rPr lang="fr-FR" sz="3700" kern="1200" dirty="0">
                          <a:solidFill>
                            <a:schemeClr val="tx1"/>
                          </a:solidFill>
                          <a:effectLst/>
                          <a:latin typeface="Coptic1" pitchFamily="2" charset="0"/>
                          <a:ea typeface="+mn-ea"/>
                          <a:cs typeface="+mn-cs"/>
                        </a:rPr>
                        <a:t>Nem </a:t>
                      </a:r>
                      <a:r>
                        <a:rPr lang="fr-FR" sz="3700" kern="1200" dirty="0" err="1">
                          <a:solidFill>
                            <a:schemeClr val="tx1"/>
                          </a:solidFill>
                          <a:effectLst/>
                          <a:latin typeface="Coptic1" pitchFamily="2" charset="0"/>
                          <a:ea typeface="+mn-ea"/>
                          <a:cs typeface="+mn-cs"/>
                        </a:rPr>
                        <a:t>pefkes~v</a:t>
                      </a:r>
                      <a:r>
                        <a:rPr lang="fr-FR" sz="3700" kern="1200" dirty="0">
                          <a:solidFill>
                            <a:schemeClr val="tx1"/>
                          </a:solidFill>
                          <a:effectLst/>
                          <a:latin typeface="Coptic1" pitchFamily="2" charset="0"/>
                          <a:ea typeface="+mn-ea"/>
                          <a:cs typeface="+mn-cs"/>
                        </a:rPr>
                        <a:t>/r </a:t>
                      </a:r>
                      <a:r>
                        <a:rPr lang="fr-FR" sz="3700" kern="1200" dirty="0" err="1">
                          <a:solidFill>
                            <a:schemeClr val="tx1"/>
                          </a:solidFill>
                          <a:effectLst/>
                          <a:latin typeface="Coptic1" pitchFamily="2" charset="0"/>
                          <a:ea typeface="+mn-ea"/>
                          <a:cs typeface="+mn-cs"/>
                        </a:rPr>
                        <a:t>n~lutorgoc</a:t>
                      </a:r>
                      <a:r>
                        <a:rPr lang="fr-FR" sz="3700" kern="1200" dirty="0">
                          <a:solidFill>
                            <a:schemeClr val="tx1"/>
                          </a:solidFill>
                          <a:effectLst/>
                          <a:latin typeface="Coptic1" pitchFamily="2" charset="0"/>
                          <a:ea typeface="+mn-ea"/>
                          <a:cs typeface="+mn-cs"/>
                        </a:rPr>
                        <a:t> </a:t>
                      </a:r>
                      <a:r>
                        <a:rPr lang="fr-FR" sz="3700" kern="1200" dirty="0" err="1">
                          <a:solidFill>
                            <a:schemeClr val="tx1"/>
                          </a:solidFill>
                          <a:effectLst/>
                          <a:latin typeface="Coptic1" pitchFamily="2" charset="0"/>
                          <a:ea typeface="+mn-ea"/>
                          <a:cs typeface="+mn-cs"/>
                        </a:rPr>
                        <a:t>peniwt</a:t>
                      </a:r>
                      <a:r>
                        <a:rPr lang="fr-FR" sz="3700" kern="1200" dirty="0">
                          <a:solidFill>
                            <a:schemeClr val="tx1"/>
                          </a:solidFill>
                          <a:effectLst/>
                          <a:latin typeface="Coptic1" pitchFamily="2" charset="0"/>
                          <a:ea typeface="+mn-ea"/>
                          <a:cs typeface="+mn-cs"/>
                        </a:rPr>
                        <a:t> </a:t>
                      </a:r>
                      <a:r>
                        <a:rPr lang="fr-FR" sz="3700" kern="1200" dirty="0" err="1">
                          <a:solidFill>
                            <a:schemeClr val="tx1"/>
                          </a:solidFill>
                          <a:effectLst/>
                          <a:latin typeface="Coptic1" pitchFamily="2" charset="0"/>
                          <a:ea typeface="+mn-ea"/>
                          <a:cs typeface="+mn-cs"/>
                        </a:rPr>
                        <a:t>n~e~pickopoc</a:t>
                      </a:r>
                      <a:r>
                        <a:rPr lang="fr-FR" sz="3700" kern="1200" dirty="0">
                          <a:solidFill>
                            <a:schemeClr val="tx1"/>
                          </a:solidFill>
                          <a:effectLst/>
                          <a:latin typeface="Coptic1" pitchFamily="2" charset="0"/>
                          <a:ea typeface="+mn-ea"/>
                          <a:cs typeface="+mn-cs"/>
                        </a:rPr>
                        <a:t> </a:t>
                      </a:r>
                      <a:r>
                        <a:rPr lang="fr-FR" sz="3700" kern="1200" dirty="0" err="1">
                          <a:solidFill>
                            <a:schemeClr val="tx1"/>
                          </a:solidFill>
                          <a:effectLst/>
                          <a:latin typeface="Coptic1" pitchFamily="2" charset="0"/>
                          <a:ea typeface="+mn-ea"/>
                          <a:cs typeface="+mn-cs"/>
                        </a:rPr>
                        <a:t>abba</a:t>
                      </a:r>
                      <a:r>
                        <a:rPr lang="fr-FR" sz="3700" kern="1200" dirty="0">
                          <a:solidFill>
                            <a:schemeClr val="tx1"/>
                          </a:solidFill>
                          <a:effectLst/>
                          <a:latin typeface="Coptic1" pitchFamily="2" charset="0"/>
                          <a:ea typeface="+mn-ea"/>
                          <a:cs typeface="+mn-cs"/>
                        </a:rPr>
                        <a:t> Mark</a:t>
                      </a:r>
                      <a:endParaRPr kumimoji="0" lang="fr-CA"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700" b="0" i="0" u="sng" strike="noStrike" cap="none" normalizeH="0" baseline="0" dirty="0">
                          <a:ln>
                            <a:noFill/>
                          </a:ln>
                          <a:solidFill>
                            <a:srgbClr val="FF9900"/>
                          </a:solidFill>
                          <a:effectLst/>
                          <a:latin typeface="Arial" charset="0"/>
                          <a:cs typeface="Arial" charset="0"/>
                        </a:rPr>
                        <a:t>Le prêtre : </a:t>
                      </a:r>
                      <a:endParaRPr kumimoji="0" lang="fr-FR"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Souviens-Toi Seigneur de notre patriarche, le saint père, le grand-prêtre, le pape </a:t>
                      </a:r>
                      <a:r>
                        <a:rPr kumimoji="0" lang="fr-FR" sz="3700" b="0" i="0" u="none" strike="noStrike" cap="none" normalizeH="0" baseline="0" dirty="0" err="1">
                          <a:ln>
                            <a:noFill/>
                          </a:ln>
                          <a:solidFill>
                            <a:schemeClr val="tx1"/>
                          </a:solidFill>
                          <a:effectLst/>
                          <a:latin typeface="Arial" charset="0"/>
                          <a:cs typeface="Arial" charset="0"/>
                        </a:rPr>
                        <a:t>abba</a:t>
                      </a:r>
                      <a:r>
                        <a:rPr kumimoji="0" lang="fr-FR" sz="3700" b="0" i="0" u="none" strike="noStrike" cap="none" normalizeH="0" baseline="0" dirty="0">
                          <a:ln>
                            <a:noFill/>
                          </a:ln>
                          <a:solidFill>
                            <a:schemeClr val="tx1"/>
                          </a:solidFill>
                          <a:effectLst/>
                          <a:latin typeface="Arial" charset="0"/>
                          <a:cs typeface="Arial" charset="0"/>
                        </a:rPr>
                        <a:t> Tawadros </a:t>
                      </a:r>
                      <a:r>
                        <a:rPr lang="fr-FR" sz="3700" kern="1200" dirty="0">
                          <a:solidFill>
                            <a:schemeClr val="tx1"/>
                          </a:solidFill>
                          <a:effectLst/>
                          <a:latin typeface="+mn-lt"/>
                          <a:ea typeface="+mn-ea"/>
                          <a:cs typeface="+mn-cs"/>
                        </a:rPr>
                        <a:t>ainsi que son partenaire dans le ministère notre père l’évêque </a:t>
                      </a:r>
                      <a:r>
                        <a:rPr lang="fr-FR" sz="3700" kern="1200" dirty="0" err="1">
                          <a:solidFill>
                            <a:schemeClr val="tx1"/>
                          </a:solidFill>
                          <a:effectLst/>
                          <a:latin typeface="+mn-lt"/>
                          <a:ea typeface="+mn-ea"/>
                          <a:cs typeface="+mn-cs"/>
                        </a:rPr>
                        <a:t>abba</a:t>
                      </a:r>
                      <a:r>
                        <a:rPr lang="fr-FR" sz="3700" kern="1200" dirty="0">
                          <a:solidFill>
                            <a:schemeClr val="tx1"/>
                          </a:solidFill>
                          <a:effectLst/>
                          <a:latin typeface="+mn-lt"/>
                          <a:ea typeface="+mn-ea"/>
                          <a:cs typeface="+mn-cs"/>
                        </a:rPr>
                        <a:t> Marc. </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700" b="0" i="0" u="sng" strike="noStrike" cap="none" normalizeH="0" baseline="0" dirty="0">
                          <a:ln>
                            <a:noFill/>
                          </a:ln>
                          <a:solidFill>
                            <a:srgbClr val="FF9900"/>
                          </a:solidFill>
                          <a:effectLst/>
                          <a:latin typeface="Arial" charset="0"/>
                          <a:cs typeface="Arial" charset="0"/>
                        </a:rPr>
                        <a:t>الْكَاهِنُ : </a:t>
                      </a:r>
                      <a:endParaRPr lang="fr-FR" sz="2700"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lang="ar-SA" sz="4300" kern="1200" dirty="0">
                          <a:solidFill>
                            <a:schemeClr val="tx1"/>
                          </a:solidFill>
                          <a:effectLst/>
                          <a:latin typeface="+mn-lt"/>
                          <a:ea typeface="+mn-ea"/>
                          <a:cs typeface="+mn-cs"/>
                        </a:rPr>
                        <a:t>أذكر يَا رب بطريركنا الأب المُكرّم رئيس الكهنة البابا أنبا </a:t>
                      </a:r>
                      <a:r>
                        <a:rPr kumimoji="0" lang="ar-EG" sz="4300" b="0" i="0" u="none" strike="noStrike" cap="none" normalizeH="0" baseline="0" dirty="0" err="1">
                          <a:ln>
                            <a:noFill/>
                          </a:ln>
                          <a:solidFill>
                            <a:schemeClr val="tx1"/>
                          </a:solidFill>
                          <a:effectLst/>
                          <a:latin typeface="Coptic1" pitchFamily="2" charset="0"/>
                          <a:cs typeface="Arial" charset="0"/>
                        </a:rPr>
                        <a:t>تواضروس</a:t>
                      </a:r>
                      <a:r>
                        <a:rPr lang="ar-SA" sz="4300" kern="1200" dirty="0">
                          <a:solidFill>
                            <a:schemeClr val="tx1"/>
                          </a:solidFill>
                          <a:effectLst/>
                          <a:latin typeface="+mn-lt"/>
                          <a:ea typeface="+mn-ea"/>
                          <a:cs typeface="+mn-cs"/>
                        </a:rPr>
                        <a:t>. وشريكَه في الخدمة </a:t>
                      </a:r>
                      <a:r>
                        <a:rPr lang="ar-SA" sz="4300" kern="1200" dirty="0" err="1">
                          <a:solidFill>
                            <a:schemeClr val="tx1"/>
                          </a:solidFill>
                          <a:effectLst/>
                          <a:latin typeface="+mn-lt"/>
                          <a:ea typeface="+mn-ea"/>
                          <a:cs typeface="+mn-cs"/>
                        </a:rPr>
                        <a:t>ﺃﺒﺎﻨﺎ</a:t>
                      </a:r>
                      <a:r>
                        <a:rPr lang="ar-SA" sz="4300" kern="1200" dirty="0">
                          <a:solidFill>
                            <a:schemeClr val="tx1"/>
                          </a:solidFill>
                          <a:effectLst/>
                          <a:latin typeface="+mn-lt"/>
                          <a:ea typeface="+mn-ea"/>
                          <a:cs typeface="+mn-cs"/>
                        </a:rPr>
                        <a:t> الأسقف الأنبا </a:t>
                      </a:r>
                      <a:r>
                        <a:rPr lang="ar-EG" sz="4300" dirty="0"/>
                        <a:t>مارك</a:t>
                      </a:r>
                      <a:r>
                        <a:rPr lang="ar-SA" sz="4300" kern="1200" dirty="0">
                          <a:solidFill>
                            <a:schemeClr val="tx1"/>
                          </a:solidFill>
                          <a:effectLst/>
                          <a:latin typeface="+mn-lt"/>
                          <a:ea typeface="+mn-ea"/>
                          <a:cs typeface="+mn-cs"/>
                        </a:rPr>
                        <a:t>. </a:t>
                      </a:r>
                      <a:endParaRPr kumimoji="0" lang="ar-EG"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90532007"/>
      </p:ext>
    </p:extLst>
  </p:cSld>
  <p:clrMapOvr>
    <a:masterClrMapping/>
  </p:clrMapOvr>
  <p:transition/>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93">
            <a:extLst>
              <a:ext uri="{FF2B5EF4-FFF2-40B4-BE49-F238E27FC236}">
                <a16:creationId xmlns:a16="http://schemas.microsoft.com/office/drawing/2014/main" id="{D88B3A71-7D59-4494-9191-B9739177971A}"/>
              </a:ext>
            </a:extLst>
          </p:cNvPr>
          <p:cNvGraphicFramePr>
            <a:graphicFrameLocks noGrp="1"/>
          </p:cNvGraphicFramePr>
          <p:nvPr>
            <p:ph/>
          </p:nvPr>
        </p:nvGraphicFramePr>
        <p:xfrm>
          <a:off x="0" y="0"/>
          <a:ext cx="12192000" cy="6890512"/>
        </p:xfrm>
        <a:graphic>
          <a:graphicData uri="http://schemas.openxmlformats.org/drawingml/2006/table">
            <a:tbl>
              <a:tblPr/>
              <a:tblGrid>
                <a:gridCol w="4482904">
                  <a:extLst>
                    <a:ext uri="{9D8B030D-6E8A-4147-A177-3AD203B41FA5}">
                      <a16:colId xmlns:a16="http://schemas.microsoft.com/office/drawing/2014/main" val="20000"/>
                    </a:ext>
                  </a:extLst>
                </a:gridCol>
                <a:gridCol w="4288563">
                  <a:extLst>
                    <a:ext uri="{9D8B030D-6E8A-4147-A177-3AD203B41FA5}">
                      <a16:colId xmlns:a16="http://schemas.microsoft.com/office/drawing/2014/main" val="20001"/>
                    </a:ext>
                  </a:extLst>
                </a:gridCol>
                <a:gridCol w="3420533">
                  <a:extLst>
                    <a:ext uri="{9D8B030D-6E8A-4147-A177-3AD203B41FA5}">
                      <a16:colId xmlns:a16="http://schemas.microsoft.com/office/drawing/2014/main" val="20002"/>
                    </a:ext>
                  </a:extLst>
                </a:gridCol>
              </a:tblGrid>
              <a:tr h="689051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Pidia~kwn</a:t>
                      </a:r>
                      <a:r>
                        <a:rPr kumimoji="0" lang="en-US" sz="2700" b="0" i="0" u="sng" strike="noStrike" cap="none" normalizeH="0" baseline="0" dirty="0">
                          <a:ln>
                            <a:noFill/>
                          </a:ln>
                          <a:solidFill>
                            <a:srgbClr val="FF9900"/>
                          </a:solidFill>
                          <a:effectLst/>
                          <a:latin typeface="Coptic1" pitchFamily="2" charset="0"/>
                          <a:cs typeface="Arial" charset="0"/>
                        </a:rPr>
                        <a:t>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err="1">
                          <a:ln>
                            <a:noFill/>
                          </a:ln>
                          <a:solidFill>
                            <a:schemeClr val="tx1"/>
                          </a:solidFill>
                          <a:effectLst/>
                          <a:latin typeface="Coptic1" pitchFamily="2" charset="0"/>
                          <a:cs typeface="Arial" charset="0"/>
                        </a:rPr>
                        <a:t>P~roceuxacye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u~per</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tou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ar</a:t>
                      </a:r>
                      <a:r>
                        <a:rPr kumimoji="0" lang="en-US" sz="2900" b="0" i="0" u="none" strike="noStrike" cap="none" normalizeH="0" baseline="0" dirty="0">
                          <a:ln>
                            <a:noFill/>
                          </a:ln>
                          <a:solidFill>
                            <a:schemeClr val="tx1"/>
                          </a:solidFill>
                          <a:effectLst/>
                          <a:latin typeface="Coptic1" pitchFamily="2" charset="0"/>
                          <a:cs typeface="Arial" charset="0"/>
                        </a:rPr>
                        <a:t>,/</a:t>
                      </a:r>
                      <a:r>
                        <a:rPr kumimoji="0" lang="en-US" sz="2900" b="0" i="0" u="none" strike="noStrike" cap="none" normalizeH="0" baseline="0" dirty="0" err="1">
                          <a:ln>
                            <a:noFill/>
                          </a:ln>
                          <a:solidFill>
                            <a:schemeClr val="tx1"/>
                          </a:solidFill>
                          <a:effectLst/>
                          <a:latin typeface="Coptic1" pitchFamily="2" charset="0"/>
                          <a:cs typeface="Arial" charset="0"/>
                        </a:rPr>
                        <a:t>e~rewc</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mwn</a:t>
                      </a:r>
                      <a:r>
                        <a:rPr kumimoji="0" lang="en-US" sz="2900" b="0" i="0" u="none" strike="noStrike" cap="none" normalizeH="0" baseline="0" dirty="0">
                          <a:ln>
                            <a:noFill/>
                          </a:ln>
                          <a:solidFill>
                            <a:schemeClr val="tx1"/>
                          </a:solidFill>
                          <a:effectLst/>
                          <a:latin typeface="Coptic1" pitchFamily="2" charset="0"/>
                          <a:cs typeface="Arial" charset="0"/>
                        </a:rPr>
                        <a:t> papa abba </a:t>
                      </a:r>
                      <a:r>
                        <a:rPr kumimoji="0" lang="en-US" sz="2900" b="0" i="0" u="none" strike="noStrike" cap="none" normalizeH="0" baseline="0" dirty="0" err="1">
                          <a:ln>
                            <a:noFill/>
                          </a:ln>
                          <a:solidFill>
                            <a:schemeClr val="tx1"/>
                          </a:solidFill>
                          <a:effectLst/>
                          <a:latin typeface="Coptic1" pitchFamily="2" charset="0"/>
                          <a:cs typeface="Arial" charset="0"/>
                        </a:rPr>
                        <a:t>Tawadroc</a:t>
                      </a:r>
                      <a:r>
                        <a:rPr kumimoji="0" lang="en-US" sz="2900" b="0" i="0" u="none" strike="noStrike" cap="none" normalizeH="0" baseline="0" dirty="0">
                          <a:ln>
                            <a:noFill/>
                          </a:ln>
                          <a:solidFill>
                            <a:schemeClr val="tx1"/>
                          </a:solidFill>
                          <a:effectLst/>
                          <a:latin typeface="Coptic1" pitchFamily="2" charset="0"/>
                          <a:cs typeface="Arial" charset="0"/>
                        </a:rPr>
                        <a:t> papa </a:t>
                      </a:r>
                      <a:r>
                        <a:rPr kumimoji="0" lang="en-US" sz="2900" b="0" i="0" u="none" strike="noStrike" cap="none" normalizeH="0" baseline="0" dirty="0" err="1">
                          <a:ln>
                            <a:noFill/>
                          </a:ln>
                          <a:solidFill>
                            <a:schemeClr val="tx1"/>
                          </a:solidFill>
                          <a:effectLst/>
                          <a:latin typeface="Coptic1" pitchFamily="2" charset="0"/>
                          <a:cs typeface="Arial" charset="0"/>
                        </a:rPr>
                        <a:t>ke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patriar,ou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ke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ar</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e~pickopou</a:t>
                      </a:r>
                      <a:r>
                        <a:rPr kumimoji="0" lang="en-US" sz="2900" b="0" i="0" u="none" strike="noStrike" cap="none" normalizeH="0" baseline="0" dirty="0">
                          <a:ln>
                            <a:noFill/>
                          </a:ln>
                          <a:solidFill>
                            <a:schemeClr val="tx1"/>
                          </a:solidFill>
                          <a:effectLst/>
                          <a:latin typeface="Coptic1" pitchFamily="2" charset="0"/>
                          <a:cs typeface="Arial" charset="0"/>
                        </a:rPr>
                        <a:t> t/c </a:t>
                      </a:r>
                      <a:r>
                        <a:rPr kumimoji="0" lang="en-US" sz="2900" b="0" i="0" u="none" strike="noStrike" cap="none" normalizeH="0" baseline="0" dirty="0" err="1">
                          <a:ln>
                            <a:noFill/>
                          </a:ln>
                          <a:solidFill>
                            <a:schemeClr val="tx1"/>
                          </a:solidFill>
                          <a:effectLst/>
                          <a:latin typeface="Coptic1" pitchFamily="2" charset="0"/>
                          <a:cs typeface="Arial" charset="0"/>
                        </a:rPr>
                        <a:t>megalo</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polewc</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Alexand~riac</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ke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tou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cunkoinwnou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en</a:t>
                      </a:r>
                      <a:r>
                        <a:rPr kumimoji="0" lang="en-US" sz="2900" b="0" i="0" u="none" strike="noStrike" cap="none" normalizeH="0" baseline="0" dirty="0">
                          <a:ln>
                            <a:noFill/>
                          </a:ln>
                          <a:solidFill>
                            <a:schemeClr val="tx1"/>
                          </a:solidFill>
                          <a:effectLst/>
                          <a:latin typeface="Coptic1" pitchFamily="2" charset="0"/>
                          <a:cs typeface="Arial" charset="0"/>
                        </a:rPr>
                        <a:t> t/ </a:t>
                      </a:r>
                      <a:r>
                        <a:rPr kumimoji="0" lang="en-US" sz="2900" b="0" i="0" u="none" strike="noStrike" cap="none" normalizeH="0" baseline="0" dirty="0" err="1">
                          <a:ln>
                            <a:noFill/>
                          </a:ln>
                          <a:solidFill>
                            <a:schemeClr val="tx1"/>
                          </a:solidFill>
                          <a:effectLst/>
                          <a:latin typeface="Coptic1" pitchFamily="2" charset="0"/>
                          <a:cs typeface="Arial" charset="0"/>
                        </a:rPr>
                        <a:t>litourgia</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tou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patroc</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mwn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tou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e~pickopou</a:t>
                      </a:r>
                      <a:r>
                        <a:rPr kumimoji="0" lang="en-US" sz="2900" b="0" i="0" u="none" strike="noStrike" cap="none" normalizeH="0" baseline="0" dirty="0">
                          <a:ln>
                            <a:noFill/>
                          </a:ln>
                          <a:solidFill>
                            <a:schemeClr val="tx1"/>
                          </a:solidFill>
                          <a:effectLst/>
                          <a:latin typeface="Coptic1" pitchFamily="2" charset="0"/>
                          <a:cs typeface="Arial" charset="0"/>
                        </a:rPr>
                        <a:t> abba Mark. Ke ton </a:t>
                      </a:r>
                      <a:r>
                        <a:rPr kumimoji="0" lang="en-US" sz="2900" b="0" i="0" u="none" strike="noStrike" cap="none" normalizeH="0" baseline="0" dirty="0" err="1">
                          <a:ln>
                            <a:noFill/>
                          </a:ln>
                          <a:solidFill>
                            <a:schemeClr val="tx1"/>
                          </a:solidFill>
                          <a:effectLst/>
                          <a:latin typeface="Coptic1" pitchFamily="2" charset="0"/>
                          <a:cs typeface="Arial" charset="0"/>
                        </a:rPr>
                        <a:t>o~ryodoxwn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mwn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e~pickopwn</a:t>
                      </a:r>
                      <a:r>
                        <a:rPr kumimoji="0" lang="en-US" sz="29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Times New Roman" pitchFamily="18" charset="0"/>
                        </a:rPr>
                        <a:t>Le diacre :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Arial" charset="0"/>
                          <a:cs typeface="Arial" charset="0"/>
                        </a:rPr>
                        <a:t>Priez</a:t>
                      </a:r>
                      <a:r>
                        <a:rPr kumimoji="0" lang="en-US" sz="3200" b="0" i="0" u="none" strike="noStrike" cap="none" normalizeH="0" baseline="0" dirty="0">
                          <a:ln>
                            <a:noFill/>
                          </a:ln>
                          <a:solidFill>
                            <a:schemeClr val="tx1"/>
                          </a:solidFill>
                          <a:effectLst/>
                          <a:latin typeface="Arial" charset="0"/>
                          <a:cs typeface="Arial" charset="0"/>
                        </a:rPr>
                        <a:t> pour </a:t>
                      </a:r>
                      <a:r>
                        <a:rPr kumimoji="0" lang="en-US" sz="3200" b="0" i="0" u="none" strike="noStrike" cap="none" normalizeH="0" baseline="0" dirty="0" err="1">
                          <a:ln>
                            <a:noFill/>
                          </a:ln>
                          <a:solidFill>
                            <a:schemeClr val="tx1"/>
                          </a:solidFill>
                          <a:effectLst/>
                          <a:latin typeface="Arial" charset="0"/>
                          <a:cs typeface="Arial" charset="0"/>
                        </a:rPr>
                        <a:t>notre</a:t>
                      </a:r>
                      <a:r>
                        <a:rPr kumimoji="0" lang="en-US" sz="3200" b="0" i="0" u="none" strike="noStrike" cap="none" normalizeH="0" baseline="0" dirty="0">
                          <a:ln>
                            <a:noFill/>
                          </a:ln>
                          <a:solidFill>
                            <a:schemeClr val="tx1"/>
                          </a:solidFill>
                          <a:effectLst/>
                          <a:latin typeface="Arial" charset="0"/>
                          <a:cs typeface="Arial" charset="0"/>
                        </a:rPr>
                        <a:t> grand </a:t>
                      </a:r>
                      <a:r>
                        <a:rPr kumimoji="0" lang="en-US" sz="3200" b="0" i="0" u="none" strike="noStrike" cap="none" normalizeH="0" baseline="0" dirty="0" err="1">
                          <a:ln>
                            <a:noFill/>
                          </a:ln>
                          <a:solidFill>
                            <a:schemeClr val="tx1"/>
                          </a:solidFill>
                          <a:effectLst/>
                          <a:latin typeface="Arial" charset="0"/>
                          <a:cs typeface="Arial" charset="0"/>
                        </a:rPr>
                        <a:t>prêtre</a:t>
                      </a:r>
                      <a:r>
                        <a:rPr kumimoji="0" lang="en-US" sz="3200" b="0" i="0" u="none" strike="noStrike" cap="none" normalizeH="0" baseline="0" dirty="0">
                          <a:ln>
                            <a:noFill/>
                          </a:ln>
                          <a:solidFill>
                            <a:schemeClr val="tx1"/>
                          </a:solidFill>
                          <a:effectLst/>
                          <a:latin typeface="Arial" charset="0"/>
                          <a:cs typeface="Arial" charset="0"/>
                        </a:rPr>
                        <a:t>, le </a:t>
                      </a:r>
                      <a:r>
                        <a:rPr kumimoji="0" lang="en-US" sz="3200" b="0" i="0" u="none" strike="noStrike" cap="none" normalizeH="0" baseline="0" dirty="0" err="1">
                          <a:ln>
                            <a:noFill/>
                          </a:ln>
                          <a:solidFill>
                            <a:schemeClr val="tx1"/>
                          </a:solidFill>
                          <a:effectLst/>
                          <a:latin typeface="Arial" charset="0"/>
                          <a:cs typeface="Arial" charset="0"/>
                        </a:rPr>
                        <a:t>pape</a:t>
                      </a:r>
                      <a:r>
                        <a:rPr kumimoji="0" lang="en-US" sz="3200" b="0" i="0" u="none" strike="noStrike" cap="none" normalizeH="0" baseline="0" dirty="0">
                          <a:ln>
                            <a:noFill/>
                          </a:ln>
                          <a:solidFill>
                            <a:schemeClr val="tx1"/>
                          </a:solidFill>
                          <a:effectLst/>
                          <a:latin typeface="Arial" charset="0"/>
                          <a:cs typeface="Arial" charset="0"/>
                        </a:rPr>
                        <a:t> abba Tawadros II, </a:t>
                      </a:r>
                      <a:r>
                        <a:rPr kumimoji="0" lang="en-US" sz="3200" b="0" i="0" u="none" strike="noStrike" cap="none" normalizeH="0" baseline="0" dirty="0" err="1">
                          <a:ln>
                            <a:noFill/>
                          </a:ln>
                          <a:solidFill>
                            <a:schemeClr val="tx1"/>
                          </a:solidFill>
                          <a:effectLst/>
                          <a:latin typeface="Arial" charset="0"/>
                          <a:cs typeface="Arial" charset="0"/>
                        </a:rPr>
                        <a:t>pape</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Arial" charset="0"/>
                          <a:cs typeface="Arial" charset="0"/>
                        </a:rPr>
                        <a:t>patriarche</a:t>
                      </a:r>
                      <a:r>
                        <a:rPr kumimoji="0" lang="en-US" sz="3200" b="0" i="0" u="none" strike="noStrike" cap="none" normalizeH="0" baseline="0" dirty="0">
                          <a:ln>
                            <a:noFill/>
                          </a:ln>
                          <a:solidFill>
                            <a:schemeClr val="tx1"/>
                          </a:solidFill>
                          <a:effectLst/>
                          <a:latin typeface="Arial" charset="0"/>
                          <a:cs typeface="Arial" charset="0"/>
                        </a:rPr>
                        <a:t> et </a:t>
                      </a:r>
                      <a:r>
                        <a:rPr kumimoji="0" lang="en-US" sz="3200" b="0" i="0" u="none" strike="noStrike" cap="none" normalizeH="0" baseline="0" dirty="0" err="1">
                          <a:ln>
                            <a:noFill/>
                          </a:ln>
                          <a:solidFill>
                            <a:schemeClr val="tx1"/>
                          </a:solidFill>
                          <a:effectLst/>
                          <a:latin typeface="Arial" charset="0"/>
                          <a:cs typeface="Arial" charset="0"/>
                        </a:rPr>
                        <a:t>archevêque</a:t>
                      </a:r>
                      <a:r>
                        <a:rPr kumimoji="0" lang="en-US" sz="3200" b="0" i="0" u="none" strike="noStrike" cap="none" normalizeH="0" baseline="0" dirty="0">
                          <a:ln>
                            <a:noFill/>
                          </a:ln>
                          <a:solidFill>
                            <a:schemeClr val="tx1"/>
                          </a:solidFill>
                          <a:effectLst/>
                          <a:latin typeface="Arial" charset="0"/>
                          <a:cs typeface="Arial" charset="0"/>
                        </a:rPr>
                        <a:t> de la </a:t>
                      </a:r>
                      <a:r>
                        <a:rPr kumimoji="0" lang="en-US" sz="3200" b="0" i="0" u="none" strike="noStrike" cap="none" normalizeH="0" baseline="0" dirty="0" err="1">
                          <a:ln>
                            <a:noFill/>
                          </a:ln>
                          <a:solidFill>
                            <a:schemeClr val="tx1"/>
                          </a:solidFill>
                          <a:effectLst/>
                          <a:latin typeface="Arial" charset="0"/>
                          <a:cs typeface="Arial" charset="0"/>
                        </a:rPr>
                        <a:t>mégalopole</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Arial" charset="0"/>
                          <a:cs typeface="Arial" charset="0"/>
                        </a:rPr>
                        <a:t>d’Alexandrie</a:t>
                      </a:r>
                      <a:r>
                        <a:rPr kumimoji="0" lang="en-US" sz="3200" b="0" i="0" u="none" strike="noStrike" cap="none" normalizeH="0" baseline="0" dirty="0">
                          <a:ln>
                            <a:noFill/>
                          </a:ln>
                          <a:solidFill>
                            <a:schemeClr val="tx1"/>
                          </a:solidFill>
                          <a:effectLst/>
                          <a:latin typeface="Arial" charset="0"/>
                          <a:cs typeface="Arial" charset="0"/>
                        </a:rPr>
                        <a:t> et son </a:t>
                      </a:r>
                      <a:r>
                        <a:rPr kumimoji="0" lang="en-US" sz="3200" b="0" i="0" u="none" strike="noStrike" cap="none" normalizeH="0" baseline="0" dirty="0" err="1">
                          <a:ln>
                            <a:noFill/>
                          </a:ln>
                          <a:solidFill>
                            <a:schemeClr val="tx1"/>
                          </a:solidFill>
                          <a:effectLst/>
                          <a:latin typeface="Arial" charset="0"/>
                          <a:cs typeface="Arial" charset="0"/>
                        </a:rPr>
                        <a:t>partenaire</a:t>
                      </a:r>
                      <a:r>
                        <a:rPr kumimoji="0" lang="en-US" sz="3200" b="0" i="0" u="none" strike="noStrike" cap="none" normalizeH="0" baseline="0" dirty="0">
                          <a:ln>
                            <a:noFill/>
                          </a:ln>
                          <a:solidFill>
                            <a:schemeClr val="tx1"/>
                          </a:solidFill>
                          <a:effectLst/>
                          <a:latin typeface="Arial" charset="0"/>
                          <a:cs typeface="Arial" charset="0"/>
                        </a:rPr>
                        <a:t> dans le </a:t>
                      </a:r>
                      <a:r>
                        <a:rPr kumimoji="0" lang="en-US" sz="3200" b="0" i="0" u="none" strike="noStrike" cap="none" normalizeH="0" baseline="0" dirty="0" err="1">
                          <a:ln>
                            <a:noFill/>
                          </a:ln>
                          <a:solidFill>
                            <a:schemeClr val="tx1"/>
                          </a:solidFill>
                          <a:effectLst/>
                          <a:latin typeface="Arial" charset="0"/>
                          <a:cs typeface="Arial" charset="0"/>
                        </a:rPr>
                        <a:t>ministère</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Arial" charset="0"/>
                          <a:cs typeface="Arial" charset="0"/>
                        </a:rPr>
                        <a:t>apostolique</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Arial" charset="0"/>
                          <a:cs typeface="Arial" charset="0"/>
                        </a:rPr>
                        <a:t>notre</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Arial" charset="0"/>
                          <a:cs typeface="Arial" charset="0"/>
                        </a:rPr>
                        <a:t>bienheureux</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Arial" charset="0"/>
                          <a:cs typeface="Arial" charset="0"/>
                        </a:rPr>
                        <a:t>évêque</a:t>
                      </a:r>
                      <a:r>
                        <a:rPr kumimoji="0" lang="en-US" sz="3200" b="0" i="0" u="none" strike="noStrike" cap="none" normalizeH="0" baseline="0" dirty="0">
                          <a:ln>
                            <a:noFill/>
                          </a:ln>
                          <a:solidFill>
                            <a:schemeClr val="tx1"/>
                          </a:solidFill>
                          <a:effectLst/>
                          <a:latin typeface="Arial" charset="0"/>
                          <a:cs typeface="Arial" charset="0"/>
                        </a:rPr>
                        <a:t> abba Marc et </a:t>
                      </a:r>
                      <a:r>
                        <a:rPr kumimoji="0" lang="en-US" sz="3200" b="0" i="0" u="none" strike="noStrike" cap="none" normalizeH="0" baseline="0" dirty="0" err="1">
                          <a:ln>
                            <a:noFill/>
                          </a:ln>
                          <a:solidFill>
                            <a:schemeClr val="tx1"/>
                          </a:solidFill>
                          <a:effectLst/>
                          <a:latin typeface="Arial" charset="0"/>
                          <a:cs typeface="Arial" charset="0"/>
                        </a:rPr>
                        <a:t>tous</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Arial" charset="0"/>
                          <a:cs typeface="Arial" charset="0"/>
                        </a:rPr>
                        <a:t>nos</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Arial" charset="0"/>
                          <a:cs typeface="Arial" charset="0"/>
                        </a:rPr>
                        <a:t>évêques</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Arial" charset="0"/>
                          <a:cs typeface="Arial" charset="0"/>
                        </a:rPr>
                        <a:t>orthodoxes</a:t>
                      </a:r>
                      <a:r>
                        <a:rPr kumimoji="0" lang="en-US" sz="32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Times New Roman" pitchFamily="18" charset="0"/>
                        </a:rPr>
                        <a:t>الشَّمَّاسُ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صَلُّوا من أجل رئيس كهنتنا البابا أنبا </a:t>
                      </a:r>
                      <a:r>
                        <a:rPr kumimoji="0" lang="ar-EG" sz="3700" b="0" i="0" u="none" strike="noStrike" cap="none" normalizeH="0" baseline="0" dirty="0">
                          <a:ln>
                            <a:noFill/>
                          </a:ln>
                          <a:solidFill>
                            <a:schemeClr val="tx1"/>
                          </a:solidFill>
                          <a:effectLst/>
                          <a:latin typeface="Arial" charset="0"/>
                          <a:cs typeface="Arial" pitchFamily="34" charset="0"/>
                        </a:rPr>
                        <a:t>تواضروس الث</a:t>
                      </a:r>
                      <a:r>
                        <a:rPr kumimoji="0" lang="ar-SA" sz="3700" b="0" i="0" u="none" strike="noStrike" cap="none" normalizeH="0" baseline="0" dirty="0">
                          <a:ln>
                            <a:noFill/>
                          </a:ln>
                          <a:solidFill>
                            <a:schemeClr val="tx1"/>
                          </a:solidFill>
                          <a:effectLst/>
                          <a:latin typeface="Arial" charset="0"/>
                          <a:cs typeface="Arial" pitchFamily="34" charset="0"/>
                        </a:rPr>
                        <a:t>اني بابا وبطريرك ورَئيس أساقفة المدينة العظمى</a:t>
                      </a:r>
                      <a:r>
                        <a:rPr kumimoji="0" lang="fr-FR"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الاسكندَرية</a:t>
                      </a:r>
                      <a:r>
                        <a:rPr kumimoji="0" lang="ar-SA" sz="3700" b="0" i="0" u="none" strike="noStrike" cap="none" normalizeH="0" baseline="0" dirty="0">
                          <a:ln>
                            <a:noFill/>
                          </a:ln>
                          <a:solidFill>
                            <a:schemeClr val="tx1"/>
                          </a:solidFill>
                          <a:effectLst/>
                          <a:latin typeface="Arial" charset="0"/>
                          <a:cs typeface="Arial" charset="0"/>
                        </a:rPr>
                        <a:t>، </a:t>
                      </a:r>
                      <a:r>
                        <a:rPr lang="ar-EG" sz="3700" b="0" i="0" kern="1200" dirty="0">
                          <a:solidFill>
                            <a:schemeClr val="tx1"/>
                          </a:solidFill>
                          <a:effectLst/>
                          <a:latin typeface="+mn-lt"/>
                          <a:ea typeface="+mn-ea"/>
                          <a:cs typeface="+mn-cs"/>
                        </a:rPr>
                        <a:t>وشريكة في الخدمة الرسولية أبينا الأسقف الأنبا </a:t>
                      </a:r>
                      <a:r>
                        <a:rPr lang="ar-EG" sz="3700" dirty="0"/>
                        <a:t>مارك</a:t>
                      </a:r>
                      <a:r>
                        <a:rPr lang="fr-FR" sz="3700" b="0" i="0" kern="1200" dirty="0">
                          <a:solidFill>
                            <a:schemeClr val="tx1"/>
                          </a:solidFill>
                          <a:effectLst/>
                          <a:latin typeface="+mn-lt"/>
                          <a:ea typeface="+mn-ea"/>
                          <a:cs typeface="+mn-cs"/>
                        </a:rPr>
                        <a:t> </a:t>
                      </a:r>
                      <a:r>
                        <a:rPr kumimoji="0" lang="ar-SA" sz="3700" b="0" i="0" u="none" strike="noStrike" cap="none" normalizeH="0" baseline="0" dirty="0">
                          <a:ln>
                            <a:noFill/>
                          </a:ln>
                          <a:solidFill>
                            <a:schemeClr val="tx1"/>
                          </a:solidFill>
                          <a:effectLst/>
                          <a:latin typeface="Arial" charset="0"/>
                          <a:cs typeface="Arial" pitchFamily="34" charset="0"/>
                        </a:rPr>
                        <a:t>وسائر أساقفتنا</a:t>
                      </a:r>
                      <a:r>
                        <a:rPr kumimoji="0" lang="fr-FR"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الأرثوذكسيين.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54429114"/>
      </p:ext>
    </p:extLst>
  </p:cSld>
  <p:clrMapOvr>
    <a:masterClrMapping/>
  </p:clrMapOvr>
  <p:transition/>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72651" name="Group 107"/>
          <p:cNvGraphicFramePr>
            <a:graphicFrameLocks noGrp="1"/>
          </p:cNvGraphicFramePr>
          <p:nvPr>
            <p:ph type="tbl" idx="1"/>
            <p:extLst>
              <p:ext uri="{D42A27DB-BD31-4B8C-83A1-F6EECF244321}">
                <p14:modId xmlns:p14="http://schemas.microsoft.com/office/powerpoint/2010/main" val="3773417038"/>
              </p:ext>
            </p:extLst>
          </p:nvPr>
        </p:nvGraphicFramePr>
        <p:xfrm>
          <a:off x="0" y="501515"/>
          <a:ext cx="12191999" cy="4976368"/>
        </p:xfrm>
        <a:graphic>
          <a:graphicData uri="http://schemas.openxmlformats.org/drawingml/2006/table">
            <a:tbl>
              <a:tblPr/>
              <a:tblGrid>
                <a:gridCol w="4349345">
                  <a:extLst>
                    <a:ext uri="{9D8B030D-6E8A-4147-A177-3AD203B41FA5}">
                      <a16:colId xmlns:a16="http://schemas.microsoft.com/office/drawing/2014/main" val="2577163095"/>
                    </a:ext>
                  </a:extLst>
                </a:gridCol>
                <a:gridCol w="4280169">
                  <a:extLst>
                    <a:ext uri="{9D8B030D-6E8A-4147-A177-3AD203B41FA5}">
                      <a16:colId xmlns:a16="http://schemas.microsoft.com/office/drawing/2014/main" val="20000"/>
                    </a:ext>
                  </a:extLst>
                </a:gridCol>
                <a:gridCol w="3562485">
                  <a:extLst>
                    <a:ext uri="{9D8B030D-6E8A-4147-A177-3AD203B41FA5}">
                      <a16:colId xmlns:a16="http://schemas.microsoft.com/office/drawing/2014/main" val="20001"/>
                    </a:ext>
                  </a:extLst>
                </a:gridCol>
              </a:tblGrid>
              <a:tr h="497636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4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700" b="0" i="0" u="none" strike="noStrike" kern="1200" cap="none" spc="0" normalizeH="0" baseline="0" noProof="0" dirty="0" err="1">
                          <a:ln>
                            <a:noFill/>
                          </a:ln>
                          <a:solidFill>
                            <a:srgbClr val="FFFFFF"/>
                          </a:solidFill>
                          <a:effectLst/>
                          <a:uLnTx/>
                          <a:uFillTx/>
                          <a:latin typeface="Coptic1" pitchFamily="2" charset="0"/>
                          <a:ea typeface="+mn-ea"/>
                          <a:cs typeface="Arial" charset="0"/>
                        </a:rPr>
                        <a:t>Kurie</a:t>
                      </a:r>
                      <a:r>
                        <a:rPr kumimoji="0" lang="fr-FR" sz="37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700" b="0" i="0" u="none" strike="noStrike" kern="1200" cap="none" spc="0" normalizeH="0" baseline="0" noProof="0" dirty="0" err="1">
                          <a:ln>
                            <a:noFill/>
                          </a:ln>
                          <a:solidFill>
                            <a:srgbClr val="FFFFFF"/>
                          </a:solidFill>
                          <a:effectLst/>
                          <a:uLnTx/>
                          <a:uFillTx/>
                          <a:latin typeface="Coptic1" pitchFamily="2" charset="0"/>
                          <a:ea typeface="+mn-ea"/>
                          <a:cs typeface="Arial" charset="0"/>
                        </a:rPr>
                        <a:t>e~le</a:t>
                      </a:r>
                      <a:r>
                        <a:rPr kumimoji="0" lang="fr-FR" sz="3700" b="0" i="0" u="none" strike="noStrike" kern="1200" cap="none" spc="0" normalizeH="0" baseline="0" noProof="0" dirty="0">
                          <a:ln>
                            <a:noFill/>
                          </a:ln>
                          <a:solidFill>
                            <a:srgbClr val="FFFFFF"/>
                          </a:solidFill>
                          <a:effectLst/>
                          <a:uLnTx/>
                          <a:uFillTx/>
                          <a:latin typeface="Coptic1" pitchFamily="2" charset="0"/>
                          <a:ea typeface="+mn-ea"/>
                          <a:cs typeface="Arial" charset="0"/>
                        </a:rPr>
                        <a:t>/~con.</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fr-FR" sz="2100" b="0" i="0" u="none" strike="noStrike" kern="1200" cap="none" spc="0" normalizeH="0" baseline="0" noProof="0" dirty="0">
                        <a:ln>
                          <a:noFill/>
                        </a:ln>
                        <a:solidFill>
                          <a:srgbClr val="FFFFFF"/>
                        </a:solidFill>
                        <a:effectLst/>
                        <a:uLnTx/>
                        <a:uFillTx/>
                        <a:latin typeface="Coptic1" pitchFamily="2"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700" b="0" i="0" u="sng" strike="noStrike" kern="1200" cap="none" spc="0" normalizeH="0" baseline="0" noProof="0" dirty="0">
                          <a:ln>
                            <a:noFill/>
                          </a:ln>
                          <a:solidFill>
                            <a:srgbClr val="FF9900"/>
                          </a:solidFill>
                          <a:effectLst/>
                          <a:uLnTx/>
                          <a:uFillTx/>
                          <a:latin typeface="Coptic1" pitchFamily="2" charset="0"/>
                          <a:ea typeface="+mn-ea"/>
                          <a:cs typeface="Arial" charset="0"/>
                        </a:rPr>
                        <a:t>Piou/b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700" b="0" i="0" u="none" strike="noStrike" kern="1200" cap="none" spc="0" normalizeH="0" baseline="0" noProof="0" dirty="0" err="1">
                          <a:ln>
                            <a:noFill/>
                          </a:ln>
                          <a:solidFill>
                            <a:srgbClr val="FFFFFF"/>
                          </a:solidFill>
                          <a:effectLst/>
                          <a:uLnTx/>
                          <a:uFillTx/>
                          <a:latin typeface="Coptic1" pitchFamily="2" charset="0"/>
                          <a:ea typeface="+mn-ea"/>
                          <a:cs typeface="Arial" charset="0"/>
                        </a:rPr>
                        <a:t>Qen</a:t>
                      </a:r>
                      <a:r>
                        <a:rPr kumimoji="0" lang="fr-FR" sz="37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700" b="0" i="0" u="none" strike="noStrike" kern="1200" cap="none" spc="0" normalizeH="0" baseline="0" noProof="0" dirty="0" err="1">
                          <a:ln>
                            <a:noFill/>
                          </a:ln>
                          <a:solidFill>
                            <a:srgbClr val="FFFFFF"/>
                          </a:solidFill>
                          <a:effectLst/>
                          <a:uLnTx/>
                          <a:uFillTx/>
                          <a:latin typeface="Coptic1" pitchFamily="2" charset="0"/>
                          <a:ea typeface="+mn-ea"/>
                          <a:cs typeface="Arial" charset="0"/>
                        </a:rPr>
                        <a:t>oua~reh</a:t>
                      </a:r>
                      <a:r>
                        <a:rPr kumimoji="0" lang="fr-FR" sz="37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700" b="0" i="0" u="none" strike="noStrike" kern="1200" cap="none" spc="0" normalizeH="0" baseline="0" noProof="0" dirty="0" err="1">
                          <a:ln>
                            <a:noFill/>
                          </a:ln>
                          <a:solidFill>
                            <a:srgbClr val="FFFFFF"/>
                          </a:solidFill>
                          <a:effectLst/>
                          <a:uLnTx/>
                          <a:uFillTx/>
                          <a:latin typeface="Coptic1" pitchFamily="2" charset="0"/>
                          <a:ea typeface="+mn-ea"/>
                          <a:cs typeface="Arial" charset="0"/>
                        </a:rPr>
                        <a:t>a~reh</a:t>
                      </a:r>
                      <a:r>
                        <a:rPr kumimoji="0" lang="fr-FR" sz="37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700" b="0" i="0" u="none" strike="noStrike" kern="1200" cap="none" spc="0" normalizeH="0" baseline="0" noProof="0" dirty="0" err="1">
                          <a:ln>
                            <a:noFill/>
                          </a:ln>
                          <a:solidFill>
                            <a:srgbClr val="FFFFFF"/>
                          </a:solidFill>
                          <a:effectLst/>
                          <a:uLnTx/>
                          <a:uFillTx/>
                          <a:latin typeface="Coptic1" pitchFamily="2" charset="0"/>
                          <a:ea typeface="+mn-ea"/>
                          <a:cs typeface="Arial" charset="0"/>
                        </a:rPr>
                        <a:t>e~rof</a:t>
                      </a:r>
                      <a:r>
                        <a:rPr kumimoji="0" lang="fr-FR" sz="3700" b="0" i="0" u="none" strike="noStrike" kern="1200" cap="none" spc="0" normalizeH="0" baseline="0" noProof="0" dirty="0">
                          <a:ln>
                            <a:noFill/>
                          </a:ln>
                          <a:solidFill>
                            <a:srgbClr val="FFFFFF"/>
                          </a:solidFill>
                          <a:effectLst/>
                          <a:uLnTx/>
                          <a:uFillTx/>
                          <a:latin typeface="Coptic1" pitchFamily="2" charset="0"/>
                          <a:ea typeface="+mn-ea"/>
                          <a:cs typeface="Arial" charset="0"/>
                        </a:rPr>
                        <a:t> nan : </a:t>
                      </a:r>
                      <a:r>
                        <a:rPr kumimoji="0" lang="fr-FR" sz="3700" b="0" i="0" u="none" strike="noStrike" kern="1200" cap="none" spc="0" normalizeH="0" baseline="0" noProof="0" dirty="0" err="1">
                          <a:ln>
                            <a:noFill/>
                          </a:ln>
                          <a:solidFill>
                            <a:srgbClr val="FFFFFF"/>
                          </a:solidFill>
                          <a:effectLst/>
                          <a:uLnTx/>
                          <a:uFillTx/>
                          <a:latin typeface="Coptic1" pitchFamily="2" charset="0"/>
                          <a:ea typeface="+mn-ea"/>
                          <a:cs typeface="Arial" charset="0"/>
                        </a:rPr>
                        <a:t>n~hanm</a:t>
                      </a:r>
                      <a:r>
                        <a:rPr kumimoji="0" lang="fr-FR" sz="3700" b="0" i="0" u="none" strike="noStrike" kern="1200" cap="none" spc="0" normalizeH="0" baseline="0" noProof="0" dirty="0">
                          <a:ln>
                            <a:noFill/>
                          </a:ln>
                          <a:solidFill>
                            <a:srgbClr val="FFFFFF"/>
                          </a:solidFill>
                          <a:effectLst/>
                          <a:uLnTx/>
                          <a:uFillTx/>
                          <a:latin typeface="Coptic1" pitchFamily="2" charset="0"/>
                          <a:ea typeface="+mn-ea"/>
                          <a:cs typeface="Arial" charset="0"/>
                        </a:rPr>
                        <a:t>/s </a:t>
                      </a:r>
                      <a:r>
                        <a:rPr kumimoji="0" lang="fr-FR" sz="3700" b="0" i="0" u="none" strike="noStrike" kern="1200" cap="none" spc="0" normalizeH="0" baseline="0" noProof="0" dirty="0" err="1">
                          <a:ln>
                            <a:noFill/>
                          </a:ln>
                          <a:solidFill>
                            <a:srgbClr val="FFFFFF"/>
                          </a:solidFill>
                          <a:effectLst/>
                          <a:uLnTx/>
                          <a:uFillTx/>
                          <a:latin typeface="Coptic1" pitchFamily="2" charset="0"/>
                          <a:ea typeface="+mn-ea"/>
                          <a:cs typeface="Arial" charset="0"/>
                        </a:rPr>
                        <a:t>n~rompi</a:t>
                      </a:r>
                      <a:r>
                        <a:rPr kumimoji="0" lang="fr-FR" sz="3700" b="0" i="0" u="none" strike="noStrike" kern="1200" cap="none" spc="0" normalizeH="0" baseline="0" noProof="0" dirty="0">
                          <a:ln>
                            <a:noFill/>
                          </a:ln>
                          <a:solidFill>
                            <a:srgbClr val="FFFFFF"/>
                          </a:solidFill>
                          <a:effectLst/>
                          <a:uLnTx/>
                          <a:uFillTx/>
                          <a:latin typeface="Coptic1" pitchFamily="2" charset="0"/>
                          <a:ea typeface="+mn-ea"/>
                          <a:cs typeface="Arial" charset="0"/>
                        </a:rPr>
                        <a:t> nem </a:t>
                      </a:r>
                      <a:r>
                        <a:rPr kumimoji="0" lang="fr-FR" sz="3700" b="0" i="0" u="none" strike="noStrike" kern="1200" cap="none" spc="0" normalizeH="0" baseline="0" noProof="0" dirty="0" err="1">
                          <a:ln>
                            <a:noFill/>
                          </a:ln>
                          <a:solidFill>
                            <a:srgbClr val="FFFFFF"/>
                          </a:solidFill>
                          <a:effectLst/>
                          <a:uLnTx/>
                          <a:uFillTx/>
                          <a:latin typeface="Coptic1" pitchFamily="2" charset="0"/>
                          <a:ea typeface="+mn-ea"/>
                          <a:cs typeface="Arial" charset="0"/>
                        </a:rPr>
                        <a:t>hanc</a:t>
                      </a:r>
                      <a:r>
                        <a:rPr kumimoji="0" lang="fr-FR" sz="3700" b="0" i="0" u="none" strike="noStrike" kern="1200" cap="none" spc="0" normalizeH="0" baseline="0" noProof="0" dirty="0">
                          <a:ln>
                            <a:noFill/>
                          </a:ln>
                          <a:solidFill>
                            <a:srgbClr val="FFFFFF"/>
                          </a:solidFill>
                          <a:effectLst/>
                          <a:uLnTx/>
                          <a:uFillTx/>
                          <a:latin typeface="Coptic1" pitchFamily="2" charset="0"/>
                          <a:ea typeface="+mn-ea"/>
                          <a:cs typeface="Arial" charset="0"/>
                        </a:rPr>
                        <a:t>/ou </a:t>
                      </a:r>
                      <a:r>
                        <a:rPr kumimoji="0" lang="fr-FR" sz="3700" b="0" i="0" u="none" strike="noStrike" kern="1200" cap="none" spc="0" normalizeH="0" baseline="0" noProof="0" dirty="0" err="1">
                          <a:ln>
                            <a:noFill/>
                          </a:ln>
                          <a:solidFill>
                            <a:srgbClr val="FFFFFF"/>
                          </a:solidFill>
                          <a:effectLst/>
                          <a:uLnTx/>
                          <a:uFillTx/>
                          <a:latin typeface="Coptic1" pitchFamily="2" charset="0"/>
                          <a:ea typeface="+mn-ea"/>
                          <a:cs typeface="Arial" charset="0"/>
                        </a:rPr>
                        <a:t>n~hir</a:t>
                      </a:r>
                      <a:r>
                        <a:rPr kumimoji="0" lang="fr-FR" sz="3700" b="0" i="0" u="none" strike="noStrike" kern="1200" cap="none" spc="0" normalizeH="0" baseline="0" noProof="0" dirty="0">
                          <a:ln>
                            <a:noFill/>
                          </a:ln>
                          <a:solidFill>
                            <a:srgbClr val="FFFFFF"/>
                          </a:solidFill>
                          <a:effectLst/>
                          <a:uLnTx/>
                          <a:uFillTx/>
                          <a:latin typeface="Coptic1" pitchFamily="2" charset="0"/>
                          <a:ea typeface="+mn-ea"/>
                          <a:cs typeface="Arial" charset="0"/>
                        </a:rPr>
                        <a:t>/</a:t>
                      </a:r>
                      <a:r>
                        <a:rPr kumimoji="0" lang="fr-FR" sz="3700" b="0" i="0" u="none" strike="noStrike" kern="1200" cap="none" spc="0" normalizeH="0" baseline="0" noProof="0" dirty="0" err="1">
                          <a:ln>
                            <a:noFill/>
                          </a:ln>
                          <a:solidFill>
                            <a:srgbClr val="FFFFFF"/>
                          </a:solidFill>
                          <a:effectLst/>
                          <a:uLnTx/>
                          <a:uFillTx/>
                          <a:latin typeface="Coptic1" pitchFamily="2" charset="0"/>
                          <a:ea typeface="+mn-ea"/>
                          <a:cs typeface="Arial" charset="0"/>
                        </a:rPr>
                        <a:t>nikon</a:t>
                      </a:r>
                      <a:r>
                        <a:rPr kumimoji="0" lang="fr-FR" sz="3700" b="0" i="0" u="none" strike="noStrike" kern="1200" cap="none" spc="0" normalizeH="0" baseline="0" noProof="0" dirty="0">
                          <a:ln>
                            <a:noFill/>
                          </a:ln>
                          <a:solidFill>
                            <a:srgbClr val="FFFFFF"/>
                          </a:solidFill>
                          <a:effectLst/>
                          <a:uLnTx/>
                          <a:uFillTx/>
                          <a:latin typeface="Coptic1" pitchFamily="2" charset="0"/>
                          <a:ea typeface="+mn-ea"/>
                          <a:cs typeface="Arial" charset="0"/>
                        </a:rPr>
                        <a:t>.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peuple :</a:t>
                      </a:r>
                      <a:endParaRPr kumimoji="0" lang="ar-EG" sz="27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Pitié Seigneur.</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4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sng" strike="noStrike" cap="none" normalizeH="0" baseline="0" dirty="0">
                          <a:ln>
                            <a:noFill/>
                          </a:ln>
                          <a:solidFill>
                            <a:srgbClr val="FF9900"/>
                          </a:solidFill>
                          <a:effectLst/>
                          <a:latin typeface="Arial" charset="0"/>
                          <a:cs typeface="Arial" charset="0"/>
                        </a:rPr>
                        <a:t>Le prêtre :</a:t>
                      </a:r>
                      <a:endParaRPr kumimoji="0" lang="en-CA" sz="32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charset="0"/>
                        </a:rPr>
                        <a:t>Protège-le et préserve-le de longues années paisibles. </a:t>
                      </a:r>
                      <a:endParaRPr kumimoji="0" lang="fr-CA" sz="3200" b="0" i="0" u="none" strike="noStrike" cap="none" normalizeH="0" baseline="0" dirty="0">
                        <a:ln>
                          <a:noFill/>
                        </a:ln>
                        <a:solidFill>
                          <a:srgbClr val="FFFFFF"/>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sng" strike="noStrike" cap="none" normalizeH="0" baseline="0" dirty="0">
                          <a:ln>
                            <a:noFill/>
                          </a:ln>
                          <a:solidFill>
                            <a:srgbClr val="FF9933"/>
                          </a:solidFill>
                          <a:effectLst/>
                          <a:latin typeface="Arial" charset="0"/>
                          <a:cs typeface="Times New Roman" pitchFamily="18" charset="0"/>
                        </a:rPr>
                        <a:t>الشَّعْبُ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يا ربُ ارحم.</a:t>
                      </a:r>
                      <a:endParaRPr kumimoji="0" lang="en-CA" sz="37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fr-FR" sz="14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0" i="0" u="sng" strike="noStrike" cap="none" normalizeH="0" baseline="0" dirty="0">
                          <a:ln>
                            <a:noFill/>
                          </a:ln>
                          <a:solidFill>
                            <a:srgbClr val="FF9900"/>
                          </a:solidFill>
                          <a:effectLst/>
                          <a:latin typeface="Arial" charset="0"/>
                          <a:cs typeface="Arial" charset="0"/>
                        </a:rPr>
                        <a:t>الْكَاهِنُ : </a:t>
                      </a:r>
                      <a:endParaRPr kumimoji="0" lang="en-CA" sz="32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rgbClr val="FFFFFF"/>
                          </a:solidFill>
                          <a:effectLst/>
                          <a:latin typeface="Arial" charset="0"/>
                          <a:cs typeface="Arial" pitchFamily="34" charset="0"/>
                        </a:rPr>
                        <a:t>حفظا احفظه لنا سنين كثيرة وأزمنة سالمة</a:t>
                      </a:r>
                      <a:r>
                        <a:rPr kumimoji="0" lang="fr-FR" sz="4300" b="0" i="0" u="none" strike="noStrike" cap="none" normalizeH="0" baseline="0" dirty="0">
                          <a:ln>
                            <a:noFill/>
                          </a:ln>
                          <a:solidFill>
                            <a:srgbClr val="FFFFFF"/>
                          </a:solidFill>
                          <a:effectLst/>
                          <a:latin typeface="Arial" charset="0"/>
                          <a:cs typeface="Arial" pitchFamily="34" charset="0"/>
                        </a:rPr>
                        <a:t>.</a:t>
                      </a:r>
                      <a:endParaRPr kumimoji="0" lang="fr-CA"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65396927"/>
      </p:ext>
    </p:extLst>
  </p:cSld>
  <p:clrMapOvr>
    <a:masterClrMapping/>
  </p:clrMapOvr>
  <p:transition/>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3"/>
          <p:cNvGraphicFramePr>
            <a:graphicFrameLocks/>
          </p:cNvGraphicFramePr>
          <p:nvPr>
            <p:extLst>
              <p:ext uri="{D42A27DB-BD31-4B8C-83A1-F6EECF244321}">
                <p14:modId xmlns:p14="http://schemas.microsoft.com/office/powerpoint/2010/main" val="556848798"/>
              </p:ext>
            </p:extLst>
          </p:nvPr>
        </p:nvGraphicFramePr>
        <p:xfrm>
          <a:off x="0" y="1988840"/>
          <a:ext cx="12192000" cy="4939920"/>
        </p:xfrm>
        <a:graphic>
          <a:graphicData uri="http://schemas.openxmlformats.org/drawingml/2006/table">
            <a:tbl>
              <a:tblPr/>
              <a:tblGrid>
                <a:gridCol w="4271797">
                  <a:extLst>
                    <a:ext uri="{9D8B030D-6E8A-4147-A177-3AD203B41FA5}">
                      <a16:colId xmlns:a16="http://schemas.microsoft.com/office/drawing/2014/main" val="3406219303"/>
                    </a:ext>
                  </a:extLst>
                </a:gridCol>
                <a:gridCol w="4416491">
                  <a:extLst>
                    <a:ext uri="{9D8B030D-6E8A-4147-A177-3AD203B41FA5}">
                      <a16:colId xmlns:a16="http://schemas.microsoft.com/office/drawing/2014/main" val="20000"/>
                    </a:ext>
                  </a:extLst>
                </a:gridCol>
                <a:gridCol w="3503712">
                  <a:extLst>
                    <a:ext uri="{9D8B030D-6E8A-4147-A177-3AD203B41FA5}">
                      <a16:colId xmlns:a16="http://schemas.microsoft.com/office/drawing/2014/main" val="20002"/>
                    </a:ext>
                  </a:extLst>
                </a:gridCol>
              </a:tblGrid>
              <a:tr h="489724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sng" strike="noStrike" cap="none" normalizeH="0" baseline="0" dirty="0" err="1">
                          <a:ln>
                            <a:noFill/>
                          </a:ln>
                          <a:solidFill>
                            <a:srgbClr val="FF9900"/>
                          </a:solidFill>
                          <a:effectLst/>
                          <a:latin typeface="Coptic1" pitchFamily="2" charset="0"/>
                          <a:cs typeface="Arial" charset="0"/>
                        </a:rPr>
                        <a:t>Pidia~kwn</a:t>
                      </a:r>
                      <a:r>
                        <a:rPr kumimoji="0" lang="fr-FR" sz="2400" b="0" i="0" u="sng" strike="noStrike" cap="none" normalizeH="0" baseline="0" dirty="0">
                          <a:ln>
                            <a:noFill/>
                          </a:ln>
                          <a:solidFill>
                            <a:srgbClr val="FF9900"/>
                          </a:solidFill>
                          <a:effectLst/>
                          <a:latin typeface="Coptic1" pitchFamily="2" charset="0"/>
                          <a:cs typeface="Arial" charset="0"/>
                        </a:rPr>
                        <a:t> :</a:t>
                      </a:r>
                    </a:p>
                    <a:p>
                      <a:pPr algn="just"/>
                      <a:r>
                        <a:rPr lang="fr-FR" sz="2400" b="0" i="0" kern="1200" dirty="0" err="1">
                          <a:solidFill>
                            <a:srgbClr val="FFFFFF"/>
                          </a:solidFill>
                          <a:effectLst/>
                          <a:latin typeface="Coptic1" pitchFamily="2" charset="0"/>
                          <a:ea typeface="+mn-ea"/>
                          <a:cs typeface="+mn-cs"/>
                        </a:rPr>
                        <a:t>Twbh</a:t>
                      </a:r>
                      <a:r>
                        <a:rPr lang="fr-FR" sz="2400" b="0" i="0" kern="1200" dirty="0">
                          <a:solidFill>
                            <a:srgbClr val="FFFFFF"/>
                          </a:solidFill>
                          <a:effectLst/>
                          <a:latin typeface="Coptic1" pitchFamily="2" charset="0"/>
                          <a:ea typeface="+mn-ea"/>
                          <a:cs typeface="+mn-cs"/>
                        </a:rPr>
                        <a:t> </a:t>
                      </a:r>
                      <a:r>
                        <a:rPr lang="fr-FR" sz="2400" b="0" i="0" kern="1200" dirty="0" err="1">
                          <a:solidFill>
                            <a:srgbClr val="FFFFFF"/>
                          </a:solidFill>
                          <a:effectLst/>
                          <a:latin typeface="Coptic1" pitchFamily="2" charset="0"/>
                          <a:ea typeface="+mn-ea"/>
                          <a:cs typeface="+mn-cs"/>
                        </a:rPr>
                        <a:t>e~jen</a:t>
                      </a:r>
                      <a:r>
                        <a:rPr lang="fr-FR" sz="2400" b="0" i="0" kern="1200" dirty="0">
                          <a:solidFill>
                            <a:srgbClr val="FFFFFF"/>
                          </a:solidFill>
                          <a:effectLst/>
                          <a:latin typeface="Coptic1" pitchFamily="2" charset="0"/>
                          <a:ea typeface="+mn-ea"/>
                          <a:cs typeface="+mn-cs"/>
                        </a:rPr>
                        <a:t> </a:t>
                      </a:r>
                      <a:r>
                        <a:rPr lang="fr-FR" sz="2400" b="0" i="0" kern="1200" dirty="0" err="1">
                          <a:solidFill>
                            <a:srgbClr val="FFFFFF"/>
                          </a:solidFill>
                          <a:effectLst/>
                          <a:latin typeface="Coptic1" pitchFamily="2" charset="0"/>
                          <a:ea typeface="+mn-ea"/>
                          <a:cs typeface="+mn-cs"/>
                        </a:rPr>
                        <a:t>ouon</a:t>
                      </a:r>
                      <a:r>
                        <a:rPr lang="fr-FR" sz="2400" b="0" i="0" kern="1200" dirty="0">
                          <a:solidFill>
                            <a:srgbClr val="FFFFFF"/>
                          </a:solidFill>
                          <a:effectLst/>
                          <a:latin typeface="Coptic1" pitchFamily="2" charset="0"/>
                          <a:ea typeface="+mn-ea"/>
                          <a:cs typeface="+mn-cs"/>
                        </a:rPr>
                        <a:t> </a:t>
                      </a:r>
                      <a:r>
                        <a:rPr lang="fr-FR" sz="2400" b="0" i="0" kern="1200" dirty="0" err="1">
                          <a:solidFill>
                            <a:srgbClr val="FFFFFF"/>
                          </a:solidFill>
                          <a:effectLst/>
                          <a:latin typeface="Coptic1" pitchFamily="2" charset="0"/>
                          <a:ea typeface="+mn-ea"/>
                          <a:cs typeface="+mn-cs"/>
                        </a:rPr>
                        <a:t>niben</a:t>
                      </a:r>
                      <a:r>
                        <a:rPr lang="fr-FR" sz="2400" b="0" i="0" kern="1200" dirty="0">
                          <a:solidFill>
                            <a:srgbClr val="FFFFFF"/>
                          </a:solidFill>
                          <a:effectLst/>
                          <a:latin typeface="Coptic1" pitchFamily="2" charset="0"/>
                          <a:ea typeface="+mn-ea"/>
                          <a:cs typeface="+mn-cs"/>
                        </a:rPr>
                        <a:t> </a:t>
                      </a:r>
                      <a:r>
                        <a:rPr lang="fr-FR" sz="2400" b="0" i="0" kern="1200" dirty="0" err="1">
                          <a:solidFill>
                            <a:srgbClr val="FFFFFF"/>
                          </a:solidFill>
                          <a:effectLst/>
                          <a:latin typeface="Coptic1" pitchFamily="2" charset="0"/>
                          <a:ea typeface="+mn-ea"/>
                          <a:cs typeface="+mn-cs"/>
                        </a:rPr>
                        <a:t>e~tafhonhen</a:t>
                      </a:r>
                      <a:r>
                        <a:rPr lang="fr-FR" sz="2400" b="0" i="0" kern="1200" dirty="0">
                          <a:solidFill>
                            <a:srgbClr val="FFFFFF"/>
                          </a:solidFill>
                          <a:effectLst/>
                          <a:latin typeface="Coptic1" pitchFamily="2" charset="0"/>
                          <a:ea typeface="+mn-ea"/>
                          <a:cs typeface="+mn-cs"/>
                        </a:rPr>
                        <a:t> nan </a:t>
                      </a:r>
                      <a:r>
                        <a:rPr lang="fr-FR" sz="2400" b="0" i="0" kern="1200" dirty="0" err="1">
                          <a:solidFill>
                            <a:srgbClr val="FFFFFF"/>
                          </a:solidFill>
                          <a:effectLst/>
                          <a:latin typeface="Coptic1" pitchFamily="2" charset="0"/>
                          <a:ea typeface="+mn-ea"/>
                          <a:cs typeface="+mn-cs"/>
                        </a:rPr>
                        <a:t>e~erpoumeui</a:t>
                      </a:r>
                      <a:r>
                        <a:rPr lang="fr-FR" sz="2400" b="0" i="0" kern="1200" dirty="0">
                          <a:solidFill>
                            <a:srgbClr val="FFFFFF"/>
                          </a:solidFill>
                          <a:effectLst/>
                          <a:latin typeface="Coptic1" pitchFamily="2" charset="0"/>
                          <a:ea typeface="+mn-ea"/>
                          <a:cs typeface="+mn-cs"/>
                        </a:rPr>
                        <a:t>~ </a:t>
                      </a:r>
                      <a:r>
                        <a:rPr lang="fr-FR" sz="2400" b="0" i="0" kern="1200" dirty="0" err="1">
                          <a:solidFill>
                            <a:srgbClr val="FFFFFF"/>
                          </a:solidFill>
                          <a:effectLst/>
                          <a:latin typeface="Coptic1" pitchFamily="2" charset="0"/>
                          <a:ea typeface="+mn-ea"/>
                          <a:cs typeface="+mn-cs"/>
                        </a:rPr>
                        <a:t>qen</a:t>
                      </a:r>
                      <a:r>
                        <a:rPr lang="fr-FR" sz="2400" b="0" i="0" kern="1200" dirty="0">
                          <a:solidFill>
                            <a:srgbClr val="FFFFFF"/>
                          </a:solidFill>
                          <a:effectLst/>
                          <a:latin typeface="Coptic1" pitchFamily="2" charset="0"/>
                          <a:ea typeface="+mn-ea"/>
                          <a:cs typeface="+mn-cs"/>
                        </a:rPr>
                        <a:t> </a:t>
                      </a:r>
                      <a:r>
                        <a:rPr lang="fr-FR" sz="2400" b="0" i="0" kern="1200" dirty="0" err="1">
                          <a:solidFill>
                            <a:srgbClr val="FFFFFF"/>
                          </a:solidFill>
                          <a:effectLst/>
                          <a:latin typeface="Coptic1" pitchFamily="2" charset="0"/>
                          <a:ea typeface="+mn-ea"/>
                          <a:cs typeface="+mn-cs"/>
                        </a:rPr>
                        <a:t>nen</a:t>
                      </a:r>
                      <a:r>
                        <a:rPr lang="fr-FR" sz="2400" b="0" i="0" kern="1200" dirty="0">
                          <a:solidFill>
                            <a:srgbClr val="FFFFFF"/>
                          </a:solidFill>
                          <a:effectLst/>
                          <a:latin typeface="Coptic1" pitchFamily="2" charset="0"/>
                          <a:ea typeface="+mn-ea"/>
                          <a:cs typeface="+mn-cs"/>
                        </a:rPr>
                        <a:t>]ho nem </a:t>
                      </a:r>
                      <a:r>
                        <a:rPr lang="fr-FR" sz="2400" b="0" i="0" kern="1200" dirty="0" err="1">
                          <a:solidFill>
                            <a:srgbClr val="FFFFFF"/>
                          </a:solidFill>
                          <a:effectLst/>
                          <a:latin typeface="Coptic1" pitchFamily="2" charset="0"/>
                          <a:ea typeface="+mn-ea"/>
                          <a:cs typeface="+mn-cs"/>
                        </a:rPr>
                        <a:t>nentwbh</a:t>
                      </a:r>
                      <a:r>
                        <a:rPr lang="fr-FR" sz="2400" b="0" i="0" kern="1200" dirty="0">
                          <a:solidFill>
                            <a:srgbClr val="FFFFFF"/>
                          </a:solidFill>
                          <a:effectLst/>
                          <a:latin typeface="Coptic1" pitchFamily="2" charset="0"/>
                          <a:ea typeface="+mn-ea"/>
                          <a:cs typeface="+mn-cs"/>
                        </a:rPr>
                        <a:t> </a:t>
                      </a:r>
                      <a:r>
                        <a:rPr lang="fr-FR" sz="2400" b="0" i="0" kern="1200" dirty="0" err="1">
                          <a:solidFill>
                            <a:srgbClr val="FFFFFF"/>
                          </a:solidFill>
                          <a:effectLst/>
                          <a:latin typeface="Coptic1" pitchFamily="2" charset="0"/>
                          <a:ea typeface="+mn-ea"/>
                          <a:cs typeface="+mn-cs"/>
                        </a:rPr>
                        <a:t>piouai</a:t>
                      </a:r>
                      <a:r>
                        <a:rPr lang="fr-FR" sz="2400" b="0" i="0" kern="1200" dirty="0">
                          <a:solidFill>
                            <a:srgbClr val="FFFFFF"/>
                          </a:solidFill>
                          <a:effectLst/>
                          <a:latin typeface="Coptic1" pitchFamily="2" charset="0"/>
                          <a:ea typeface="+mn-ea"/>
                          <a:cs typeface="+mn-cs"/>
                        </a:rPr>
                        <a:t> </a:t>
                      </a:r>
                      <a:r>
                        <a:rPr lang="fr-FR" sz="2400" b="0" i="0" kern="1200" dirty="0" err="1">
                          <a:solidFill>
                            <a:srgbClr val="FFFFFF"/>
                          </a:solidFill>
                          <a:effectLst/>
                          <a:latin typeface="Coptic1" pitchFamily="2" charset="0"/>
                          <a:ea typeface="+mn-ea"/>
                          <a:cs typeface="+mn-cs"/>
                        </a:rPr>
                        <a:t>piouai</a:t>
                      </a:r>
                      <a:r>
                        <a:rPr lang="fr-FR" sz="2400" b="0" i="0" kern="1200" dirty="0">
                          <a:solidFill>
                            <a:srgbClr val="FFFFFF"/>
                          </a:solidFill>
                          <a:effectLst/>
                          <a:latin typeface="Coptic1" pitchFamily="2" charset="0"/>
                          <a:ea typeface="+mn-ea"/>
                          <a:cs typeface="+mn-cs"/>
                        </a:rPr>
                        <a:t> kata </a:t>
                      </a:r>
                      <a:r>
                        <a:rPr lang="fr-FR" sz="2400" b="0" i="0" kern="1200" dirty="0" err="1">
                          <a:solidFill>
                            <a:srgbClr val="FFFFFF"/>
                          </a:solidFill>
                          <a:effectLst/>
                          <a:latin typeface="Coptic1" pitchFamily="2" charset="0"/>
                          <a:ea typeface="+mn-ea"/>
                          <a:cs typeface="+mn-cs"/>
                        </a:rPr>
                        <a:t>pefran</a:t>
                      </a:r>
                      <a:r>
                        <a:rPr lang="fr-FR" sz="2400" b="0" i="0" kern="1200" dirty="0">
                          <a:solidFill>
                            <a:srgbClr val="FFFFFF"/>
                          </a:solidFill>
                          <a:effectLst/>
                          <a:latin typeface="Coptic1" pitchFamily="2" charset="0"/>
                          <a:ea typeface="+mn-ea"/>
                          <a:cs typeface="+mn-cs"/>
                        </a:rPr>
                        <a:t>: </a:t>
                      </a:r>
                      <a:r>
                        <a:rPr lang="fr-FR" sz="2400" b="0" i="0" kern="1200" dirty="0" err="1">
                          <a:solidFill>
                            <a:srgbClr val="FFFFFF"/>
                          </a:solidFill>
                          <a:effectLst/>
                          <a:latin typeface="Coptic1" pitchFamily="2" charset="0"/>
                          <a:ea typeface="+mn-ea"/>
                          <a:cs typeface="+mn-cs"/>
                        </a:rPr>
                        <a:t>hina</a:t>
                      </a:r>
                      <a:r>
                        <a:rPr lang="fr-FR" sz="2400" b="0" i="0" kern="1200" dirty="0">
                          <a:solidFill>
                            <a:srgbClr val="FFFFFF"/>
                          </a:solidFill>
                          <a:effectLst/>
                          <a:latin typeface="Coptic1" pitchFamily="2" charset="0"/>
                          <a:ea typeface="+mn-ea"/>
                          <a:cs typeface="+mn-cs"/>
                        </a:rPr>
                        <a:t> </a:t>
                      </a:r>
                      <a:r>
                        <a:rPr lang="fr-FR" sz="2400" b="0" i="0" kern="1200" dirty="0" err="1">
                          <a:solidFill>
                            <a:srgbClr val="FFFFFF"/>
                          </a:solidFill>
                          <a:effectLst/>
                          <a:latin typeface="Coptic1" pitchFamily="2" charset="0"/>
                          <a:ea typeface="+mn-ea"/>
                          <a:cs typeface="+mn-cs"/>
                        </a:rPr>
                        <a:t>n~te</a:t>
                      </a:r>
                      <a:r>
                        <a:rPr lang="fr-FR" sz="2400" b="0" i="0" kern="1200" dirty="0">
                          <a:solidFill>
                            <a:srgbClr val="FFFFFF"/>
                          </a:solidFill>
                          <a:effectLst/>
                          <a:latin typeface="Coptic1" pitchFamily="2" charset="0"/>
                          <a:ea typeface="+mn-ea"/>
                          <a:cs typeface="+mn-cs"/>
                        </a:rPr>
                        <a:t> </a:t>
                      </a:r>
                      <a:r>
                        <a:rPr lang="fr-FR" sz="2400" b="0" i="0" kern="1200" dirty="0" err="1">
                          <a:solidFill>
                            <a:srgbClr val="FFFFFF"/>
                          </a:solidFill>
                          <a:effectLst/>
                          <a:latin typeface="Coptic1" pitchFamily="2" charset="0"/>
                          <a:ea typeface="+mn-ea"/>
                          <a:cs typeface="+mn-cs"/>
                        </a:rPr>
                        <a:t>P,#c</a:t>
                      </a:r>
                      <a:r>
                        <a:rPr lang="fr-FR" sz="2400" b="0" i="0" kern="1200" dirty="0">
                          <a:solidFill>
                            <a:srgbClr val="FFFFFF"/>
                          </a:solidFill>
                          <a:effectLst/>
                          <a:latin typeface="Coptic1" pitchFamily="2" charset="0"/>
                          <a:ea typeface="+mn-ea"/>
                          <a:cs typeface="+mn-cs"/>
                        </a:rPr>
                        <a:t># </a:t>
                      </a:r>
                      <a:r>
                        <a:rPr lang="fr-FR" sz="2400" b="0" i="0" kern="1200" dirty="0" err="1">
                          <a:solidFill>
                            <a:srgbClr val="FFFFFF"/>
                          </a:solidFill>
                          <a:effectLst/>
                          <a:latin typeface="Coptic1" pitchFamily="2" charset="0"/>
                          <a:ea typeface="+mn-ea"/>
                          <a:cs typeface="+mn-cs"/>
                        </a:rPr>
                        <a:t>penNou</a:t>
                      </a:r>
                      <a:r>
                        <a:rPr lang="fr-FR" sz="2400" b="0" i="0" kern="1200" dirty="0">
                          <a:solidFill>
                            <a:srgbClr val="FFFFFF"/>
                          </a:solidFill>
                          <a:effectLst/>
                          <a:latin typeface="Coptic1" pitchFamily="2" charset="0"/>
                          <a:ea typeface="+mn-ea"/>
                          <a:cs typeface="+mn-cs"/>
                        </a:rPr>
                        <a:t>] </a:t>
                      </a:r>
                      <a:r>
                        <a:rPr lang="fr-FR" sz="2400" b="0" i="0" kern="1200" dirty="0" err="1">
                          <a:solidFill>
                            <a:srgbClr val="FFFFFF"/>
                          </a:solidFill>
                          <a:effectLst/>
                          <a:latin typeface="Coptic1" pitchFamily="2" charset="0"/>
                          <a:ea typeface="+mn-ea"/>
                          <a:cs typeface="+mn-cs"/>
                        </a:rPr>
                        <a:t>erpoumeui</a:t>
                      </a:r>
                      <a:r>
                        <a:rPr lang="fr-FR" sz="2400" b="0" i="0" kern="1200" dirty="0">
                          <a:solidFill>
                            <a:srgbClr val="FFFFFF"/>
                          </a:solidFill>
                          <a:effectLst/>
                          <a:latin typeface="Coptic1" pitchFamily="2" charset="0"/>
                          <a:ea typeface="+mn-ea"/>
                          <a:cs typeface="+mn-cs"/>
                        </a:rPr>
                        <a:t>~ </a:t>
                      </a:r>
                      <a:r>
                        <a:rPr lang="fr-FR" sz="2400" b="0" i="0" kern="1200" dirty="0" err="1">
                          <a:solidFill>
                            <a:srgbClr val="FFFFFF"/>
                          </a:solidFill>
                          <a:effectLst/>
                          <a:latin typeface="Coptic1" pitchFamily="2" charset="0"/>
                          <a:ea typeface="+mn-ea"/>
                          <a:cs typeface="+mn-cs"/>
                        </a:rPr>
                        <a:t>e~pia~gayon</a:t>
                      </a:r>
                      <a:r>
                        <a:rPr lang="fr-FR" sz="2400" b="0" i="0" kern="1200" dirty="0">
                          <a:solidFill>
                            <a:srgbClr val="FFFFFF"/>
                          </a:solidFill>
                          <a:effectLst/>
                          <a:latin typeface="Coptic1" pitchFamily="2" charset="0"/>
                          <a:ea typeface="+mn-ea"/>
                          <a:cs typeface="+mn-cs"/>
                        </a:rPr>
                        <a:t> </a:t>
                      </a:r>
                      <a:r>
                        <a:rPr lang="fr-FR" sz="2400" b="0" i="0" kern="1200" dirty="0" err="1">
                          <a:solidFill>
                            <a:srgbClr val="FFFFFF"/>
                          </a:solidFill>
                          <a:effectLst/>
                          <a:latin typeface="Coptic1" pitchFamily="2" charset="0"/>
                          <a:ea typeface="+mn-ea"/>
                          <a:cs typeface="+mn-cs"/>
                        </a:rPr>
                        <a:t>n~c</a:t>
                      </a:r>
                      <a:r>
                        <a:rPr lang="fr-FR" sz="2400" b="0" i="0" kern="1200" dirty="0">
                          <a:solidFill>
                            <a:srgbClr val="FFFFFF"/>
                          </a:solidFill>
                          <a:effectLst/>
                          <a:latin typeface="Coptic1" pitchFamily="2" charset="0"/>
                          <a:ea typeface="+mn-ea"/>
                          <a:cs typeface="+mn-cs"/>
                        </a:rPr>
                        <a:t>/ou </a:t>
                      </a:r>
                      <a:r>
                        <a:rPr lang="fr-FR" sz="2400" b="0" i="0" kern="1200" dirty="0" err="1">
                          <a:solidFill>
                            <a:srgbClr val="FFFFFF"/>
                          </a:solidFill>
                          <a:effectLst/>
                          <a:latin typeface="Coptic1" pitchFamily="2" charset="0"/>
                          <a:ea typeface="+mn-ea"/>
                          <a:cs typeface="+mn-cs"/>
                        </a:rPr>
                        <a:t>niben</a:t>
                      </a:r>
                      <a:r>
                        <a:rPr lang="fr-FR" sz="2400" b="0" i="0" kern="1200" dirty="0">
                          <a:solidFill>
                            <a:srgbClr val="FFFFFF"/>
                          </a:solidFill>
                          <a:effectLst/>
                          <a:latin typeface="Coptic1" pitchFamily="2" charset="0"/>
                          <a:ea typeface="+mn-ea"/>
                          <a:cs typeface="+mn-cs"/>
                        </a:rPr>
                        <a:t> </a:t>
                      </a:r>
                      <a:r>
                        <a:rPr lang="fr-FR" sz="2400" b="0" i="0" kern="1200" dirty="0" err="1">
                          <a:solidFill>
                            <a:srgbClr val="FFFFFF"/>
                          </a:solidFill>
                          <a:effectLst/>
                          <a:latin typeface="Coptic1" pitchFamily="2" charset="0"/>
                          <a:ea typeface="+mn-ea"/>
                          <a:cs typeface="+mn-cs"/>
                        </a:rPr>
                        <a:t>n~tef,a</a:t>
                      </a:r>
                      <a:r>
                        <a:rPr lang="fr-FR" sz="2400" b="0" i="0" kern="1200" dirty="0">
                          <a:solidFill>
                            <a:srgbClr val="FFFFFF"/>
                          </a:solidFill>
                          <a:effectLst/>
                          <a:latin typeface="Coptic1" pitchFamily="2" charset="0"/>
                          <a:ea typeface="+mn-ea"/>
                          <a:cs typeface="+mn-cs"/>
                        </a:rPr>
                        <a:t> </a:t>
                      </a:r>
                      <a:r>
                        <a:rPr lang="fr-FR" sz="2400" b="0" i="0" kern="1200" dirty="0" err="1">
                          <a:solidFill>
                            <a:srgbClr val="FFFFFF"/>
                          </a:solidFill>
                          <a:effectLst/>
                          <a:latin typeface="Coptic1" pitchFamily="2" charset="0"/>
                          <a:ea typeface="+mn-ea"/>
                          <a:cs typeface="+mn-cs"/>
                        </a:rPr>
                        <a:t>nennobi</a:t>
                      </a:r>
                      <a:r>
                        <a:rPr lang="fr-FR" sz="2400" b="0" i="0" kern="1200" dirty="0">
                          <a:solidFill>
                            <a:srgbClr val="FFFFFF"/>
                          </a:solidFill>
                          <a:effectLst/>
                          <a:latin typeface="Coptic1" pitchFamily="2" charset="0"/>
                          <a:ea typeface="+mn-ea"/>
                          <a:cs typeface="+mn-cs"/>
                        </a:rPr>
                        <a:t> nan </a:t>
                      </a:r>
                      <a:r>
                        <a:rPr lang="fr-FR" sz="2400" b="0" i="0" kern="1200" dirty="0" err="1">
                          <a:solidFill>
                            <a:srgbClr val="FFFFFF"/>
                          </a:solidFill>
                          <a:effectLst/>
                          <a:latin typeface="Coptic1" pitchFamily="2" charset="0"/>
                          <a:ea typeface="+mn-ea"/>
                          <a:cs typeface="+mn-cs"/>
                        </a:rPr>
                        <a:t>e~bol</a:t>
                      </a:r>
                      <a:r>
                        <a:rPr lang="fr-FR" sz="2400" b="0" i="0" kern="1200" dirty="0">
                          <a:solidFill>
                            <a:srgbClr val="FFFFFF"/>
                          </a:solidFill>
                          <a:effectLst/>
                          <a:latin typeface="Coptic1" pitchFamily="2" charset="0"/>
                          <a:ea typeface="+mn-ea"/>
                          <a:cs typeface="+mn-cs"/>
                        </a:rPr>
                        <a:t>.</a:t>
                      </a:r>
                    </a:p>
                    <a:p>
                      <a:pPr algn="just"/>
                      <a:endParaRPr lang="fr-FR" sz="2400" b="0" i="0" kern="1200" dirty="0">
                        <a:solidFill>
                          <a:srgbClr val="FFFFFF"/>
                        </a:solidFill>
                        <a:effectLst/>
                        <a:latin typeface="Coptic1" pitchFamily="2" charset="0"/>
                        <a:ea typeface="+mn-ea"/>
                        <a:cs typeface="+mn-cs"/>
                      </a:endParaRPr>
                    </a:p>
                    <a:p>
                      <a:pPr algn="just"/>
                      <a:r>
                        <a:rPr lang="fr-FR" sz="2400" b="0" i="0" u="sng" kern="1200" dirty="0" err="1">
                          <a:solidFill>
                            <a:srgbClr val="FF9900"/>
                          </a:solidFill>
                          <a:effectLst/>
                          <a:latin typeface="Coptic1" pitchFamily="2" charset="0"/>
                          <a:ea typeface="+mn-ea"/>
                          <a:cs typeface="+mn-cs"/>
                        </a:rPr>
                        <a:t>Pilaoc</a:t>
                      </a:r>
                      <a:r>
                        <a:rPr lang="fr-FR" sz="2400" b="0" i="0" u="sng" kern="1200" dirty="0">
                          <a:solidFill>
                            <a:srgbClr val="FF9900"/>
                          </a:solidFill>
                          <a:effectLst/>
                          <a:latin typeface="Coptic1" pitchFamily="2" charset="0"/>
                          <a:ea typeface="+mn-ea"/>
                          <a:cs typeface="+mn-cs"/>
                        </a:rPr>
                        <a:t> :</a:t>
                      </a:r>
                    </a:p>
                    <a:p>
                      <a:pPr algn="just"/>
                      <a:r>
                        <a:rPr lang="fr-FR" sz="2400" b="0" i="0" kern="1200" dirty="0" err="1">
                          <a:solidFill>
                            <a:srgbClr val="FFFFFF"/>
                          </a:solidFill>
                          <a:effectLst/>
                          <a:latin typeface="Coptic1" pitchFamily="2" charset="0"/>
                          <a:ea typeface="+mn-ea"/>
                          <a:cs typeface="+mn-cs"/>
                        </a:rPr>
                        <a:t>Kurie</a:t>
                      </a:r>
                      <a:r>
                        <a:rPr lang="fr-FR" sz="2400" b="0" i="0" kern="1200" dirty="0">
                          <a:solidFill>
                            <a:srgbClr val="FFFFFF"/>
                          </a:solidFill>
                          <a:effectLst/>
                          <a:latin typeface="Coptic1" pitchFamily="2" charset="0"/>
                          <a:ea typeface="+mn-ea"/>
                          <a:cs typeface="+mn-cs"/>
                        </a:rPr>
                        <a:t>~ </a:t>
                      </a:r>
                      <a:r>
                        <a:rPr lang="fr-FR" sz="2400" b="0" i="0" kern="1200" dirty="0" err="1">
                          <a:solidFill>
                            <a:srgbClr val="FFFFFF"/>
                          </a:solidFill>
                          <a:effectLst/>
                          <a:latin typeface="Coptic1" pitchFamily="2" charset="0"/>
                          <a:ea typeface="+mn-ea"/>
                          <a:cs typeface="+mn-cs"/>
                        </a:rPr>
                        <a:t>e~le</a:t>
                      </a:r>
                      <a:r>
                        <a:rPr lang="fr-FR" sz="2400" b="0" i="0" kern="1200" dirty="0">
                          <a:solidFill>
                            <a:srgbClr val="FFFFFF"/>
                          </a:solidFill>
                          <a:effectLst/>
                          <a:latin typeface="Coptic1" pitchFamily="2" charset="0"/>
                          <a:ea typeface="+mn-ea"/>
                          <a:cs typeface="+mn-cs"/>
                        </a:rPr>
                        <a:t>/~con.</a:t>
                      </a:r>
                    </a:p>
                  </a:txBody>
                  <a:tcPr marL="144000" marR="144000" marT="46800" marB="4680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diacre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Priez pour tous ceux qui nous ont demandé de nous souvenir d’eux dans nos prières et nos supplications, chacun par son nom, pour que Le Christ notre Dieu se souviens d’eux en toutes bonnes chose tout le temps et nous pardonne nos péchés.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peuple :</a:t>
                      </a:r>
                      <a:endParaRPr kumimoji="0" lang="ar-EG" sz="27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CA" sz="2700" b="0" i="0" u="none" strike="noStrike" cap="none" normalizeH="0" baseline="0" dirty="0">
                          <a:ln>
                            <a:noFill/>
                          </a:ln>
                          <a:solidFill>
                            <a:srgbClr val="FFFFFF"/>
                          </a:solidFill>
                          <a:effectLst/>
                          <a:latin typeface="Arial" charset="0"/>
                          <a:cs typeface="Arial" charset="0"/>
                        </a:rPr>
                        <a:t>Pitié Seigneur.</a:t>
                      </a:r>
                      <a:endParaRPr kumimoji="0" lang="ar-EG" sz="2100" b="0" i="0" u="none" strike="noStrike" cap="none" normalizeH="0" baseline="0" dirty="0">
                        <a:ln>
                          <a:noFill/>
                        </a:ln>
                        <a:solidFill>
                          <a:srgbClr val="FFFFFF"/>
                        </a:solidFill>
                        <a:effectLst/>
                        <a:latin typeface="Arial" charset="0"/>
                        <a:cs typeface="Arial" charset="0"/>
                      </a:endParaRPr>
                    </a:p>
                  </a:txBody>
                  <a:tcPr marL="144000" marR="144000" marT="46800" marB="4680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sng" strike="noStrike" cap="none" normalizeH="0" baseline="0" dirty="0">
                          <a:ln>
                            <a:noFill/>
                          </a:ln>
                          <a:solidFill>
                            <a:srgbClr val="FF9933"/>
                          </a:solidFill>
                          <a:effectLst/>
                          <a:latin typeface="Arial" charset="0"/>
                          <a:cs typeface="Times New Roman" pitchFamily="18" charset="0"/>
                        </a:rPr>
                        <a:t>الشَّمَّاسُ : </a:t>
                      </a:r>
                      <a:endParaRPr kumimoji="0" lang="en-CA" sz="27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100" b="0" i="0" u="none" strike="noStrike" cap="none" normalizeH="0" baseline="0" dirty="0">
                          <a:ln>
                            <a:noFill/>
                          </a:ln>
                          <a:solidFill>
                            <a:srgbClr val="FFFFFF"/>
                          </a:solidFill>
                          <a:effectLst/>
                          <a:latin typeface="Arial" charset="0"/>
                          <a:cs typeface="Arial" charset="0"/>
                        </a:rPr>
                        <a:t>اطلبوا عن كل الذينَ أوصونا أن نذكرهم في سؤالاتنا وطلباتنا، كل واحدٍ باسمِهِ، لكي المسيح إلهُـنا يذكرهم بالخير في كل حين ويغفرَ لنا خطايانا.</a:t>
                      </a:r>
                      <a:r>
                        <a:rPr kumimoji="0" lang="en-US" sz="3100" b="0" i="0" u="none" strike="noStrike" cap="none" normalizeH="0" baseline="0" dirty="0">
                          <a:ln>
                            <a:noFill/>
                          </a:ln>
                          <a:solidFill>
                            <a:srgbClr val="FFFFFF"/>
                          </a:solidFill>
                          <a:effectLst/>
                          <a:latin typeface="Arial" charset="0"/>
                          <a:cs typeface="Arial"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33"/>
                          </a:solidFill>
                          <a:effectLst/>
                          <a:latin typeface="Arial" charset="0"/>
                          <a:cs typeface="Times New Roman" pitchFamily="18" charset="0"/>
                        </a:rPr>
                        <a:t>الشَّعْبُ : </a:t>
                      </a:r>
                    </a:p>
                    <a:p>
                      <a:pPr marL="0" marR="0" lvl="0" indent="0" algn="just" defTabSz="914400" rtl="1" eaLnBrk="1" fontAlgn="base" latinLnBrk="0" hangingPunct="1">
                        <a:lnSpc>
                          <a:spcPct val="95000"/>
                        </a:lnSpc>
                        <a:spcBef>
                          <a:spcPct val="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44000" marR="144000" marT="46800" marB="4680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667915" name="Group 11"/>
          <p:cNvGraphicFramePr>
            <a:graphicFrameLocks noGrp="1"/>
          </p:cNvGraphicFramePr>
          <p:nvPr>
            <p:ph/>
          </p:nvPr>
        </p:nvGraphicFramePr>
        <p:xfrm>
          <a:off x="0" y="0"/>
          <a:ext cx="12192001" cy="1821816"/>
        </p:xfrm>
        <a:graphic>
          <a:graphicData uri="http://schemas.openxmlformats.org/drawingml/2006/table">
            <a:tbl>
              <a:tblPr/>
              <a:tblGrid>
                <a:gridCol w="4507759">
                  <a:extLst>
                    <a:ext uri="{9D8B030D-6E8A-4147-A177-3AD203B41FA5}">
                      <a16:colId xmlns:a16="http://schemas.microsoft.com/office/drawing/2014/main" val="3203768638"/>
                    </a:ext>
                  </a:extLst>
                </a:gridCol>
                <a:gridCol w="4507759">
                  <a:extLst>
                    <a:ext uri="{9D8B030D-6E8A-4147-A177-3AD203B41FA5}">
                      <a16:colId xmlns:a16="http://schemas.microsoft.com/office/drawing/2014/main" val="20000"/>
                    </a:ext>
                  </a:extLst>
                </a:gridCol>
                <a:gridCol w="3176483">
                  <a:extLst>
                    <a:ext uri="{9D8B030D-6E8A-4147-A177-3AD203B41FA5}">
                      <a16:colId xmlns:a16="http://schemas.microsoft.com/office/drawing/2014/main" val="20002"/>
                    </a:ext>
                  </a:extLst>
                </a:gridCol>
              </a:tblGrid>
              <a:tr h="18004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Coptic1" pitchFamily="2" charset="0"/>
                          <a:cs typeface="Arial" charset="0"/>
                        </a:rPr>
                        <a:t>Piou/b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none" strike="noStrike" cap="none" normalizeH="0" baseline="0" dirty="0" err="1">
                          <a:ln>
                            <a:noFill/>
                          </a:ln>
                          <a:solidFill>
                            <a:srgbClr val="FFFFFF"/>
                          </a:solidFill>
                          <a:effectLst/>
                          <a:latin typeface="Coptic1" pitchFamily="2" charset="0"/>
                          <a:cs typeface="Arial" charset="0"/>
                        </a:rPr>
                        <a:t>A~riv~meui</a:t>
                      </a:r>
                      <a:r>
                        <a:rPr kumimoji="0" lang="fr-CA" sz="2700" b="0" i="0" u="none" strike="noStrike" cap="none" normalizeH="0" baseline="0" dirty="0">
                          <a:ln>
                            <a:noFill/>
                          </a:ln>
                          <a:solidFill>
                            <a:srgbClr val="FFFFFF"/>
                          </a:solidFill>
                          <a:effectLst/>
                          <a:latin typeface="Coptic1" pitchFamily="2" charset="0"/>
                          <a:cs typeface="Arial" charset="0"/>
                        </a:rPr>
                        <a:t>~ </a:t>
                      </a:r>
                      <a:r>
                        <a:rPr kumimoji="0" lang="fr-CA" sz="2700" b="0" i="0" u="none" strike="noStrike" cap="none" normalizeH="0" baseline="0" dirty="0" err="1">
                          <a:ln>
                            <a:noFill/>
                          </a:ln>
                          <a:solidFill>
                            <a:srgbClr val="FFFFFF"/>
                          </a:solidFill>
                          <a:effectLst/>
                          <a:latin typeface="Coptic1" pitchFamily="2" charset="0"/>
                          <a:cs typeface="Arial" charset="0"/>
                        </a:rPr>
                        <a:t>P~o#c</a:t>
                      </a:r>
                      <a:r>
                        <a:rPr kumimoji="0" lang="fr-CA" sz="2700" b="0" i="0" u="none" strike="noStrike" cap="none" normalizeH="0" baseline="0" dirty="0">
                          <a:ln>
                            <a:noFill/>
                          </a:ln>
                          <a:solidFill>
                            <a:srgbClr val="FFFFFF"/>
                          </a:solidFill>
                          <a:effectLst/>
                          <a:latin typeface="Coptic1" pitchFamily="2" charset="0"/>
                          <a:cs typeface="Arial" charset="0"/>
                        </a:rPr>
                        <a:t># </a:t>
                      </a:r>
                      <a:r>
                        <a:rPr kumimoji="0" lang="fr-CA" sz="2700" b="0" i="0" u="none" strike="noStrike" cap="none" normalizeH="0" baseline="0" dirty="0" err="1">
                          <a:ln>
                            <a:noFill/>
                          </a:ln>
                          <a:solidFill>
                            <a:srgbClr val="FFFFFF"/>
                          </a:solidFill>
                          <a:effectLst/>
                          <a:latin typeface="Coptic1" pitchFamily="2" charset="0"/>
                          <a:cs typeface="Arial" charset="0"/>
                        </a:rPr>
                        <a:t>n~ouon</a:t>
                      </a:r>
                      <a:r>
                        <a:rPr kumimoji="0" lang="fr-CA" sz="2700" b="0" i="0" u="none" strike="noStrike" cap="none" normalizeH="0" baseline="0" dirty="0">
                          <a:ln>
                            <a:noFill/>
                          </a:ln>
                          <a:solidFill>
                            <a:srgbClr val="FFFFFF"/>
                          </a:solidFill>
                          <a:effectLst/>
                          <a:latin typeface="Coptic1" pitchFamily="2" charset="0"/>
                          <a:cs typeface="Arial" charset="0"/>
                        </a:rPr>
                        <a:t> </a:t>
                      </a:r>
                      <a:r>
                        <a:rPr kumimoji="0" lang="fr-CA" sz="2700" b="0" i="0" u="none" strike="noStrike" cap="none" normalizeH="0" baseline="0" dirty="0" err="1">
                          <a:ln>
                            <a:noFill/>
                          </a:ln>
                          <a:solidFill>
                            <a:srgbClr val="FFFFFF"/>
                          </a:solidFill>
                          <a:effectLst/>
                          <a:latin typeface="Coptic1" pitchFamily="2" charset="0"/>
                          <a:cs typeface="Arial" charset="0"/>
                        </a:rPr>
                        <a:t>niben</a:t>
                      </a:r>
                      <a:r>
                        <a:rPr kumimoji="0" lang="fr-CA" sz="2700" b="0" i="0" u="none" strike="noStrike" cap="none" normalizeH="0" baseline="0" dirty="0">
                          <a:ln>
                            <a:noFill/>
                          </a:ln>
                          <a:solidFill>
                            <a:srgbClr val="FFFFFF"/>
                          </a:solidFill>
                          <a:effectLst/>
                          <a:latin typeface="Coptic1" pitchFamily="2" charset="0"/>
                          <a:cs typeface="Arial" charset="0"/>
                        </a:rPr>
                        <a:t> </a:t>
                      </a:r>
                      <a:r>
                        <a:rPr kumimoji="0" lang="fr-CA" sz="2700" b="0" i="0" u="none" strike="noStrike" cap="none" normalizeH="0" baseline="0" dirty="0" err="1">
                          <a:ln>
                            <a:noFill/>
                          </a:ln>
                          <a:solidFill>
                            <a:srgbClr val="FFFFFF"/>
                          </a:solidFill>
                          <a:effectLst/>
                          <a:latin typeface="Coptic1" pitchFamily="2" charset="0"/>
                          <a:cs typeface="Arial" charset="0"/>
                        </a:rPr>
                        <a:t>e~tauhonhen</a:t>
                      </a:r>
                      <a:r>
                        <a:rPr kumimoji="0" lang="fr-CA" sz="2700" b="0" i="0" u="none" strike="noStrike" cap="none" normalizeH="0" baseline="0" dirty="0">
                          <a:ln>
                            <a:noFill/>
                          </a:ln>
                          <a:solidFill>
                            <a:srgbClr val="FFFFFF"/>
                          </a:solidFill>
                          <a:effectLst/>
                          <a:latin typeface="Coptic1" pitchFamily="2" charset="0"/>
                          <a:cs typeface="Arial" charset="0"/>
                        </a:rPr>
                        <a:t> nan je </a:t>
                      </a:r>
                      <a:r>
                        <a:rPr kumimoji="0" lang="fr-CA" sz="2700" b="0" i="0" u="none" strike="noStrike" cap="none" normalizeH="0" baseline="0" dirty="0" err="1">
                          <a:ln>
                            <a:noFill/>
                          </a:ln>
                          <a:solidFill>
                            <a:srgbClr val="FFFFFF"/>
                          </a:solidFill>
                          <a:effectLst/>
                          <a:latin typeface="Coptic1" pitchFamily="2" charset="0"/>
                          <a:cs typeface="Arial" charset="0"/>
                        </a:rPr>
                        <a:t>a~ripenmeui</a:t>
                      </a:r>
                      <a:r>
                        <a:rPr kumimoji="0" lang="fr-CA" sz="2700" b="0" i="0" u="none" strike="noStrike" cap="none" normalizeH="0" baseline="0" dirty="0">
                          <a:ln>
                            <a:noFill/>
                          </a:ln>
                          <a:solidFill>
                            <a:srgbClr val="FFFFFF"/>
                          </a:solidFill>
                          <a:effectLst/>
                          <a:latin typeface="Coptic1" pitchFamily="2" charset="0"/>
                          <a:cs typeface="Arial" charset="0"/>
                        </a:rPr>
                        <a:t>~.</a:t>
                      </a:r>
                    </a:p>
                  </a:txBody>
                  <a:tcPr marL="144000" marR="144000" marT="46800" marB="4680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prêtre :</a:t>
                      </a:r>
                      <a:endParaRPr kumimoji="0" lang="ar-EG" sz="27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rgbClr val="FFFFFF"/>
                          </a:solidFill>
                          <a:effectLst/>
                          <a:latin typeface="Arial" charset="0"/>
                          <a:cs typeface="Arial" charset="0"/>
                        </a:rPr>
                        <a:t>Souviens-Toi Seigneur de tous ceux qui nous ont demandé de nous souvenir d’eux.</a:t>
                      </a:r>
                      <a:r>
                        <a:rPr kumimoji="0" lang="en-US" sz="2400" b="0" i="0" u="none" strike="noStrike" cap="none" normalizeH="0" baseline="0" dirty="0">
                          <a:ln>
                            <a:noFill/>
                          </a:ln>
                          <a:solidFill>
                            <a:srgbClr val="FFFFFF"/>
                          </a:solidFill>
                          <a:effectLst/>
                          <a:latin typeface="Arial" charset="0"/>
                          <a:cs typeface="Arial" charset="0"/>
                        </a:rPr>
                        <a:t> </a:t>
                      </a:r>
                      <a:endParaRPr kumimoji="0" lang="fr-CA" sz="2400" b="0" i="0" u="none" strike="noStrike" cap="none" normalizeH="0" baseline="0" dirty="0">
                        <a:ln>
                          <a:noFill/>
                        </a:ln>
                        <a:solidFill>
                          <a:srgbClr val="FFFFFF"/>
                        </a:solidFill>
                        <a:effectLst/>
                        <a:latin typeface="Arial" charset="0"/>
                        <a:cs typeface="Arial" charset="0"/>
                      </a:endParaRPr>
                    </a:p>
                  </a:txBody>
                  <a:tcPr marL="144000" marR="144000" marT="46800" marB="4680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5000"/>
                        </a:lnSpc>
                        <a:spcBef>
                          <a:spcPct val="0"/>
                        </a:spcBef>
                        <a:spcAft>
                          <a:spcPct val="0"/>
                        </a:spcAft>
                        <a:buClrTx/>
                        <a:buSzTx/>
                        <a:buFontTx/>
                        <a:buNone/>
                        <a:tabLst/>
                      </a:pPr>
                      <a:r>
                        <a:rPr kumimoji="0" lang="ar-SA" sz="2700" b="0" i="0" u="sng" strike="noStrike" cap="none" normalizeH="0" baseline="0" dirty="0">
                          <a:ln>
                            <a:noFill/>
                          </a:ln>
                          <a:solidFill>
                            <a:srgbClr val="FF9933"/>
                          </a:solidFill>
                          <a:effectLst/>
                          <a:latin typeface="Arial" charset="0"/>
                          <a:cs typeface="Times New Roman" pitchFamily="18" charset="0"/>
                        </a:rPr>
                        <a:t>الْكَاهِنُ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أذكر يا ربُ كل الذينَ أوصونا أن نذكرهم.</a:t>
                      </a:r>
                      <a:r>
                        <a:rPr kumimoji="0" lang="en-US" sz="3200" b="0" i="0" u="none" strike="noStrike" cap="none" normalizeH="0" baseline="0" dirty="0">
                          <a:ln>
                            <a:noFill/>
                          </a:ln>
                          <a:solidFill>
                            <a:srgbClr val="FFFFFF"/>
                          </a:solidFill>
                          <a:effectLst/>
                          <a:latin typeface="Arial" charset="0"/>
                          <a:cs typeface="Arial" charset="0"/>
                        </a:rPr>
                        <a:t> </a:t>
                      </a:r>
                      <a:endParaRPr kumimoji="0" lang="ar-EG" sz="32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ar-EG" sz="1200" b="0" i="0" u="none" strike="noStrike" cap="none" normalizeH="0" baseline="0" dirty="0">
                        <a:ln>
                          <a:noFill/>
                        </a:ln>
                        <a:solidFill>
                          <a:schemeClr val="tx1"/>
                        </a:solidFill>
                        <a:effectLst/>
                        <a:latin typeface="Arial" charset="0"/>
                        <a:cs typeface="Arial" charset="0"/>
                      </a:endParaRPr>
                    </a:p>
                  </a:txBody>
                  <a:tcPr marL="144000" marR="144000" marT="46800" marB="4680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6460093"/>
      </p:ext>
    </p:extLst>
  </p:cSld>
  <p:clrMapOvr>
    <a:masterClrMapping/>
  </p:clrMapOvr>
  <p:transition/>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69954" name="Group 2"/>
          <p:cNvGraphicFramePr>
            <a:graphicFrameLocks noGrp="1"/>
          </p:cNvGraphicFramePr>
          <p:nvPr>
            <p:ph/>
          </p:nvPr>
        </p:nvGraphicFramePr>
        <p:xfrm>
          <a:off x="0" y="0"/>
          <a:ext cx="12191999" cy="6400800"/>
        </p:xfrm>
        <a:graphic>
          <a:graphicData uri="http://schemas.openxmlformats.org/drawingml/2006/table">
            <a:tbl>
              <a:tblPr/>
              <a:tblGrid>
                <a:gridCol w="4271797">
                  <a:extLst>
                    <a:ext uri="{9D8B030D-6E8A-4147-A177-3AD203B41FA5}">
                      <a16:colId xmlns:a16="http://schemas.microsoft.com/office/drawing/2014/main" val="3477655332"/>
                    </a:ext>
                  </a:extLst>
                </a:gridCol>
                <a:gridCol w="4224469">
                  <a:extLst>
                    <a:ext uri="{9D8B030D-6E8A-4147-A177-3AD203B41FA5}">
                      <a16:colId xmlns:a16="http://schemas.microsoft.com/office/drawing/2014/main" val="20000"/>
                    </a:ext>
                  </a:extLst>
                </a:gridCol>
                <a:gridCol w="3695733">
                  <a:extLst>
                    <a:ext uri="{9D8B030D-6E8A-4147-A177-3AD203B41FA5}">
                      <a16:colId xmlns:a16="http://schemas.microsoft.com/office/drawing/2014/main" val="20002"/>
                    </a:ext>
                  </a:extLst>
                </a:gridCol>
              </a:tblGrid>
              <a:tr h="6400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0" i="0" u="sng" strike="noStrike" cap="none" normalizeH="0" baseline="0" dirty="0">
                          <a:ln>
                            <a:noFill/>
                          </a:ln>
                          <a:solidFill>
                            <a:srgbClr val="FF9900"/>
                          </a:solidFill>
                          <a:effectLst/>
                          <a:latin typeface="Coptic1" pitchFamily="2" charset="0"/>
                          <a:cs typeface="Arial" charset="0"/>
                        </a:rPr>
                        <a:t>Piou/b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err="1">
                          <a:ln>
                            <a:noFill/>
                          </a:ln>
                          <a:solidFill>
                            <a:srgbClr val="FFFFFF"/>
                          </a:solidFill>
                          <a:effectLst/>
                          <a:latin typeface="Coptic1" pitchFamily="2" charset="0"/>
                          <a:cs typeface="Arial" charset="0"/>
                        </a:rPr>
                        <a:t>Qen</a:t>
                      </a:r>
                      <a:r>
                        <a:rPr kumimoji="0" lang="fr-FR" sz="3200" b="0" i="0" u="none" strike="noStrike" cap="none" normalizeH="0" baseline="0" dirty="0">
                          <a:ln>
                            <a:noFill/>
                          </a:ln>
                          <a:solidFill>
                            <a:srgbClr val="FFFFFF"/>
                          </a:solidFill>
                          <a:effectLst/>
                          <a:latin typeface="Coptic1" pitchFamily="2" charset="0"/>
                          <a:cs typeface="Arial" charset="0"/>
                        </a:rPr>
                        <a:t> </a:t>
                      </a:r>
                      <a:r>
                        <a:rPr kumimoji="0" lang="fr-FR" sz="3200" b="0" i="0" u="none" strike="noStrike" cap="none" normalizeH="0" baseline="0" dirty="0" err="1">
                          <a:ln>
                            <a:noFill/>
                          </a:ln>
                          <a:solidFill>
                            <a:srgbClr val="FFFFFF"/>
                          </a:solidFill>
                          <a:effectLst/>
                          <a:latin typeface="Coptic1" pitchFamily="2" charset="0"/>
                          <a:cs typeface="Arial" charset="0"/>
                        </a:rPr>
                        <a:t>nen</a:t>
                      </a:r>
                      <a:r>
                        <a:rPr kumimoji="0" lang="fr-FR" sz="3200" b="0" i="0" u="none" strike="noStrike" cap="none" normalizeH="0" baseline="0" dirty="0">
                          <a:ln>
                            <a:noFill/>
                          </a:ln>
                          <a:solidFill>
                            <a:srgbClr val="FFFFFF"/>
                          </a:solidFill>
                          <a:effectLst/>
                          <a:latin typeface="Coptic1" pitchFamily="2" charset="0"/>
                          <a:cs typeface="Arial" charset="0"/>
                        </a:rPr>
                        <a:t>]ho nem </a:t>
                      </a:r>
                      <a:r>
                        <a:rPr kumimoji="0" lang="fr-FR" sz="3200" b="0" i="0" u="none" strike="noStrike" cap="none" normalizeH="0" baseline="0" dirty="0" err="1">
                          <a:ln>
                            <a:noFill/>
                          </a:ln>
                          <a:solidFill>
                            <a:srgbClr val="FFFFFF"/>
                          </a:solidFill>
                          <a:effectLst/>
                          <a:latin typeface="Coptic1" pitchFamily="2" charset="0"/>
                          <a:cs typeface="Arial" charset="0"/>
                        </a:rPr>
                        <a:t>nentwbh</a:t>
                      </a:r>
                      <a:r>
                        <a:rPr kumimoji="0" lang="fr-FR" sz="3200" b="0" i="0" u="none" strike="noStrike" cap="none" normalizeH="0" baseline="0" dirty="0">
                          <a:ln>
                            <a:noFill/>
                          </a:ln>
                          <a:solidFill>
                            <a:srgbClr val="FFFFFF"/>
                          </a:solidFill>
                          <a:effectLst/>
                          <a:latin typeface="Coptic1" pitchFamily="2" charset="0"/>
                          <a:cs typeface="Arial" charset="0"/>
                        </a:rPr>
                        <a:t> </a:t>
                      </a:r>
                      <a:r>
                        <a:rPr kumimoji="0" lang="fr-FR" sz="3200" b="0" i="0" u="none" strike="noStrike" cap="none" normalizeH="0" baseline="0" dirty="0" err="1">
                          <a:ln>
                            <a:noFill/>
                          </a:ln>
                          <a:solidFill>
                            <a:srgbClr val="FFFFFF"/>
                          </a:solidFill>
                          <a:effectLst/>
                          <a:latin typeface="Coptic1" pitchFamily="2" charset="0"/>
                          <a:cs typeface="Arial" charset="0"/>
                        </a:rPr>
                        <a:t>e~teni~ri</a:t>
                      </a:r>
                      <a:r>
                        <a:rPr kumimoji="0" lang="fr-FR" sz="3200" b="0" i="0" u="none" strike="noStrike" cap="none" normalizeH="0" baseline="0" dirty="0">
                          <a:ln>
                            <a:noFill/>
                          </a:ln>
                          <a:solidFill>
                            <a:srgbClr val="FFFFFF"/>
                          </a:solidFill>
                          <a:effectLst/>
                          <a:latin typeface="Coptic1" pitchFamily="2" charset="0"/>
                          <a:cs typeface="Arial" charset="0"/>
                        </a:rPr>
                        <a:t> </a:t>
                      </a:r>
                      <a:r>
                        <a:rPr kumimoji="0" lang="fr-FR" sz="3200" b="0" i="0" u="none" strike="noStrike" cap="none" normalizeH="0" baseline="0" dirty="0" err="1">
                          <a:ln>
                            <a:noFill/>
                          </a:ln>
                          <a:solidFill>
                            <a:srgbClr val="FFFFFF"/>
                          </a:solidFill>
                          <a:effectLst/>
                          <a:latin typeface="Coptic1" pitchFamily="2" charset="0"/>
                          <a:cs typeface="Arial" charset="0"/>
                        </a:rPr>
                        <a:t>m~mwou</a:t>
                      </a:r>
                      <a:r>
                        <a:rPr kumimoji="0" lang="fr-FR" sz="3200" b="0" i="0" u="none" strike="noStrike" cap="none" normalizeH="0" baseline="0" dirty="0">
                          <a:ln>
                            <a:noFill/>
                          </a:ln>
                          <a:solidFill>
                            <a:srgbClr val="FFFFFF"/>
                          </a:solidFill>
                          <a:effectLst/>
                          <a:latin typeface="Coptic1" pitchFamily="2" charset="0"/>
                          <a:cs typeface="Arial" charset="0"/>
                        </a:rPr>
                        <a:t> </a:t>
                      </a:r>
                      <a:r>
                        <a:rPr kumimoji="0" lang="fr-FR" sz="3200" b="0" i="0" u="none" strike="noStrike" cap="none" normalizeH="0" baseline="0" dirty="0" err="1">
                          <a:ln>
                            <a:noFill/>
                          </a:ln>
                          <a:solidFill>
                            <a:srgbClr val="FFFFFF"/>
                          </a:solidFill>
                          <a:effectLst/>
                          <a:latin typeface="Coptic1" pitchFamily="2" charset="0"/>
                          <a:cs typeface="Arial" charset="0"/>
                        </a:rPr>
                        <a:t>e~p~swi</a:t>
                      </a:r>
                      <a:r>
                        <a:rPr kumimoji="0" lang="fr-FR" sz="3200" b="0" i="0" u="none" strike="noStrike" cap="none" normalizeH="0" baseline="0" dirty="0">
                          <a:ln>
                            <a:noFill/>
                          </a:ln>
                          <a:solidFill>
                            <a:srgbClr val="FFFFFF"/>
                          </a:solidFill>
                          <a:effectLst/>
                          <a:latin typeface="Coptic1" pitchFamily="2" charset="0"/>
                          <a:cs typeface="Arial" charset="0"/>
                        </a:rPr>
                        <a:t> </a:t>
                      </a:r>
                      <a:r>
                        <a:rPr kumimoji="0" lang="fr-FR" sz="3200" b="0" i="0" u="none" strike="noStrike" cap="none" normalizeH="0" baseline="0" dirty="0" err="1">
                          <a:ln>
                            <a:noFill/>
                          </a:ln>
                          <a:solidFill>
                            <a:srgbClr val="FFFFFF"/>
                          </a:solidFill>
                          <a:effectLst/>
                          <a:latin typeface="Coptic1" pitchFamily="2" charset="0"/>
                          <a:cs typeface="Arial" charset="0"/>
                        </a:rPr>
                        <a:t>harok</a:t>
                      </a:r>
                      <a:r>
                        <a:rPr kumimoji="0" lang="fr-FR" sz="3200" b="0" i="0" u="none" strike="noStrike" cap="none" normalizeH="0" baseline="0" dirty="0">
                          <a:ln>
                            <a:noFill/>
                          </a:ln>
                          <a:solidFill>
                            <a:srgbClr val="FFFFFF"/>
                          </a:solidFill>
                          <a:effectLst/>
                          <a:latin typeface="Coptic1" pitchFamily="2" charset="0"/>
                          <a:cs typeface="Arial" charset="0"/>
                        </a:rPr>
                        <a:t> </a:t>
                      </a:r>
                      <a:r>
                        <a:rPr kumimoji="0" lang="fr-FR" sz="3200" b="0" i="0" u="none" strike="noStrike" cap="none" normalizeH="0" baseline="0" dirty="0" err="1">
                          <a:ln>
                            <a:noFill/>
                          </a:ln>
                          <a:solidFill>
                            <a:srgbClr val="FFFFFF"/>
                          </a:solidFill>
                          <a:effectLst/>
                          <a:latin typeface="Coptic1" pitchFamily="2" charset="0"/>
                          <a:cs typeface="Arial" charset="0"/>
                        </a:rPr>
                        <a:t>P~o#c</a:t>
                      </a:r>
                      <a:r>
                        <a:rPr kumimoji="0" lang="fr-FR" sz="3200" b="0" i="0" u="none" strike="noStrike" cap="none" normalizeH="0" baseline="0" dirty="0">
                          <a:ln>
                            <a:noFill/>
                          </a:ln>
                          <a:solidFill>
                            <a:srgbClr val="FFFFFF"/>
                          </a:solidFill>
                          <a:effectLst/>
                          <a:latin typeface="Coptic1" pitchFamily="2" charset="0"/>
                          <a:cs typeface="Arial" charset="0"/>
                        </a:rPr>
                        <a:t># </a:t>
                      </a:r>
                      <a:r>
                        <a:rPr kumimoji="0" lang="fr-FR" sz="3200" b="0" i="0" u="none" strike="noStrike" cap="none" normalizeH="0" baseline="0" dirty="0" err="1">
                          <a:ln>
                            <a:noFill/>
                          </a:ln>
                          <a:solidFill>
                            <a:srgbClr val="FFFFFF"/>
                          </a:solidFill>
                          <a:effectLst/>
                          <a:latin typeface="Coptic1" pitchFamily="2" charset="0"/>
                          <a:cs typeface="Arial" charset="0"/>
                        </a:rPr>
                        <a:t>penNou</a:t>
                      </a:r>
                      <a:r>
                        <a:rPr kumimoji="0" lang="fr-FR" sz="3200" b="0" i="0" u="none" strike="noStrike" cap="none" normalizeH="0" baseline="0" dirty="0">
                          <a:ln>
                            <a:noFill/>
                          </a:ln>
                          <a:solidFill>
                            <a:srgbClr val="FFFFFF"/>
                          </a:solidFill>
                          <a:effectLst/>
                          <a:latin typeface="Coptic1" pitchFamily="2" charset="0"/>
                          <a:cs typeface="Arial" charset="0"/>
                        </a:rPr>
                        <a:t>]. Nem kata </a:t>
                      </a:r>
                      <a:r>
                        <a:rPr kumimoji="0" lang="fr-FR" sz="3200" b="0" i="0" u="none" strike="noStrike" cap="none" normalizeH="0" baseline="0" dirty="0" err="1">
                          <a:ln>
                            <a:noFill/>
                          </a:ln>
                          <a:solidFill>
                            <a:srgbClr val="FFFFFF"/>
                          </a:solidFill>
                          <a:effectLst/>
                          <a:latin typeface="Coptic1" pitchFamily="2" charset="0"/>
                          <a:cs typeface="Arial" charset="0"/>
                        </a:rPr>
                        <a:t>paic</a:t>
                      </a:r>
                      <a:r>
                        <a:rPr kumimoji="0" lang="fr-FR" sz="3200" b="0" i="0" u="none" strike="noStrike" cap="none" normalizeH="0" baseline="0" dirty="0">
                          <a:ln>
                            <a:noFill/>
                          </a:ln>
                          <a:solidFill>
                            <a:srgbClr val="FFFFFF"/>
                          </a:solidFill>
                          <a:effectLst/>
                          <a:latin typeface="Coptic1" pitchFamily="2" charset="0"/>
                          <a:cs typeface="Arial" charset="0"/>
                        </a:rPr>
                        <a:t>/ou </a:t>
                      </a:r>
                      <a:r>
                        <a:rPr kumimoji="0" lang="fr-FR" sz="3200" b="0" i="0" u="none" strike="noStrike" cap="none" normalizeH="0" baseline="0" dirty="0" err="1">
                          <a:ln>
                            <a:noFill/>
                          </a:ln>
                          <a:solidFill>
                            <a:srgbClr val="FFFFFF"/>
                          </a:solidFill>
                          <a:effectLst/>
                          <a:latin typeface="Coptic1" pitchFamily="2" charset="0"/>
                          <a:cs typeface="Arial" charset="0"/>
                        </a:rPr>
                        <a:t>vai</a:t>
                      </a:r>
                      <a:r>
                        <a:rPr kumimoji="0" lang="fr-FR" sz="3200" b="0" i="0" u="none" strike="noStrike" cap="none" normalizeH="0" baseline="0" dirty="0">
                          <a:ln>
                            <a:noFill/>
                          </a:ln>
                          <a:solidFill>
                            <a:srgbClr val="FFFFFF"/>
                          </a:solidFill>
                          <a:effectLst/>
                          <a:latin typeface="Coptic1" pitchFamily="2" charset="0"/>
                          <a:cs typeface="Arial" charset="0"/>
                        </a:rPr>
                        <a:t> </a:t>
                      </a:r>
                      <a:r>
                        <a:rPr kumimoji="0" lang="fr-FR" sz="3200" b="0" i="0" u="none" strike="noStrike" cap="none" normalizeH="0" baseline="0" dirty="0" err="1">
                          <a:ln>
                            <a:noFill/>
                          </a:ln>
                          <a:solidFill>
                            <a:srgbClr val="FFFFFF"/>
                          </a:solidFill>
                          <a:effectLst/>
                          <a:latin typeface="Coptic1" pitchFamily="2" charset="0"/>
                          <a:cs typeface="Arial" charset="0"/>
                        </a:rPr>
                        <a:t>n~te</a:t>
                      </a:r>
                      <a:r>
                        <a:rPr kumimoji="0" lang="fr-FR" sz="3200" b="0" i="0" u="none" strike="noStrike" cap="none" normalizeH="0" baseline="0" dirty="0">
                          <a:ln>
                            <a:noFill/>
                          </a:ln>
                          <a:solidFill>
                            <a:srgbClr val="FFFFFF"/>
                          </a:solidFill>
                          <a:effectLst/>
                          <a:latin typeface="Coptic1" pitchFamily="2" charset="0"/>
                          <a:cs typeface="Arial" charset="0"/>
                        </a:rPr>
                        <a:t> </a:t>
                      </a:r>
                      <a:r>
                        <a:rPr kumimoji="0" lang="fr-FR" sz="3200" b="0" i="0" u="none" strike="noStrike" cap="none" normalizeH="0" baseline="0" dirty="0" err="1">
                          <a:ln>
                            <a:noFill/>
                          </a:ln>
                          <a:solidFill>
                            <a:srgbClr val="FFFFFF"/>
                          </a:solidFill>
                          <a:effectLst/>
                          <a:latin typeface="Coptic1" pitchFamily="2" charset="0"/>
                          <a:cs typeface="Arial" charset="0"/>
                        </a:rPr>
                        <a:t>taia~navora</a:t>
                      </a:r>
                      <a:r>
                        <a:rPr kumimoji="0" lang="fr-FR" sz="3200" b="0" i="0" u="none" strike="noStrike" cap="none" normalizeH="0" baseline="0" dirty="0">
                          <a:ln>
                            <a:noFill/>
                          </a:ln>
                          <a:solidFill>
                            <a:srgbClr val="FFFFFF"/>
                          </a:solidFill>
                          <a:effectLst/>
                          <a:latin typeface="Coptic1" pitchFamily="2" charset="0"/>
                          <a:cs typeface="Arial" charset="0"/>
                        </a:rPr>
                        <a:t> </a:t>
                      </a:r>
                      <a:r>
                        <a:rPr kumimoji="0" lang="fr-FR" sz="3200" b="0" i="0" u="none" strike="noStrike" cap="none" normalizeH="0" baseline="0" dirty="0" err="1">
                          <a:ln>
                            <a:noFill/>
                          </a:ln>
                          <a:solidFill>
                            <a:srgbClr val="FFFFFF"/>
                          </a:solidFill>
                          <a:effectLst/>
                          <a:latin typeface="Coptic1" pitchFamily="2" charset="0"/>
                          <a:cs typeface="Arial" charset="0"/>
                        </a:rPr>
                        <a:t>e#y#u</a:t>
                      </a:r>
                      <a:r>
                        <a:rPr kumimoji="0" lang="fr-FR" sz="3200" b="0" i="0" u="none" strike="noStrike" cap="none" normalizeH="0" baseline="0" dirty="0">
                          <a:ln>
                            <a:noFill/>
                          </a:ln>
                          <a:solidFill>
                            <a:srgbClr val="FFFFFF"/>
                          </a:solidFill>
                          <a:effectLst/>
                          <a:latin typeface="Coptic1" pitchFamily="2" charset="0"/>
                          <a:cs typeface="Arial" charset="0"/>
                        </a:rPr>
                        <a:t>#. N/</a:t>
                      </a:r>
                      <a:r>
                        <a:rPr kumimoji="0" lang="fr-FR" sz="3200" b="0" i="0" u="none" strike="noStrike" cap="none" normalizeH="0" baseline="0" dirty="0" err="1">
                          <a:ln>
                            <a:noFill/>
                          </a:ln>
                          <a:solidFill>
                            <a:srgbClr val="FFFFFF"/>
                          </a:solidFill>
                          <a:effectLst/>
                          <a:latin typeface="Coptic1" pitchFamily="2" charset="0"/>
                          <a:cs typeface="Arial" charset="0"/>
                        </a:rPr>
                        <a:t>e~teni~ri</a:t>
                      </a:r>
                      <a:r>
                        <a:rPr kumimoji="0" lang="fr-FR" sz="3200" b="0" i="0" u="none" strike="noStrike" cap="none" normalizeH="0" baseline="0" dirty="0">
                          <a:ln>
                            <a:noFill/>
                          </a:ln>
                          <a:solidFill>
                            <a:srgbClr val="FFFFFF"/>
                          </a:solidFill>
                          <a:effectLst/>
                          <a:latin typeface="Coptic1" pitchFamily="2" charset="0"/>
                          <a:cs typeface="Arial" charset="0"/>
                        </a:rPr>
                        <a:t> </a:t>
                      </a:r>
                      <a:r>
                        <a:rPr kumimoji="0" lang="fr-FR" sz="3200" b="0" i="0" u="none" strike="noStrike" cap="none" normalizeH="0" baseline="0" dirty="0" err="1">
                          <a:ln>
                            <a:noFill/>
                          </a:ln>
                          <a:solidFill>
                            <a:srgbClr val="FFFFFF"/>
                          </a:solidFill>
                          <a:effectLst/>
                          <a:latin typeface="Coptic1" pitchFamily="2" charset="0"/>
                          <a:cs typeface="Arial" charset="0"/>
                        </a:rPr>
                        <a:t>m~poumeui</a:t>
                      </a:r>
                      <a:r>
                        <a:rPr kumimoji="0" lang="fr-FR" sz="3200" b="0" i="0" u="none" strike="noStrike" cap="none" normalizeH="0" baseline="0" dirty="0">
                          <a:ln>
                            <a:noFill/>
                          </a:ln>
                          <a:solidFill>
                            <a:srgbClr val="FFFFFF"/>
                          </a:solidFill>
                          <a:effectLst/>
                          <a:latin typeface="Coptic1" pitchFamily="2" charset="0"/>
                          <a:cs typeface="Arial" charset="0"/>
                        </a:rPr>
                        <a:t>~ </a:t>
                      </a:r>
                      <a:r>
                        <a:rPr kumimoji="0" lang="fr-FR" sz="3200" b="0" i="0" u="none" strike="noStrike" cap="none" normalizeH="0" baseline="0" dirty="0" err="1">
                          <a:ln>
                            <a:noFill/>
                          </a:ln>
                          <a:solidFill>
                            <a:srgbClr val="FFFFFF"/>
                          </a:solidFill>
                          <a:effectLst/>
                          <a:latin typeface="Coptic1" pitchFamily="2" charset="0"/>
                          <a:cs typeface="Arial" charset="0"/>
                        </a:rPr>
                        <a:t>n~c</a:t>
                      </a:r>
                      <a:r>
                        <a:rPr kumimoji="0" lang="fr-FR" sz="3200" b="0" i="0" u="none" strike="noStrike" cap="none" normalizeH="0" baseline="0" dirty="0">
                          <a:ln>
                            <a:noFill/>
                          </a:ln>
                          <a:solidFill>
                            <a:srgbClr val="FFFFFF"/>
                          </a:solidFill>
                          <a:effectLst/>
                          <a:latin typeface="Coptic1" pitchFamily="2" charset="0"/>
                          <a:cs typeface="Arial" charset="0"/>
                        </a:rPr>
                        <a:t>/ou </a:t>
                      </a:r>
                      <a:r>
                        <a:rPr kumimoji="0" lang="fr-FR" sz="3200" b="0" i="0" u="none" strike="noStrike" cap="none" normalizeH="0" baseline="0" dirty="0" err="1">
                          <a:ln>
                            <a:noFill/>
                          </a:ln>
                          <a:solidFill>
                            <a:srgbClr val="FFFFFF"/>
                          </a:solidFill>
                          <a:effectLst/>
                          <a:latin typeface="Coptic1" pitchFamily="2" charset="0"/>
                          <a:cs typeface="Arial" charset="0"/>
                        </a:rPr>
                        <a:t>niben</a:t>
                      </a:r>
                      <a:r>
                        <a:rPr kumimoji="0" lang="fr-FR" sz="3200" b="0" i="0" u="none" strike="noStrike" cap="none" normalizeH="0" baseline="0" dirty="0">
                          <a:ln>
                            <a:noFill/>
                          </a:ln>
                          <a:solidFill>
                            <a:srgbClr val="FFFFFF"/>
                          </a:solidFill>
                          <a:effectLst/>
                          <a:latin typeface="Coptic1" pitchFamily="2" charset="0"/>
                          <a:cs typeface="Arial" charset="0"/>
                        </a:rPr>
                        <a:t>: nem n/</a:t>
                      </a:r>
                      <a:r>
                        <a:rPr kumimoji="0" lang="fr-FR" sz="3200" b="0" i="0" u="none" strike="noStrike" cap="none" normalizeH="0" baseline="0" dirty="0" err="1">
                          <a:ln>
                            <a:noFill/>
                          </a:ln>
                          <a:solidFill>
                            <a:srgbClr val="FFFFFF"/>
                          </a:solidFill>
                          <a:effectLst/>
                          <a:latin typeface="Coptic1" pitchFamily="2" charset="0"/>
                          <a:cs typeface="Arial" charset="0"/>
                        </a:rPr>
                        <a:t>etqen</a:t>
                      </a:r>
                      <a:r>
                        <a:rPr kumimoji="0" lang="fr-FR" sz="3200" b="0" i="0" u="none" strike="noStrike" cap="none" normalizeH="0" baseline="0" dirty="0">
                          <a:ln>
                            <a:noFill/>
                          </a:ln>
                          <a:solidFill>
                            <a:srgbClr val="FFFFFF"/>
                          </a:solidFill>
                          <a:effectLst/>
                          <a:latin typeface="Coptic1" pitchFamily="2" charset="0"/>
                          <a:cs typeface="Arial" charset="0"/>
                        </a:rPr>
                        <a:t> </a:t>
                      </a:r>
                      <a:r>
                        <a:rPr kumimoji="0" lang="fr-FR" sz="3200" b="0" i="0" u="none" strike="noStrike" cap="none" normalizeH="0" baseline="0" dirty="0" err="1">
                          <a:ln>
                            <a:noFill/>
                          </a:ln>
                          <a:solidFill>
                            <a:srgbClr val="FFFFFF"/>
                          </a:solidFill>
                          <a:effectLst/>
                          <a:latin typeface="Coptic1" pitchFamily="2" charset="0"/>
                          <a:cs typeface="Arial" charset="0"/>
                        </a:rPr>
                        <a:t>v~meui</a:t>
                      </a:r>
                      <a:r>
                        <a:rPr kumimoji="0" lang="fr-FR" sz="3200" b="0" i="0" u="none" strike="noStrike" cap="none" normalizeH="0" baseline="0" dirty="0">
                          <a:ln>
                            <a:noFill/>
                          </a:ln>
                          <a:solidFill>
                            <a:srgbClr val="FFFFFF"/>
                          </a:solidFill>
                          <a:effectLst/>
                          <a:latin typeface="Coptic1" pitchFamily="2" charset="0"/>
                          <a:cs typeface="Arial" charset="0"/>
                        </a:rPr>
                        <a:t>~ </a:t>
                      </a:r>
                      <a:r>
                        <a:rPr kumimoji="0" lang="fr-FR" sz="3200" b="0" i="0" u="none" strike="noStrike" cap="none" normalizeH="0" baseline="0" dirty="0" err="1">
                          <a:ln>
                            <a:noFill/>
                          </a:ln>
                          <a:solidFill>
                            <a:srgbClr val="FFFFFF"/>
                          </a:solidFill>
                          <a:effectLst/>
                          <a:latin typeface="Coptic1" pitchFamily="2" charset="0"/>
                          <a:cs typeface="Arial" charset="0"/>
                        </a:rPr>
                        <a:t>m~piouai</a:t>
                      </a:r>
                      <a:r>
                        <a:rPr kumimoji="0" lang="fr-FR" sz="3200" b="0" i="0" u="none" strike="noStrike" cap="none" normalizeH="0" baseline="0" dirty="0">
                          <a:ln>
                            <a:noFill/>
                          </a:ln>
                          <a:solidFill>
                            <a:srgbClr val="FFFFFF"/>
                          </a:solidFill>
                          <a:effectLst/>
                          <a:latin typeface="Coptic1" pitchFamily="2" charset="0"/>
                          <a:cs typeface="Arial" charset="0"/>
                        </a:rPr>
                        <a:t> </a:t>
                      </a:r>
                      <a:r>
                        <a:rPr kumimoji="0" lang="fr-FR" sz="3200" b="0" i="0" u="none" strike="noStrike" cap="none" normalizeH="0" baseline="0" dirty="0" err="1">
                          <a:ln>
                            <a:noFill/>
                          </a:ln>
                          <a:solidFill>
                            <a:srgbClr val="FFFFFF"/>
                          </a:solidFill>
                          <a:effectLst/>
                          <a:latin typeface="Coptic1" pitchFamily="2" charset="0"/>
                          <a:cs typeface="Arial" charset="0"/>
                        </a:rPr>
                        <a:t>piouai</a:t>
                      </a:r>
                      <a:r>
                        <a:rPr kumimoji="0" lang="fr-FR" sz="3200" b="0" i="0" u="none" strike="noStrike" cap="none" normalizeH="0" baseline="0" dirty="0">
                          <a:ln>
                            <a:noFill/>
                          </a:ln>
                          <a:solidFill>
                            <a:srgbClr val="FFFFFF"/>
                          </a:solidFill>
                          <a:effectLst/>
                          <a:latin typeface="Coptic1" pitchFamily="2" charset="0"/>
                          <a:cs typeface="Arial" charset="0"/>
                        </a:rPr>
                        <a:t> </a:t>
                      </a:r>
                      <a:r>
                        <a:rPr kumimoji="0" lang="fr-FR" sz="3200" b="0" i="0" u="none" strike="noStrike" cap="none" normalizeH="0" baseline="0" dirty="0" err="1">
                          <a:ln>
                            <a:noFill/>
                          </a:ln>
                          <a:solidFill>
                            <a:srgbClr val="FFFFFF"/>
                          </a:solidFill>
                          <a:effectLst/>
                          <a:latin typeface="Coptic1" pitchFamily="2" charset="0"/>
                          <a:cs typeface="Arial" charset="0"/>
                        </a:rPr>
                        <a:t>m~mon</a:t>
                      </a:r>
                      <a:r>
                        <a:rPr kumimoji="0" lang="fr-FR" sz="3200" b="0" i="0" u="none" strike="noStrike" cap="none" normalizeH="0" baseline="0" dirty="0">
                          <a:ln>
                            <a:noFill/>
                          </a:ln>
                          <a:solidFill>
                            <a:srgbClr val="FFFFFF"/>
                          </a:solidFill>
                          <a:effectLst/>
                          <a:latin typeface="Coptic1" pitchFamily="2" charset="0"/>
                          <a:cs typeface="Arial" charset="0"/>
                        </a:rPr>
                        <a:t>.</a:t>
                      </a:r>
                    </a:p>
                  </a:txBody>
                  <a:tcPr marL="144000" marR="144000" marT="46800" marB="4680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prêtre :</a:t>
                      </a:r>
                      <a:endParaRPr kumimoji="0" lang="ar-EG" sz="27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Dans nos prières et nos supplications que nous t’adressons Ô Seigneur notre Dieu en ce moment de cette sainte liturgie. Ceux dont nous nous souvenons en tout temps et ceux qui sont dans la mémoire de chacun de nous. </a:t>
                      </a:r>
                      <a:endParaRPr kumimoji="0" lang="ar-EG" sz="2700" b="0" i="0" u="none" strike="noStrike" cap="none" normalizeH="0" baseline="0" dirty="0">
                        <a:ln>
                          <a:noFill/>
                        </a:ln>
                        <a:solidFill>
                          <a:srgbClr val="FFFFFF"/>
                        </a:solidFill>
                        <a:effectLst/>
                        <a:latin typeface="Arial" charset="0"/>
                        <a:cs typeface="Arial" charset="0"/>
                      </a:endParaRPr>
                    </a:p>
                  </a:txBody>
                  <a:tcPr marL="144000" marR="144000" marT="46800" marB="4680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5000"/>
                        </a:lnSpc>
                        <a:spcBef>
                          <a:spcPct val="0"/>
                        </a:spcBef>
                        <a:spcAft>
                          <a:spcPct val="0"/>
                        </a:spcAft>
                        <a:buClrTx/>
                        <a:buSzTx/>
                        <a:buFontTx/>
                        <a:buNone/>
                        <a:tabLst/>
                      </a:pPr>
                      <a:r>
                        <a:rPr kumimoji="0" lang="ar-SA" sz="2700" b="0" i="0" u="sng" strike="noStrike" cap="none" normalizeH="0" baseline="0" dirty="0">
                          <a:ln>
                            <a:noFill/>
                          </a:ln>
                          <a:solidFill>
                            <a:srgbClr val="FF9933"/>
                          </a:solidFill>
                          <a:effectLst/>
                          <a:latin typeface="Arial" charset="0"/>
                          <a:cs typeface="Times New Roman" pitchFamily="18" charset="0"/>
                        </a:rPr>
                        <a:t>الْكَاهِنُ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في صلواتنا وطلباتنا التي نصنعُها إليك أيها الربُ إلهُـنا، كهذا الوقت الذي لهذا القداس الطاهر. الذينَ نذكرهم كل حين، والذينَ في فكر كل واحدٍ منا. </a:t>
                      </a:r>
                      <a:endParaRPr kumimoji="0" lang="en-US" sz="3700" b="0" i="0" u="none" strike="noStrike" cap="none" normalizeH="0" baseline="0" dirty="0">
                        <a:ln>
                          <a:noFill/>
                        </a:ln>
                        <a:solidFill>
                          <a:srgbClr val="FFFFFF"/>
                        </a:solidFill>
                        <a:effectLst/>
                        <a:latin typeface="Arial" charset="0"/>
                        <a:cs typeface="Arial" charset="0"/>
                      </a:endParaRPr>
                    </a:p>
                  </a:txBody>
                  <a:tcPr marL="144000" marR="144000" marT="46800" marB="4680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6169811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7928" name="Group 56"/>
          <p:cNvGraphicFramePr>
            <a:graphicFrameLocks noGrp="1"/>
          </p:cNvGraphicFramePr>
          <p:nvPr/>
        </p:nvGraphicFramePr>
        <p:xfrm>
          <a:off x="1" y="0"/>
          <a:ext cx="12191999" cy="6858000"/>
        </p:xfrm>
        <a:graphic>
          <a:graphicData uri="http://schemas.openxmlformats.org/drawingml/2006/table">
            <a:tbl>
              <a:tblPr/>
              <a:tblGrid>
                <a:gridCol w="4207933">
                  <a:extLst>
                    <a:ext uri="{9D8B030D-6E8A-4147-A177-3AD203B41FA5}">
                      <a16:colId xmlns:a16="http://schemas.microsoft.com/office/drawing/2014/main" val="20000"/>
                    </a:ext>
                  </a:extLst>
                </a:gridCol>
                <a:gridCol w="4250267">
                  <a:extLst>
                    <a:ext uri="{9D8B030D-6E8A-4147-A177-3AD203B41FA5}">
                      <a16:colId xmlns:a16="http://schemas.microsoft.com/office/drawing/2014/main" val="20001"/>
                    </a:ext>
                  </a:extLst>
                </a:gridCol>
                <a:gridCol w="3733799">
                  <a:extLst>
                    <a:ext uri="{9D8B030D-6E8A-4147-A177-3AD203B41FA5}">
                      <a16:colId xmlns:a16="http://schemas.microsoft.com/office/drawing/2014/main" val="20002"/>
                    </a:ext>
                  </a:extLst>
                </a:gridCol>
              </a:tblGrid>
              <a:tr h="685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ptic1" pitchFamily="2" charset="0"/>
                          <a:cs typeface="Arial" charset="0"/>
                        </a:rPr>
                        <a:t>Je </a:t>
                      </a:r>
                      <a:r>
                        <a:rPr kumimoji="0" lang="en-US" sz="2800" b="0" i="0" u="none" strike="noStrike" cap="none" normalizeH="0" baseline="0" dirty="0" err="1">
                          <a:ln>
                            <a:noFill/>
                          </a:ln>
                          <a:solidFill>
                            <a:schemeClr val="tx1"/>
                          </a:solidFill>
                          <a:effectLst/>
                          <a:latin typeface="Coptic1" pitchFamily="2" charset="0"/>
                          <a:cs typeface="Arial" charset="0"/>
                        </a:rPr>
                        <a:t>aferc~kepazin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e~jwn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aferbo</a:t>
                      </a:r>
                      <a:r>
                        <a:rPr kumimoji="0" lang="en-US" sz="2800" b="0" i="0" u="none" strike="noStrike" cap="none" normalizeH="0" baseline="0" dirty="0">
                          <a:ln>
                            <a:noFill/>
                          </a:ln>
                          <a:solidFill>
                            <a:schemeClr val="tx1"/>
                          </a:solidFill>
                          <a:effectLst/>
                          <a:latin typeface="Coptic1" pitchFamily="2" charset="0"/>
                          <a:cs typeface="Arial" charset="0"/>
                        </a:rPr>
                        <a:t>/~yin </a:t>
                      </a:r>
                      <a:r>
                        <a:rPr kumimoji="0" lang="en-US" sz="2800" b="0" i="0" u="none" strike="noStrike" cap="none" normalizeH="0" baseline="0" dirty="0" err="1">
                          <a:ln>
                            <a:noFill/>
                          </a:ln>
                          <a:solidFill>
                            <a:schemeClr val="tx1"/>
                          </a:solidFill>
                          <a:effectLst/>
                          <a:latin typeface="Coptic1" pitchFamily="2" charset="0"/>
                          <a:cs typeface="Arial" charset="0"/>
                        </a:rPr>
                        <a:t>e~ron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afa~reh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e~ron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afsopten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e~rof</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af</a:t>
                      </a:r>
                      <a:r>
                        <a:rPr kumimoji="0" lang="en-US" sz="2800" b="0" i="0" u="none" strike="noStrike" cap="none" normalizeH="0" baseline="0" dirty="0">
                          <a:ln>
                            <a:noFill/>
                          </a:ln>
                          <a:solidFill>
                            <a:schemeClr val="tx1"/>
                          </a:solidFill>
                          <a:effectLst/>
                          <a:latin typeface="Coptic1" pitchFamily="2" charset="0"/>
                          <a:cs typeface="Arial" charset="0"/>
                        </a:rPr>
                        <a:t>]</a:t>
                      </a:r>
                      <a:r>
                        <a:rPr kumimoji="0" lang="en-US" sz="2800" b="0" i="0" u="none" strike="noStrike" cap="none" normalizeH="0" baseline="0" dirty="0" err="1">
                          <a:ln>
                            <a:noFill/>
                          </a:ln>
                          <a:solidFill>
                            <a:schemeClr val="tx1"/>
                          </a:solidFill>
                          <a:effectLst/>
                          <a:latin typeface="Coptic1" pitchFamily="2" charset="0"/>
                          <a:cs typeface="Arial" charset="0"/>
                        </a:rPr>
                        <a:t>a~co</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e~ron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af</a:t>
                      </a:r>
                      <a:r>
                        <a:rPr kumimoji="0" lang="en-US" sz="2800" b="0" i="0" u="none" strike="noStrike" cap="none" normalizeH="0" baseline="0" dirty="0">
                          <a:ln>
                            <a:noFill/>
                          </a:ln>
                          <a:solidFill>
                            <a:schemeClr val="tx1"/>
                          </a:solidFill>
                          <a:effectLst/>
                          <a:latin typeface="Coptic1" pitchFamily="2" charset="0"/>
                          <a:cs typeface="Arial" charset="0"/>
                        </a:rPr>
                        <a:t>]</a:t>
                      </a:r>
                      <a:r>
                        <a:rPr kumimoji="0" lang="en-US" sz="2800" b="0" i="0" u="none" strike="noStrike" cap="none" normalizeH="0" baseline="0" dirty="0" err="1">
                          <a:ln>
                            <a:noFill/>
                          </a:ln>
                          <a:solidFill>
                            <a:schemeClr val="tx1"/>
                          </a:solidFill>
                          <a:effectLst/>
                          <a:latin typeface="Coptic1" pitchFamily="2" charset="0"/>
                          <a:cs typeface="Arial" charset="0"/>
                        </a:rPr>
                        <a:t>toten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afenten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sa</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e~h~r</a:t>
                      </a:r>
                      <a:r>
                        <a:rPr kumimoji="0" lang="en-US" sz="2800" b="0" i="0" u="none" strike="noStrike" cap="none" normalizeH="0" baseline="0" dirty="0">
                          <a:ln>
                            <a:noFill/>
                          </a:ln>
                          <a:solidFill>
                            <a:schemeClr val="tx1"/>
                          </a:solidFill>
                          <a:effectLst/>
                          <a:latin typeface="Coptic1" pitchFamily="2" charset="0"/>
                          <a:cs typeface="Arial" charset="0"/>
                        </a:rPr>
                        <a:t>/</a:t>
                      </a:r>
                      <a:r>
                        <a:rPr kumimoji="0" lang="en-US" sz="2800" b="0" i="0" u="none" strike="noStrike" cap="none" normalizeH="0" baseline="0" dirty="0" err="1">
                          <a:ln>
                            <a:noFill/>
                          </a:ln>
                          <a:solidFill>
                            <a:schemeClr val="tx1"/>
                          </a:solidFill>
                          <a:effectLst/>
                          <a:latin typeface="Coptic1" pitchFamily="2" charset="0"/>
                          <a:cs typeface="Arial" charset="0"/>
                        </a:rPr>
                        <a:t>i</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e~taiounou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yai</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N~yof</a:t>
                      </a:r>
                      <a:r>
                        <a:rPr kumimoji="0" lang="en-US" sz="2800" b="0" i="0" u="none" strike="noStrike" cap="none" normalizeH="0" baseline="0" dirty="0">
                          <a:ln>
                            <a:noFill/>
                          </a:ln>
                          <a:solidFill>
                            <a:schemeClr val="tx1"/>
                          </a:solidFill>
                          <a:effectLst/>
                          <a:latin typeface="Coptic1" pitchFamily="2" charset="0"/>
                          <a:cs typeface="Arial" charset="0"/>
                        </a:rPr>
                        <a:t> on </a:t>
                      </a:r>
                      <a:r>
                        <a:rPr kumimoji="0" lang="en-US" sz="2800" b="0" i="0" u="none" strike="noStrike" cap="none" normalizeH="0" baseline="0" dirty="0" err="1">
                          <a:ln>
                            <a:noFill/>
                          </a:ln>
                          <a:solidFill>
                            <a:schemeClr val="tx1"/>
                          </a:solidFill>
                          <a:effectLst/>
                          <a:latin typeface="Coptic1" pitchFamily="2" charset="0"/>
                          <a:cs typeface="Arial" charset="0"/>
                        </a:rPr>
                        <a:t>maren</a:t>
                      </a:r>
                      <a:r>
                        <a:rPr kumimoji="0" lang="en-US" sz="2800" b="0" i="0" u="none" strike="noStrike" cap="none" normalizeH="0" baseline="0" dirty="0">
                          <a:ln>
                            <a:noFill/>
                          </a:ln>
                          <a:solidFill>
                            <a:schemeClr val="tx1"/>
                          </a:solidFill>
                          <a:effectLst/>
                          <a:latin typeface="Coptic1" pitchFamily="2" charset="0"/>
                          <a:cs typeface="Arial" charset="0"/>
                        </a:rPr>
                        <a:t>]ho </a:t>
                      </a:r>
                      <a:r>
                        <a:rPr kumimoji="0" lang="en-US" sz="2800" b="0" i="0" u="none" strike="noStrike" cap="none" normalizeH="0" baseline="0" dirty="0" err="1">
                          <a:ln>
                            <a:noFill/>
                          </a:ln>
                          <a:solidFill>
                            <a:schemeClr val="tx1"/>
                          </a:solidFill>
                          <a:effectLst/>
                          <a:latin typeface="Coptic1" pitchFamily="2" charset="0"/>
                          <a:cs typeface="Arial" charset="0"/>
                        </a:rPr>
                        <a:t>e~rof</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hopwc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n~tefa~reh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e~ron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qen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paie~hoou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e~youab</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vai</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nem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nie~hoou</a:t>
                      </a:r>
                      <a:r>
                        <a:rPr kumimoji="0" lang="en-US" sz="2800" b="0" i="0" u="none" strike="noStrike" cap="none" normalizeH="0" baseline="0" dirty="0">
                          <a:ln>
                            <a:noFill/>
                          </a:ln>
                          <a:solidFill>
                            <a:schemeClr val="tx1"/>
                          </a:solidFill>
                          <a:effectLst/>
                          <a:latin typeface="Coptic1" pitchFamily="2" charset="0"/>
                          <a:cs typeface="Arial" charset="0"/>
                        </a:rPr>
                        <a:t> t/</a:t>
                      </a:r>
                      <a:r>
                        <a:rPr kumimoji="0" lang="en-US" sz="2800" b="0" i="0" u="none" strike="noStrike" cap="none" normalizeH="0" baseline="0" dirty="0" err="1">
                          <a:ln>
                            <a:noFill/>
                          </a:ln>
                          <a:solidFill>
                            <a:schemeClr val="tx1"/>
                          </a:solidFill>
                          <a:effectLst/>
                          <a:latin typeface="Coptic1" pitchFamily="2" charset="0"/>
                          <a:cs typeface="Arial" charset="0"/>
                        </a:rPr>
                        <a:t>rou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n~te</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penwnq</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qen</a:t>
                      </a:r>
                      <a:r>
                        <a:rPr kumimoji="0" lang="en-US" sz="2800" b="0" i="0" u="none" strike="noStrike" cap="none" normalizeH="0" baseline="0" dirty="0">
                          <a:ln>
                            <a:noFill/>
                          </a:ln>
                          <a:solidFill>
                            <a:schemeClr val="tx1"/>
                          </a:solidFill>
                          <a:effectLst/>
                          <a:latin typeface="Coptic1" pitchFamily="2" charset="0"/>
                          <a:cs typeface="Arial" charset="0"/>
                        </a:rPr>
                        <a:t> hir/n/ </a:t>
                      </a:r>
                      <a:r>
                        <a:rPr kumimoji="0" lang="en-US" sz="2800" b="0" i="0" u="none" strike="noStrike" cap="none" normalizeH="0" baseline="0" dirty="0" err="1">
                          <a:ln>
                            <a:noFill/>
                          </a:ln>
                          <a:solidFill>
                            <a:schemeClr val="tx1"/>
                          </a:solidFill>
                          <a:effectLst/>
                          <a:latin typeface="Coptic1" pitchFamily="2" charset="0"/>
                          <a:cs typeface="Arial" charset="0"/>
                        </a:rPr>
                        <a:t>niben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n~je</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piPantokratwr</a:t>
                      </a:r>
                      <a:r>
                        <a:rPr kumimoji="0" lang="en-US" sz="2800" b="0" i="0" u="none" strike="noStrike" cap="none" normalizeH="0" baseline="0" dirty="0">
                          <a:ln>
                            <a:noFill/>
                          </a:ln>
                          <a:solidFill>
                            <a:schemeClr val="tx1"/>
                          </a:solidFill>
                          <a:effectLst/>
                          <a:latin typeface="Coptic1" pitchFamily="2" charset="0"/>
                          <a:cs typeface="Arial" charset="0"/>
                        </a:rPr>
                        <a:t> p~{</a:t>
                      </a:r>
                      <a:r>
                        <a:rPr kumimoji="0" lang="en-US" sz="2800" b="0" i="0" u="none" strike="noStrike" cap="none" normalizeH="0" baseline="0" dirty="0" err="1">
                          <a:ln>
                            <a:noFill/>
                          </a:ln>
                          <a:solidFill>
                            <a:schemeClr val="tx1"/>
                          </a:solidFill>
                          <a:effectLst/>
                          <a:latin typeface="Coptic1" pitchFamily="2" charset="0"/>
                          <a:cs typeface="Arial" charset="0"/>
                        </a:rPr>
                        <a:t>oic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penNou</a:t>
                      </a:r>
                      <a:r>
                        <a:rPr kumimoji="0" lang="en-US" sz="28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Parce qu’Il nous a protégés, aidés, préservés, reçus avec bonté, traités avec miséricorde, fortifiés et fait parvenir jusqu’à cette heure.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Supplions-Le encore de nous garder en ce saint jour et tous les jours de notre vie en toute paix ; Lui Qui est Tout-Puissant, le Seigneur notre Dieu. </a:t>
                      </a:r>
                      <a:endParaRPr kumimoji="0" lang="en-US"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لِأَنَّهُ سَتَرَنَا، وَأَعَانَنَا، وَحَفِظَنَا، وَقَبِلَنَا إِلَيْهِ، وَأَشْفَقَ عَلَيْنَا، وَعَضَدَنَا، وَأَتَى بِنَا إِلَى هَذِهِ السَّاعَةِ. هُوَ أَيْضاً، فَلْنَسْأَلْهُ أَنْ يَحْفَظَنَا فِي هَذَا الْيَوْمِ الْمُقَدَّسِ، وَكُلَّ أَيَّامِ حَيَاتِنَا بِكُلِّ سَلاَمٍ، الضَابِطِ الْكُلِّ الرَّبُّ إِلَهُنَا.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70978" name="Group 2"/>
          <p:cNvGraphicFramePr>
            <a:graphicFrameLocks noGrp="1"/>
          </p:cNvGraphicFramePr>
          <p:nvPr>
            <p:ph/>
            <p:extLst>
              <p:ext uri="{D42A27DB-BD31-4B8C-83A1-F6EECF244321}">
                <p14:modId xmlns:p14="http://schemas.microsoft.com/office/powerpoint/2010/main" val="3917690788"/>
              </p:ext>
            </p:extLst>
          </p:nvPr>
        </p:nvGraphicFramePr>
        <p:xfrm>
          <a:off x="1" y="0"/>
          <a:ext cx="12191999" cy="6426200"/>
        </p:xfrm>
        <a:graphic>
          <a:graphicData uri="http://schemas.openxmlformats.org/drawingml/2006/table">
            <a:tbl>
              <a:tblPr/>
              <a:tblGrid>
                <a:gridCol w="4231175">
                  <a:extLst>
                    <a:ext uri="{9D8B030D-6E8A-4147-A177-3AD203B41FA5}">
                      <a16:colId xmlns:a16="http://schemas.microsoft.com/office/drawing/2014/main" val="2379439969"/>
                    </a:ext>
                  </a:extLst>
                </a:gridCol>
                <a:gridCol w="4231175">
                  <a:extLst>
                    <a:ext uri="{9D8B030D-6E8A-4147-A177-3AD203B41FA5}">
                      <a16:colId xmlns:a16="http://schemas.microsoft.com/office/drawing/2014/main" val="20000"/>
                    </a:ext>
                  </a:extLst>
                </a:gridCol>
                <a:gridCol w="3729649">
                  <a:extLst>
                    <a:ext uri="{9D8B030D-6E8A-4147-A177-3AD203B41FA5}">
                      <a16:colId xmlns:a16="http://schemas.microsoft.com/office/drawing/2014/main" val="20002"/>
                    </a:ext>
                  </a:extLst>
                </a:gridCol>
              </a:tblGrid>
              <a:tr h="6426200">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Ouoh</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pouerv~meui</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e~tafswpi</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nou</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marefswpi</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nwou</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n~t~sebiw</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n~oucobt</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eftajr</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/out: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ouoh</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ef</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[r/out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e~b~lab</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niben</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n~te</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nidemwn</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nem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p~co</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[ni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n~te</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nirwmi</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ethwou</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32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fr-FR" sz="3200" b="0" i="0" u="sng" strike="noStrike" kern="1200" cap="none" spc="0" normalizeH="0" baseline="0" noProof="0" dirty="0">
                          <a:ln>
                            <a:noFill/>
                          </a:ln>
                          <a:solidFill>
                            <a:srgbClr val="FF9900"/>
                          </a:solidFill>
                          <a:effectLst/>
                          <a:uLnTx/>
                          <a:uFillTx/>
                          <a:latin typeface="Coptic1" pitchFamily="2" charset="0"/>
                          <a:ea typeface="+mn-ea"/>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Kurie</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e~le</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/~con.</a:t>
                      </a:r>
                      <a:endParaRPr kumimoji="0" lang="ar-EG" sz="3200" b="0" i="0" u="none" strike="noStrike" kern="1200" cap="none" spc="0" normalizeH="0" baseline="0" noProof="0" dirty="0">
                        <a:ln>
                          <a:noFill/>
                        </a:ln>
                        <a:solidFill>
                          <a:srgbClr val="FFFFFF"/>
                        </a:solidFill>
                        <a:effectLst/>
                        <a:uLnTx/>
                        <a:uFillTx/>
                        <a:latin typeface="Coptic1" pitchFamily="2" charset="0"/>
                        <a:ea typeface="+mn-ea"/>
                        <a:cs typeface="Arial" charset="0"/>
                      </a:endParaRPr>
                    </a:p>
                  </a:txBody>
                  <a:tcPr marL="144000" marR="144000" marT="46800" marB="4680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5000"/>
                        </a:lnSpc>
                        <a:spcBef>
                          <a:spcPct val="0"/>
                        </a:spcBef>
                        <a:spcAft>
                          <a:spcPct val="0"/>
                        </a:spcAft>
                        <a:buClrTx/>
                        <a:buSzTx/>
                        <a:buFontTx/>
                        <a:buNone/>
                        <a:tabLst/>
                      </a:pPr>
                      <a:endParaRPr kumimoji="0" lang="fr-CA" sz="7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95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Que cette commémoration soit pour eux comme une forteresse solide vainqueur de touts les dommages des démons et l’intrigue des malfaisants</a:t>
                      </a:r>
                      <a:r>
                        <a:rPr kumimoji="0" lang="en-US" sz="3700" b="0" i="0" u="none" strike="noStrike" cap="none" normalizeH="0" baseline="0" dirty="0">
                          <a:ln>
                            <a:noFill/>
                          </a:ln>
                          <a:solidFill>
                            <a:srgbClr val="FFFFFF"/>
                          </a:solidFill>
                          <a:effectLst/>
                          <a:latin typeface="Arial" charset="0"/>
                          <a:cs typeface="Arial" charset="0"/>
                        </a:rPr>
                        <a:t> </a:t>
                      </a:r>
                    </a:p>
                    <a:p>
                      <a:pPr marL="0" marR="0" lvl="0" indent="0" algn="just" defTabSz="914400" rtl="0" eaLnBrk="1" fontAlgn="base" latinLnBrk="0" hangingPunct="1">
                        <a:lnSpc>
                          <a:spcPct val="95000"/>
                        </a:lnSpc>
                        <a:spcBef>
                          <a:spcPct val="0"/>
                        </a:spcBef>
                        <a:spcAft>
                          <a:spcPct val="0"/>
                        </a:spcAft>
                        <a:buClrTx/>
                        <a:buSzTx/>
                        <a:buFontTx/>
                        <a:buNone/>
                        <a:tabLst/>
                      </a:pPr>
                      <a:endParaRPr kumimoji="0" lang="en-US" sz="3700" b="0" i="0" u="none" strike="noStrike" cap="none" normalizeH="0" baseline="0" dirty="0">
                        <a:ln>
                          <a:noFill/>
                        </a:ln>
                        <a:solidFill>
                          <a:srgbClr val="FFFFFF"/>
                        </a:solidFill>
                        <a:effectLst/>
                        <a:latin typeface="Arial" charset="0"/>
                        <a:cs typeface="Arial" charset="0"/>
                      </a:endParaRPr>
                    </a:p>
                    <a:p>
                      <a:pPr marL="0" marR="0" lvl="0" indent="0" algn="just" defTabSz="914400" rtl="0" eaLnBrk="1" fontAlgn="base" latinLnBrk="0" hangingPunct="1">
                        <a:lnSpc>
                          <a:spcPct val="95000"/>
                        </a:lnSpc>
                        <a:spcBef>
                          <a:spcPct val="0"/>
                        </a:spcBef>
                        <a:spcAft>
                          <a:spcPct val="0"/>
                        </a:spcAft>
                        <a:buClrTx/>
                        <a:buSzTx/>
                        <a:buFontTx/>
                        <a:buNone/>
                        <a:tabLst/>
                      </a:pPr>
                      <a:endParaRPr kumimoji="0" lang="fr-CA" sz="19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95000"/>
                        </a:lnSpc>
                        <a:spcBef>
                          <a:spcPct val="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peuple :</a:t>
                      </a:r>
                      <a:endParaRPr kumimoji="0" lang="ar-EG" sz="27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95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Pitié Seigneur.</a:t>
                      </a:r>
                    </a:p>
                  </a:txBody>
                  <a:tcPr marL="144000" marR="144000" marT="46800" marB="4680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rgbClr val="FFFFFF"/>
                          </a:solidFill>
                          <a:effectLst/>
                          <a:latin typeface="Arial" charset="0"/>
                          <a:cs typeface="Arial" charset="0"/>
                        </a:rPr>
                        <a:t>وتذكارهم الذي صار الآن فليكن لهم مثلَ </a:t>
                      </a:r>
                      <a:r>
                        <a:rPr kumimoji="0" lang="ar-SA" sz="4300" b="0" i="0" u="none" strike="noStrike" cap="none" normalizeH="0" baseline="0" dirty="0" err="1">
                          <a:ln>
                            <a:noFill/>
                          </a:ln>
                          <a:solidFill>
                            <a:srgbClr val="FFFFFF"/>
                          </a:solidFill>
                          <a:effectLst/>
                          <a:latin typeface="Arial" charset="0"/>
                          <a:cs typeface="Arial" charset="0"/>
                        </a:rPr>
                        <a:t>سوريال</a:t>
                      </a:r>
                      <a:r>
                        <a:rPr kumimoji="0" lang="ar-SA" sz="4300" b="0" i="0" u="none" strike="noStrike" cap="none" normalizeH="0" baseline="0" dirty="0">
                          <a:ln>
                            <a:noFill/>
                          </a:ln>
                          <a:solidFill>
                            <a:srgbClr val="FFFFFF"/>
                          </a:solidFill>
                          <a:effectLst/>
                          <a:latin typeface="Arial" charset="0"/>
                          <a:cs typeface="Arial" charset="0"/>
                        </a:rPr>
                        <a:t> ثابت غالب لكل مَضَرات الشياطين ومُؤامرة الناس الأشرار.</a:t>
                      </a:r>
                      <a:r>
                        <a:rPr kumimoji="0" lang="en-US" sz="3700" b="0" i="0" u="none" strike="noStrike" cap="none" normalizeH="0" baseline="0" dirty="0">
                          <a:ln>
                            <a:noFill/>
                          </a:ln>
                          <a:solidFill>
                            <a:srgbClr val="FFFFFF"/>
                          </a:solidFill>
                          <a:effectLst/>
                          <a:latin typeface="Arial" charset="0"/>
                          <a:cs typeface="Arial" charset="0"/>
                        </a:rPr>
                        <a:t> </a:t>
                      </a:r>
                      <a:endParaRPr kumimoji="0" lang="en-CA" sz="27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95000"/>
                        </a:lnSpc>
                        <a:spcBef>
                          <a:spcPct val="0"/>
                        </a:spcBef>
                        <a:spcAft>
                          <a:spcPct val="0"/>
                        </a:spcAft>
                        <a:buClrTx/>
                        <a:buSzTx/>
                        <a:buFontTx/>
                        <a:buNone/>
                        <a:tabLst/>
                      </a:pPr>
                      <a:endParaRPr kumimoji="0" lang="fr-FR" sz="27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95000"/>
                        </a:lnSpc>
                        <a:spcBef>
                          <a:spcPct val="0"/>
                        </a:spcBef>
                        <a:spcAft>
                          <a:spcPct val="0"/>
                        </a:spcAft>
                        <a:buClrTx/>
                        <a:buSzTx/>
                        <a:buFontTx/>
                        <a:buNone/>
                        <a:tabLst/>
                      </a:pPr>
                      <a:endParaRPr kumimoji="0" lang="fr-FR" sz="27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95000"/>
                        </a:lnSpc>
                        <a:spcBef>
                          <a:spcPct val="0"/>
                        </a:spcBef>
                        <a:spcAft>
                          <a:spcPct val="0"/>
                        </a:spcAft>
                        <a:buClrTx/>
                        <a:buSzTx/>
                        <a:buFontTx/>
                        <a:buNone/>
                        <a:tabLst/>
                      </a:pPr>
                      <a:r>
                        <a:rPr kumimoji="0" lang="ar-SA" sz="2700" b="0" i="0" u="sng" strike="noStrike" cap="none" normalizeH="0" baseline="0" dirty="0">
                          <a:ln>
                            <a:noFill/>
                          </a:ln>
                          <a:solidFill>
                            <a:srgbClr val="FF9933"/>
                          </a:solidFill>
                          <a:effectLst/>
                          <a:latin typeface="Arial" charset="0"/>
                          <a:cs typeface="Times New Roman" pitchFamily="18" charset="0"/>
                        </a:rPr>
                        <a:t>الشَّعْبُ : </a:t>
                      </a:r>
                    </a:p>
                    <a:p>
                      <a:pPr marL="0" marR="0" lvl="0" indent="0" algn="just" defTabSz="914400" rtl="1" eaLnBrk="1" fontAlgn="base" latinLnBrk="0" hangingPunct="1">
                        <a:lnSpc>
                          <a:spcPct val="95000"/>
                        </a:lnSpc>
                        <a:spcBef>
                          <a:spcPct val="0"/>
                        </a:spcBef>
                        <a:spcAft>
                          <a:spcPct val="0"/>
                        </a:spcAft>
                        <a:buClrTx/>
                        <a:buSzTx/>
                        <a:buFontTx/>
                        <a:buNone/>
                        <a:tabLst/>
                      </a:pPr>
                      <a:r>
                        <a:rPr kumimoji="0" lang="ar-SA" sz="4300" b="0" i="0" u="none" strike="noStrike" cap="none" normalizeH="0" baseline="0" dirty="0">
                          <a:ln>
                            <a:noFill/>
                          </a:ln>
                          <a:solidFill>
                            <a:srgbClr val="FFFFFF"/>
                          </a:solidFill>
                          <a:effectLst/>
                          <a:latin typeface="Arial" charset="0"/>
                          <a:cs typeface="Arial" charset="0"/>
                        </a:rPr>
                        <a:t>يا ربُ ارحم.</a:t>
                      </a:r>
                      <a:endParaRPr kumimoji="0" lang="fr-FR" sz="4300" b="0" i="0" u="none" strike="noStrike" cap="none" normalizeH="0" baseline="0" dirty="0">
                        <a:ln>
                          <a:noFill/>
                        </a:ln>
                        <a:solidFill>
                          <a:srgbClr val="FFFFFF"/>
                        </a:solidFill>
                        <a:effectLst/>
                        <a:latin typeface="Arial" charset="0"/>
                        <a:cs typeface="Arial" charset="0"/>
                      </a:endParaRPr>
                    </a:p>
                  </a:txBody>
                  <a:tcPr marL="144000" marR="144000" marT="46800" marB="4680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68304521"/>
      </p:ext>
    </p:extLst>
  </p:cSld>
  <p:clrMapOvr>
    <a:masterClrMapping/>
  </p:clrMapOvr>
  <p:transition/>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3F962AE-2EFC-4D3A-876B-891C9FAED23C}"/>
              </a:ext>
            </a:extLst>
          </p:cNvPr>
          <p:cNvGraphicFramePr>
            <a:graphicFrameLocks noGrp="1"/>
          </p:cNvGraphicFramePr>
          <p:nvPr/>
        </p:nvGraphicFramePr>
        <p:xfrm>
          <a:off x="2032000" y="52368"/>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688949656"/>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err="1">
                          <a:latin typeface="Arial" charset="0"/>
                        </a:rPr>
                        <a:t>Oraison</a:t>
                      </a:r>
                      <a:r>
                        <a:rPr lang="en-US" sz="2400" b="0" dirty="0">
                          <a:latin typeface="Arial" charset="0"/>
                        </a:rPr>
                        <a:t> pour les </a:t>
                      </a:r>
                      <a:r>
                        <a:rPr lang="en-US" sz="2400" b="0" dirty="0" err="1">
                          <a:latin typeface="Arial" charset="0"/>
                        </a:rPr>
                        <a:t>assemblées</a:t>
                      </a:r>
                      <a:endParaRPr lang="en-US" sz="2400" b="0" dirty="0">
                        <a:latin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245632"/>
                  </a:ext>
                </a:extLst>
              </a:tr>
            </a:tbl>
          </a:graphicData>
        </a:graphic>
      </p:graphicFrame>
      <p:graphicFrame>
        <p:nvGraphicFramePr>
          <p:cNvPr id="6" name="Group 93">
            <a:extLst>
              <a:ext uri="{FF2B5EF4-FFF2-40B4-BE49-F238E27FC236}">
                <a16:creationId xmlns:a16="http://schemas.microsoft.com/office/drawing/2014/main" id="{577A6129-AAD8-FBE7-003B-CC8741C480D4}"/>
              </a:ext>
            </a:extLst>
          </p:cNvPr>
          <p:cNvGraphicFramePr>
            <a:graphicFrameLocks/>
          </p:cNvGraphicFramePr>
          <p:nvPr/>
        </p:nvGraphicFramePr>
        <p:xfrm>
          <a:off x="0" y="541021"/>
          <a:ext cx="12192001" cy="5967984"/>
        </p:xfrm>
        <a:graphic>
          <a:graphicData uri="http://schemas.openxmlformats.org/drawingml/2006/table">
            <a:tbl>
              <a:tblPr/>
              <a:tblGrid>
                <a:gridCol w="4529667">
                  <a:extLst>
                    <a:ext uri="{9D8B030D-6E8A-4147-A177-3AD203B41FA5}">
                      <a16:colId xmlns:a16="http://schemas.microsoft.com/office/drawing/2014/main" val="20000"/>
                    </a:ext>
                  </a:extLst>
                </a:gridCol>
                <a:gridCol w="4174067">
                  <a:extLst>
                    <a:ext uri="{9D8B030D-6E8A-4147-A177-3AD203B41FA5}">
                      <a16:colId xmlns:a16="http://schemas.microsoft.com/office/drawing/2014/main" val="20001"/>
                    </a:ext>
                  </a:extLst>
                </a:gridCol>
                <a:gridCol w="3488267">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Piou</a:t>
                      </a:r>
                      <a:r>
                        <a:rPr kumimoji="0" lang="en-US" sz="27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542340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vva_Marcos" panose="04020500000000000000" pitchFamily="82" charset="0"/>
                          <a:cs typeface="Arial" charset="0"/>
                        </a:rPr>
                        <a:t>P</a:t>
                      </a:r>
                      <a:r>
                        <a:rPr kumimoji="0" lang="en-US" sz="3200" b="0" i="0" u="none" strike="noStrike" cap="none" normalizeH="0" baseline="0" dirty="0">
                          <a:ln>
                            <a:noFill/>
                          </a:ln>
                          <a:solidFill>
                            <a:schemeClr val="tx1"/>
                          </a:solidFill>
                          <a:effectLst/>
                          <a:latin typeface="Coptic1" pitchFamily="2" charset="0"/>
                          <a:cs typeface="Arial" charset="0"/>
                        </a:rPr>
                        <a:t>alin on </a:t>
                      </a:r>
                      <a:r>
                        <a:rPr kumimoji="0" lang="en-US" sz="3200" b="0" i="0" u="none" strike="noStrike" cap="none" normalizeH="0" baseline="0" dirty="0" err="1">
                          <a:ln>
                            <a:noFill/>
                          </a:ln>
                          <a:solidFill>
                            <a:schemeClr val="tx1"/>
                          </a:solidFill>
                          <a:effectLst/>
                          <a:latin typeface="Coptic1" pitchFamily="2" charset="0"/>
                          <a:cs typeface="Arial" charset="0"/>
                        </a:rPr>
                        <a:t>maren</a:t>
                      </a:r>
                      <a:r>
                        <a:rPr kumimoji="0" lang="en-US" sz="3200" b="0" i="0" u="none" strike="noStrike" cap="none" normalizeH="0" baseline="0" dirty="0">
                          <a:ln>
                            <a:noFill/>
                          </a:ln>
                          <a:solidFill>
                            <a:schemeClr val="tx1"/>
                          </a:solidFill>
                          <a:effectLst/>
                          <a:latin typeface="Coptic1" pitchFamily="2" charset="0"/>
                          <a:cs typeface="Arial" charset="0"/>
                        </a:rPr>
                        <a:t>]ho </a:t>
                      </a:r>
                      <a:r>
                        <a:rPr kumimoji="0" lang="en-US" sz="3200" b="0" i="0" u="none" strike="noStrike" cap="none" normalizeH="0" baseline="0" dirty="0" err="1">
                          <a:ln>
                            <a:noFill/>
                          </a:ln>
                          <a:solidFill>
                            <a:schemeClr val="tx1"/>
                          </a:solidFill>
                          <a:effectLst/>
                          <a:latin typeface="Coptic1" pitchFamily="2" charset="0"/>
                          <a:cs typeface="Arial" charset="0"/>
                        </a:rPr>
                        <a:t>e~V</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piPantokratwr</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v~Iwt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m~pen</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penCwt</a:t>
                      </a:r>
                      <a:r>
                        <a:rPr kumimoji="0" lang="en-US" sz="3200" b="0" i="0" u="none" strike="noStrike" cap="none" normalizeH="0" baseline="0" dirty="0">
                          <a:ln>
                            <a:noFill/>
                          </a:ln>
                          <a:solidFill>
                            <a:schemeClr val="tx1"/>
                          </a:solidFill>
                          <a:effectLst/>
                          <a:latin typeface="Coptic1" pitchFamily="2" charset="0"/>
                          <a:cs typeface="Arial" charset="0"/>
                        </a:rPr>
                        <a:t>/r I/</a:t>
                      </a:r>
                      <a:r>
                        <a:rPr kumimoji="0" lang="en-US" sz="3200" b="0" i="0" u="none" strike="noStrike" cap="none" normalizeH="0" baseline="0" dirty="0" err="1">
                          <a:ln>
                            <a:noFill/>
                          </a:ln>
                          <a:solidFill>
                            <a:schemeClr val="tx1"/>
                          </a:solidFill>
                          <a:effectLst/>
                          <a:latin typeface="Coptic1" pitchFamily="2" charset="0"/>
                          <a:cs typeface="Arial" charset="0"/>
                        </a:rPr>
                        <a:t>couc</a:t>
                      </a:r>
                      <a:r>
                        <a:rPr kumimoji="0" lang="en-US" sz="3200" b="0" i="0" u="none" strike="noStrike" cap="none" normalizeH="0" baseline="0" dirty="0">
                          <a:ln>
                            <a:noFill/>
                          </a:ln>
                          <a:solidFill>
                            <a:schemeClr val="tx1"/>
                          </a:solidFill>
                          <a:effectLst/>
                          <a:latin typeface="Coptic1" pitchFamily="2" charset="0"/>
                          <a:cs typeface="Arial" charset="0"/>
                        </a:rPr>
                        <a:t> pi&lt;~</a:t>
                      </a:r>
                      <a:r>
                        <a:rPr kumimoji="0" lang="en-US" sz="3200" b="0" i="0" u="none" strike="noStrike" cap="none" normalizeH="0" baseline="0" dirty="0" err="1">
                          <a:ln>
                            <a:noFill/>
                          </a:ln>
                          <a:solidFill>
                            <a:schemeClr val="tx1"/>
                          </a:solidFill>
                          <a:effectLst/>
                          <a:latin typeface="Coptic1" pitchFamily="2" charset="0"/>
                          <a:cs typeface="Arial" charset="0"/>
                        </a:rPr>
                        <a:t>rictoc</a:t>
                      </a:r>
                      <a:r>
                        <a:rPr kumimoji="0" lang="en-US" sz="32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Ten]ho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tentwbh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n~tekmeta~gayoc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piMairwmi</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Implorons encore Dieu Tout-Puissant, Père de notre Seigneur, Dieu et Sauveur Jésus-Christ.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Nous invoquons et nous supplions Ta bonté ô Ami du genre humain.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charset="0"/>
                        </a:rPr>
                        <a:t>وَأَيْضاً فَلْنَسْأَلِ </a:t>
                      </a:r>
                      <a:r>
                        <a:rPr kumimoji="0" lang="ar-SA" sz="4300" b="0" i="0" u="none" strike="noStrike" cap="none" normalizeH="0" baseline="0" dirty="0" err="1">
                          <a:ln>
                            <a:noFill/>
                          </a:ln>
                          <a:solidFill>
                            <a:schemeClr val="tx1"/>
                          </a:solidFill>
                          <a:effectLst/>
                          <a:latin typeface="Arial" charset="0"/>
                          <a:cs typeface="Arial" charset="0"/>
                        </a:rPr>
                        <a:t>ٱللّٰهَ</a:t>
                      </a:r>
                      <a:r>
                        <a:rPr kumimoji="0" lang="ar-SA" sz="4300" b="0" i="0" u="none" strike="noStrike" cap="none" normalizeH="0" baseline="0" dirty="0">
                          <a:ln>
                            <a:noFill/>
                          </a:ln>
                          <a:solidFill>
                            <a:schemeClr val="tx1"/>
                          </a:solidFill>
                          <a:effectLst/>
                          <a:latin typeface="Arial" charset="0"/>
                          <a:cs typeface="Arial" charset="0"/>
                        </a:rPr>
                        <a:t> ضَابِطَ </a:t>
                      </a:r>
                      <a:r>
                        <a:rPr kumimoji="0" lang="ar-SA" sz="4300" b="0" i="0" u="none" strike="noStrike" cap="none" normalizeH="0" baseline="0" dirty="0" err="1">
                          <a:ln>
                            <a:noFill/>
                          </a:ln>
                          <a:solidFill>
                            <a:schemeClr val="tx1"/>
                          </a:solidFill>
                          <a:effectLst/>
                          <a:latin typeface="Arial" charset="0"/>
                          <a:cs typeface="Arial" charset="0"/>
                        </a:rPr>
                        <a:t>ٱلْكُلِّ</a:t>
                      </a:r>
                      <a:r>
                        <a:rPr kumimoji="0" lang="ar-SA" sz="4300" b="0" i="0" u="none" strike="noStrike" cap="none" normalizeH="0" baseline="0" dirty="0">
                          <a:ln>
                            <a:noFill/>
                          </a:ln>
                          <a:solidFill>
                            <a:schemeClr val="tx1"/>
                          </a:solidFill>
                          <a:effectLst/>
                          <a:latin typeface="Arial" charset="0"/>
                          <a:cs typeface="Arial" charset="0"/>
                        </a:rPr>
                        <a:t>،</a:t>
                      </a:r>
                      <a:r>
                        <a:rPr kumimoji="0" lang="fr-FR"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a:ln>
                            <a:noFill/>
                          </a:ln>
                          <a:solidFill>
                            <a:schemeClr val="tx1"/>
                          </a:solidFill>
                          <a:effectLst/>
                          <a:latin typeface="Arial" charset="0"/>
                          <a:cs typeface="Arial" charset="0"/>
                        </a:rPr>
                        <a:t>أَبَا رَبِّنَا وَإِلٰهِنَا وَمُخَلِّصِنَا يَسُوعَ </a:t>
                      </a:r>
                      <a:r>
                        <a:rPr kumimoji="0" lang="ar-SA" sz="4300" b="0" i="0" u="none" strike="noStrike" cap="none" normalizeH="0" baseline="0" dirty="0" err="1">
                          <a:ln>
                            <a:noFill/>
                          </a:ln>
                          <a:solidFill>
                            <a:schemeClr val="tx1"/>
                          </a:solidFill>
                          <a:effectLst/>
                          <a:latin typeface="Arial" charset="0"/>
                          <a:cs typeface="Arial" charset="0"/>
                        </a:rPr>
                        <a:t>ٱلْمَسِيحِ</a:t>
                      </a:r>
                      <a:r>
                        <a:rPr kumimoji="0" lang="ar-SA" sz="4300" b="0" i="0" u="none" strike="noStrike" cap="none" normalizeH="0" baseline="0" dirty="0">
                          <a:ln>
                            <a:noFill/>
                          </a:ln>
                          <a:solidFill>
                            <a:schemeClr val="tx1"/>
                          </a:solidFill>
                          <a:effectLst/>
                          <a:latin typeface="Arial" charset="0"/>
                          <a:cs typeface="Arial" charset="0"/>
                        </a:rPr>
                        <a:t>.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charset="0"/>
                        </a:rPr>
                        <a:t>نَسْأَلُ وَنَطْلُبُ مِنْ صَلَاحِكَ يَا مُحِبَّ </a:t>
                      </a:r>
                      <a:r>
                        <a:rPr kumimoji="0" lang="ar-SA" sz="4300" b="0" i="0" u="none" strike="noStrike" cap="none" normalizeH="0" baseline="0" dirty="0" err="1">
                          <a:ln>
                            <a:noFill/>
                          </a:ln>
                          <a:solidFill>
                            <a:schemeClr val="tx1"/>
                          </a:solidFill>
                          <a:effectLst/>
                          <a:latin typeface="Arial" charset="0"/>
                          <a:cs typeface="Arial" charset="0"/>
                        </a:rPr>
                        <a:t>ٱلْبَشَرِ</a:t>
                      </a:r>
                      <a:r>
                        <a:rPr kumimoji="0" lang="ar-SA" sz="4300" b="0" i="0" u="none" strike="noStrike" cap="none" normalizeH="0" baseline="0" dirty="0">
                          <a:ln>
                            <a:noFill/>
                          </a:ln>
                          <a:solidFill>
                            <a:schemeClr val="tx1"/>
                          </a:solidFill>
                          <a:effectLst/>
                          <a:latin typeface="Arial" charset="0"/>
                          <a:cs typeface="Arial" charset="0"/>
                        </a:rPr>
                        <a:t>. </a:t>
                      </a:r>
                      <a:endParaRPr kumimoji="0" lang="fr-FR"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218680174"/>
                  </a:ext>
                </a:extLst>
              </a:tr>
            </a:tbl>
          </a:graphicData>
        </a:graphic>
      </p:graphicFrame>
    </p:spTree>
    <p:extLst>
      <p:ext uri="{BB962C8B-B14F-4D97-AF65-F5344CB8AC3E}">
        <p14:creationId xmlns:p14="http://schemas.microsoft.com/office/powerpoint/2010/main" val="3783177877"/>
      </p:ext>
    </p:extLst>
  </p:cSld>
  <p:clrMapOvr>
    <a:masterClrMapping/>
  </p:clrMapOvr>
  <p:transition/>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82792" name="Group 8"/>
          <p:cNvGraphicFramePr>
            <a:graphicFrameLocks noGrp="1"/>
          </p:cNvGraphicFramePr>
          <p:nvPr>
            <p:ph sz="half" idx="1"/>
          </p:nvPr>
        </p:nvGraphicFramePr>
        <p:xfrm>
          <a:off x="406400" y="1371600"/>
          <a:ext cx="5080000" cy="4114800"/>
        </p:xfrm>
        <a:graphic>
          <a:graphicData uri="http://schemas.openxmlformats.org/drawingml/2006/table">
            <a:tbl>
              <a:tblPr/>
              <a:tblGrid>
                <a:gridCol w="5080000">
                  <a:extLst>
                    <a:ext uri="{9D8B030D-6E8A-4147-A177-3AD203B41FA5}">
                      <a16:colId xmlns:a16="http://schemas.microsoft.com/office/drawing/2014/main" val="20000"/>
                    </a:ext>
                  </a:extLst>
                </a:gridCol>
              </a:tblGrid>
              <a:tr h="411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3200" b="0" i="0" u="none" strike="noStrike" cap="none" normalizeH="0" baseline="0">
                        <a:ln>
                          <a:noFill/>
                        </a:ln>
                        <a:solidFill>
                          <a:schemeClr val="tx1"/>
                        </a:solidFill>
                        <a:effectLst/>
                        <a:latin typeface="Arial" charset="0"/>
                        <a:cs typeface="Arial" charset="0"/>
                      </a:endParaRPr>
                    </a:p>
                  </a:txBody>
                  <a:tcPr marL="121920" marR="12192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982847" name="Group 63"/>
          <p:cNvGraphicFramePr>
            <a:graphicFrameLocks noGrp="1"/>
          </p:cNvGraphicFramePr>
          <p:nvPr>
            <p:ph sz="half" idx="2"/>
          </p:nvPr>
        </p:nvGraphicFramePr>
        <p:xfrm>
          <a:off x="2" y="0"/>
          <a:ext cx="12191999" cy="6577584"/>
        </p:xfrm>
        <a:graphic>
          <a:graphicData uri="http://schemas.openxmlformats.org/drawingml/2006/table">
            <a:tbl>
              <a:tblPr/>
              <a:tblGrid>
                <a:gridCol w="4236935">
                  <a:extLst>
                    <a:ext uri="{9D8B030D-6E8A-4147-A177-3AD203B41FA5}">
                      <a16:colId xmlns:a16="http://schemas.microsoft.com/office/drawing/2014/main" val="944690134"/>
                    </a:ext>
                  </a:extLst>
                </a:gridCol>
                <a:gridCol w="4496340">
                  <a:extLst>
                    <a:ext uri="{9D8B030D-6E8A-4147-A177-3AD203B41FA5}">
                      <a16:colId xmlns:a16="http://schemas.microsoft.com/office/drawing/2014/main" val="20000"/>
                    </a:ext>
                  </a:extLst>
                </a:gridCol>
                <a:gridCol w="3458724">
                  <a:extLst>
                    <a:ext uri="{9D8B030D-6E8A-4147-A177-3AD203B41FA5}">
                      <a16:colId xmlns:a16="http://schemas.microsoft.com/office/drawing/2014/main" val="20001"/>
                    </a:ext>
                  </a:extLst>
                </a:gridCol>
              </a:tblGrid>
              <a:tr h="657758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0" u="none" strike="noStrike" cap="none" normalizeH="0" baseline="0" dirty="0" err="1">
                          <a:ln>
                            <a:noFill/>
                          </a:ln>
                          <a:solidFill>
                            <a:schemeClr val="tx1"/>
                          </a:solidFill>
                          <a:effectLst/>
                          <a:latin typeface="Coptic1" pitchFamily="2" charset="0"/>
                          <a:cs typeface="Arial" charset="0"/>
                        </a:rPr>
                        <a:t>A~riv~meui</a:t>
                      </a:r>
                      <a:r>
                        <a:rPr kumimoji="0" lang="fr-CA" sz="3700" b="0" i="0" u="none" strike="noStrike" cap="none" normalizeH="0" baseline="0" dirty="0">
                          <a:ln>
                            <a:noFill/>
                          </a:ln>
                          <a:solidFill>
                            <a:schemeClr val="tx1"/>
                          </a:solidFill>
                          <a:effectLst/>
                          <a:latin typeface="Coptic1" pitchFamily="2" charset="0"/>
                          <a:cs typeface="Arial" charset="0"/>
                        </a:rPr>
                        <a:t>~ p~{</a:t>
                      </a:r>
                      <a:r>
                        <a:rPr kumimoji="0" lang="fr-CA" sz="3700" b="0" i="0" u="none" strike="noStrike" cap="none" normalizeH="0" baseline="0" dirty="0" err="1">
                          <a:ln>
                            <a:noFill/>
                          </a:ln>
                          <a:solidFill>
                            <a:schemeClr val="tx1"/>
                          </a:solidFill>
                          <a:effectLst/>
                          <a:latin typeface="Coptic1" pitchFamily="2" charset="0"/>
                          <a:cs typeface="Arial" charset="0"/>
                        </a:rPr>
                        <a:t>oic</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n~nenjinywou</a:t>
                      </a:r>
                      <a:r>
                        <a:rPr kumimoji="0" lang="fr-CA" sz="37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US" sz="3700" kern="1200" dirty="0" err="1">
                          <a:solidFill>
                            <a:schemeClr val="tx1"/>
                          </a:solidFill>
                          <a:effectLst/>
                          <a:latin typeface="Coptic1" pitchFamily="2" charset="0"/>
                          <a:ea typeface="+mn-ea"/>
                          <a:cs typeface="+mn-cs"/>
                        </a:rPr>
                        <a:t>C~mou</a:t>
                      </a:r>
                      <a:r>
                        <a:rPr lang="en-US" sz="3700" kern="1200" dirty="0">
                          <a:solidFill>
                            <a:schemeClr val="tx1"/>
                          </a:solidFill>
                          <a:effectLst/>
                          <a:latin typeface="Coptic1" pitchFamily="2" charset="0"/>
                          <a:ea typeface="+mn-ea"/>
                          <a:cs typeface="+mn-cs"/>
                        </a:rPr>
                        <a:t> </a:t>
                      </a:r>
                      <a:r>
                        <a:rPr lang="en-US" sz="3700" kern="1200" dirty="0" err="1">
                          <a:solidFill>
                            <a:schemeClr val="tx1"/>
                          </a:solidFill>
                          <a:effectLst/>
                          <a:latin typeface="Coptic1" pitchFamily="2" charset="0"/>
                          <a:ea typeface="+mn-ea"/>
                          <a:cs typeface="+mn-cs"/>
                        </a:rPr>
                        <a:t>e~rwou</a:t>
                      </a:r>
                      <a:r>
                        <a:rPr lang="en-US" sz="3700" kern="1200" dirty="0">
                          <a:solidFill>
                            <a:schemeClr val="tx1"/>
                          </a:solidFill>
                          <a:effectLst/>
                          <a:latin typeface="Coptic1" pitchFamily="2" charset="0"/>
                          <a:ea typeface="+mn-ea"/>
                          <a:cs typeface="+mn-cs"/>
                        </a:rPr>
                        <a:t>.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lang="en-US" sz="1500" kern="1200" dirty="0">
                        <a:solidFill>
                          <a:schemeClr val="tx1"/>
                        </a:solidFill>
                        <a:effectLst/>
                        <a:latin typeface="Coptic1" pitchFamily="2" charset="0"/>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200" b="0" i="0" u="sng" strike="noStrike" kern="1200" cap="none" normalizeH="0" baseline="0" dirty="0" err="1">
                          <a:ln>
                            <a:noFill/>
                          </a:ln>
                          <a:solidFill>
                            <a:srgbClr val="FF9900"/>
                          </a:solidFill>
                          <a:effectLst/>
                          <a:latin typeface="Coptic1" pitchFamily="2" charset="0"/>
                          <a:ea typeface="+mn-ea"/>
                          <a:cs typeface="+mn-cs"/>
                        </a:rPr>
                        <a:t>Pidia~kwn</a:t>
                      </a:r>
                      <a:r>
                        <a:rPr kumimoji="0" lang="en-US" sz="3200" b="0" i="0" u="sng" strike="noStrike" kern="1200" cap="none" normalizeH="0" baseline="0" dirty="0">
                          <a:ln>
                            <a:noFill/>
                          </a:ln>
                          <a:solidFill>
                            <a:srgbClr val="FF9900"/>
                          </a:solidFill>
                          <a:effectLst/>
                          <a:latin typeface="Coptic1" pitchFamily="2" charset="0"/>
                          <a:ea typeface="+mn-ea"/>
                          <a:cs typeface="+mn-cs"/>
                        </a:rPr>
                        <a:t> :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300" b="0" i="0" u="none" strike="noStrike" cap="none" normalizeH="0" baseline="0" dirty="0" err="1">
                          <a:ln>
                            <a:noFill/>
                          </a:ln>
                          <a:solidFill>
                            <a:schemeClr val="tx1"/>
                          </a:solidFill>
                          <a:effectLst/>
                          <a:latin typeface="Coptic1" pitchFamily="2" charset="0"/>
                          <a:cs typeface="Arial" charset="0"/>
                        </a:rPr>
                        <a:t>P~roceuxacye</a:t>
                      </a:r>
                      <a:r>
                        <a:rPr kumimoji="0" lang="fr-CA" sz="3300" b="0" i="0" u="none" strike="noStrike" cap="none" normalizeH="0" baseline="0" dirty="0">
                          <a:ln>
                            <a:noFill/>
                          </a:ln>
                          <a:solidFill>
                            <a:schemeClr val="tx1"/>
                          </a:solidFill>
                          <a:effectLst/>
                          <a:latin typeface="Coptic1" pitchFamily="2" charset="0"/>
                          <a:cs typeface="Arial" charset="0"/>
                        </a:rPr>
                        <a:t> </a:t>
                      </a:r>
                      <a:r>
                        <a:rPr kumimoji="0" lang="fr-CA" sz="3300" b="0" i="0" u="none" strike="noStrike" cap="none" normalizeH="0" baseline="0" dirty="0" err="1">
                          <a:ln>
                            <a:noFill/>
                          </a:ln>
                          <a:solidFill>
                            <a:schemeClr val="tx1"/>
                          </a:solidFill>
                          <a:effectLst/>
                          <a:latin typeface="Coptic1" pitchFamily="2" charset="0"/>
                          <a:cs typeface="Arial" charset="0"/>
                        </a:rPr>
                        <a:t>u~per</a:t>
                      </a:r>
                      <a:r>
                        <a:rPr kumimoji="0" lang="fr-CA" sz="3300" b="0" i="0" u="none" strike="noStrike" cap="none" normalizeH="0" baseline="0" dirty="0">
                          <a:ln>
                            <a:noFill/>
                          </a:ln>
                          <a:solidFill>
                            <a:schemeClr val="tx1"/>
                          </a:solidFill>
                          <a:effectLst/>
                          <a:latin typeface="Coptic1" pitchFamily="2" charset="0"/>
                          <a:cs typeface="Arial" charset="0"/>
                        </a:rPr>
                        <a:t> t/c </a:t>
                      </a:r>
                      <a:r>
                        <a:rPr kumimoji="0" lang="fr-CA" sz="3300" b="0" i="0" u="none" strike="noStrike" cap="none" normalizeH="0" baseline="0" dirty="0" err="1">
                          <a:ln>
                            <a:noFill/>
                          </a:ln>
                          <a:solidFill>
                            <a:schemeClr val="tx1"/>
                          </a:solidFill>
                          <a:effectLst/>
                          <a:latin typeface="Coptic1" pitchFamily="2" charset="0"/>
                          <a:cs typeface="Arial" charset="0"/>
                        </a:rPr>
                        <a:t>a~giac</a:t>
                      </a:r>
                      <a:r>
                        <a:rPr kumimoji="0" lang="fr-CA" sz="3300" b="0" i="0" u="none" strike="noStrike" cap="none" normalizeH="0" baseline="0" dirty="0">
                          <a:ln>
                            <a:noFill/>
                          </a:ln>
                          <a:solidFill>
                            <a:schemeClr val="tx1"/>
                          </a:solidFill>
                          <a:effectLst/>
                          <a:latin typeface="Coptic1" pitchFamily="2" charset="0"/>
                          <a:cs typeface="Arial" charset="0"/>
                        </a:rPr>
                        <a:t> </a:t>
                      </a:r>
                      <a:r>
                        <a:rPr kumimoji="0" lang="fr-CA" sz="3300" b="0" i="0" u="none" strike="noStrike" cap="none" normalizeH="0" baseline="0" dirty="0" err="1">
                          <a:ln>
                            <a:noFill/>
                          </a:ln>
                          <a:solidFill>
                            <a:schemeClr val="tx1"/>
                          </a:solidFill>
                          <a:effectLst/>
                          <a:latin typeface="Coptic1" pitchFamily="2" charset="0"/>
                          <a:cs typeface="Arial" charset="0"/>
                        </a:rPr>
                        <a:t>Ekk~l</a:t>
                      </a:r>
                      <a:r>
                        <a:rPr kumimoji="0" lang="fr-CA" sz="3300" b="0" i="0" u="none" strike="noStrike" cap="none" normalizeH="0" baseline="0" dirty="0">
                          <a:ln>
                            <a:noFill/>
                          </a:ln>
                          <a:solidFill>
                            <a:schemeClr val="tx1"/>
                          </a:solidFill>
                          <a:effectLst/>
                          <a:latin typeface="Coptic1" pitchFamily="2" charset="0"/>
                          <a:cs typeface="Arial" charset="0"/>
                        </a:rPr>
                        <a:t>/</a:t>
                      </a:r>
                      <a:r>
                        <a:rPr kumimoji="0" lang="fr-CA" sz="3300" b="0" i="0" u="none" strike="noStrike" cap="none" normalizeH="0" baseline="0" dirty="0" err="1">
                          <a:ln>
                            <a:noFill/>
                          </a:ln>
                          <a:solidFill>
                            <a:schemeClr val="tx1"/>
                          </a:solidFill>
                          <a:effectLst/>
                          <a:latin typeface="Coptic1" pitchFamily="2" charset="0"/>
                          <a:cs typeface="Arial" charset="0"/>
                        </a:rPr>
                        <a:t>ciac</a:t>
                      </a:r>
                      <a:r>
                        <a:rPr kumimoji="0" lang="fr-CA" sz="3300" b="0" i="0" u="none" strike="noStrike" cap="none" normalizeH="0" baseline="0" dirty="0">
                          <a:ln>
                            <a:noFill/>
                          </a:ln>
                          <a:solidFill>
                            <a:schemeClr val="tx1"/>
                          </a:solidFill>
                          <a:effectLst/>
                          <a:latin typeface="Coptic1" pitchFamily="2" charset="0"/>
                          <a:cs typeface="Arial" charset="0"/>
                        </a:rPr>
                        <a:t> </a:t>
                      </a:r>
                      <a:r>
                        <a:rPr kumimoji="0" lang="fr-CA" sz="3300" b="0" i="0" u="none" strike="noStrike" cap="none" normalizeH="0" baseline="0" dirty="0" err="1">
                          <a:ln>
                            <a:noFill/>
                          </a:ln>
                          <a:solidFill>
                            <a:schemeClr val="tx1"/>
                          </a:solidFill>
                          <a:effectLst/>
                          <a:latin typeface="Coptic1" pitchFamily="2" charset="0"/>
                          <a:cs typeface="Arial" charset="0"/>
                        </a:rPr>
                        <a:t>taut</a:t>
                      </a:r>
                      <a:r>
                        <a:rPr kumimoji="0" lang="fr-CA" sz="3300" b="0" i="0" u="none" strike="noStrike" cap="none" normalizeH="0" baseline="0" dirty="0">
                          <a:ln>
                            <a:noFill/>
                          </a:ln>
                          <a:solidFill>
                            <a:schemeClr val="tx1"/>
                          </a:solidFill>
                          <a:effectLst/>
                          <a:latin typeface="Coptic1" pitchFamily="2" charset="0"/>
                          <a:cs typeface="Arial" charset="0"/>
                        </a:rPr>
                        <a:t>/c </a:t>
                      </a:r>
                      <a:r>
                        <a:rPr kumimoji="0" lang="fr-CA" sz="3300" b="0" i="0" u="none" strike="noStrike" cap="none" normalizeH="0" baseline="0" dirty="0" err="1">
                          <a:ln>
                            <a:noFill/>
                          </a:ln>
                          <a:solidFill>
                            <a:schemeClr val="tx1"/>
                          </a:solidFill>
                          <a:effectLst/>
                          <a:latin typeface="Coptic1" pitchFamily="2" charset="0"/>
                          <a:cs typeface="Arial" charset="0"/>
                        </a:rPr>
                        <a:t>ke</a:t>
                      </a:r>
                      <a:r>
                        <a:rPr kumimoji="0" lang="fr-CA" sz="3300" b="0" i="0" u="none" strike="noStrike" cap="none" normalizeH="0" baseline="0" dirty="0">
                          <a:ln>
                            <a:noFill/>
                          </a:ln>
                          <a:solidFill>
                            <a:schemeClr val="tx1"/>
                          </a:solidFill>
                          <a:effectLst/>
                          <a:latin typeface="Coptic1" pitchFamily="2" charset="0"/>
                          <a:cs typeface="Arial" charset="0"/>
                        </a:rPr>
                        <a:t> </a:t>
                      </a:r>
                      <a:r>
                        <a:rPr kumimoji="0" lang="fr-CA" sz="3300" b="0" i="0" u="none" strike="noStrike" cap="none" normalizeH="0" baseline="0" dirty="0" err="1">
                          <a:ln>
                            <a:noFill/>
                          </a:ln>
                          <a:solidFill>
                            <a:schemeClr val="tx1"/>
                          </a:solidFill>
                          <a:effectLst/>
                          <a:latin typeface="Coptic1" pitchFamily="2" charset="0"/>
                          <a:cs typeface="Arial" charset="0"/>
                        </a:rPr>
                        <a:t>twn</a:t>
                      </a:r>
                      <a:r>
                        <a:rPr kumimoji="0" lang="fr-CA" sz="3300" b="0" i="0" u="none" strike="noStrike" cap="none" normalizeH="0" baseline="0" dirty="0">
                          <a:ln>
                            <a:noFill/>
                          </a:ln>
                          <a:solidFill>
                            <a:schemeClr val="tx1"/>
                          </a:solidFill>
                          <a:effectLst/>
                          <a:latin typeface="Coptic1" pitchFamily="2" charset="0"/>
                          <a:cs typeface="Arial" charset="0"/>
                        </a:rPr>
                        <a:t> </a:t>
                      </a:r>
                      <a:r>
                        <a:rPr kumimoji="0" lang="fr-CA" sz="3300" b="0" i="0" u="none" strike="noStrike" cap="none" normalizeH="0" baseline="0" dirty="0" err="1">
                          <a:ln>
                            <a:noFill/>
                          </a:ln>
                          <a:solidFill>
                            <a:schemeClr val="tx1"/>
                          </a:solidFill>
                          <a:effectLst/>
                          <a:latin typeface="Coptic1" pitchFamily="2" charset="0"/>
                          <a:cs typeface="Arial" charset="0"/>
                        </a:rPr>
                        <a:t>cune~leucewn</a:t>
                      </a:r>
                      <a:r>
                        <a:rPr kumimoji="0" lang="fr-CA" sz="3300" b="0" i="0" u="none" strike="noStrike" cap="none" normalizeH="0" baseline="0" dirty="0">
                          <a:ln>
                            <a:noFill/>
                          </a:ln>
                          <a:solidFill>
                            <a:schemeClr val="tx1"/>
                          </a:solidFill>
                          <a:effectLst/>
                          <a:latin typeface="Coptic1" pitchFamily="2" charset="0"/>
                          <a:cs typeface="Arial" charset="0"/>
                        </a:rPr>
                        <a:t> /~</a:t>
                      </a:r>
                      <a:r>
                        <a:rPr kumimoji="0" lang="fr-CA" sz="3300" b="0" i="0" u="none" strike="noStrike" cap="none" normalizeH="0" baseline="0" dirty="0" err="1">
                          <a:ln>
                            <a:noFill/>
                          </a:ln>
                          <a:solidFill>
                            <a:schemeClr val="tx1"/>
                          </a:solidFill>
                          <a:effectLst/>
                          <a:latin typeface="Coptic1" pitchFamily="2" charset="0"/>
                          <a:cs typeface="Arial" charset="0"/>
                        </a:rPr>
                        <a:t>mwn</a:t>
                      </a:r>
                      <a:r>
                        <a:rPr kumimoji="0" lang="fr-CA" sz="33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200" b="0" i="0" u="sng" strike="noStrike" cap="none" normalizeH="0" baseline="0" dirty="0" err="1">
                          <a:ln>
                            <a:noFill/>
                          </a:ln>
                          <a:solidFill>
                            <a:srgbClr val="FF9900"/>
                          </a:solidFill>
                          <a:effectLst/>
                          <a:latin typeface="Coptic1" pitchFamily="2" charset="0"/>
                          <a:cs typeface="Arial" charset="0"/>
                        </a:rPr>
                        <a:t>Pilaoc</a:t>
                      </a:r>
                      <a:r>
                        <a:rPr kumimoji="0" lang="fr-CA" sz="3200" b="0" i="0" u="sng" strike="noStrike" cap="none" normalizeH="0" baseline="0" dirty="0">
                          <a:ln>
                            <a:noFill/>
                          </a:ln>
                          <a:solidFill>
                            <a:srgbClr val="FF9900"/>
                          </a:solidFill>
                          <a:effectLst/>
                          <a:latin typeface="Coptic1" pitchFamily="2" charset="0"/>
                          <a:cs typeface="Arial" charset="0"/>
                        </a:rPr>
                        <a:t> :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0" i="0" u="none" strike="noStrike" cap="none" normalizeH="0" baseline="0" dirty="0" err="1">
                          <a:ln>
                            <a:noFill/>
                          </a:ln>
                          <a:solidFill>
                            <a:schemeClr val="tx1"/>
                          </a:solidFill>
                          <a:effectLst/>
                          <a:latin typeface="Coptic1" pitchFamily="2" charset="0"/>
                          <a:cs typeface="Arial" charset="0"/>
                        </a:rPr>
                        <a:t>Kurie</a:t>
                      </a:r>
                      <a:r>
                        <a:rPr kumimoji="0" lang="fr-FR" sz="3200" b="0" i="0" u="none" strike="noStrike" cap="none" normalizeH="0" baseline="0" dirty="0">
                          <a:ln>
                            <a:noFill/>
                          </a:ln>
                          <a:solidFill>
                            <a:schemeClr val="tx1"/>
                          </a:solidFill>
                          <a:effectLst/>
                          <a:latin typeface="Coptic1" pitchFamily="2" charset="0"/>
                          <a:cs typeface="Arial" charset="0"/>
                        </a:rPr>
                        <a:t>~ </a:t>
                      </a:r>
                      <a:r>
                        <a:rPr kumimoji="0" lang="fr-FR" sz="3200" b="0" i="0" u="none" strike="noStrike" cap="none" normalizeH="0" baseline="0" dirty="0" err="1">
                          <a:ln>
                            <a:noFill/>
                          </a:ln>
                          <a:solidFill>
                            <a:schemeClr val="tx1"/>
                          </a:solidFill>
                          <a:effectLst/>
                          <a:latin typeface="Coptic1" pitchFamily="2" charset="0"/>
                          <a:cs typeface="Arial" charset="0"/>
                        </a:rPr>
                        <a:t>e~le</a:t>
                      </a:r>
                      <a:r>
                        <a:rPr kumimoji="0" lang="fr-FR" sz="3200" b="0" i="0" u="none" strike="noStrike" cap="none" normalizeH="0" baseline="0" dirty="0">
                          <a:ln>
                            <a:noFill/>
                          </a:ln>
                          <a:solidFill>
                            <a:schemeClr val="tx1"/>
                          </a:solidFill>
                          <a:effectLst/>
                          <a:latin typeface="Coptic1" pitchFamily="2" charset="0"/>
                          <a:cs typeface="Arial" charset="0"/>
                        </a:rPr>
                        <a:t>/~con. </a:t>
                      </a:r>
                      <a:endParaRPr kumimoji="0" lang="fr-CA" sz="35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600" kern="1200" dirty="0">
                          <a:solidFill>
                            <a:schemeClr val="tx1"/>
                          </a:solidFill>
                          <a:effectLst/>
                          <a:latin typeface="+mn-lt"/>
                          <a:ea typeface="+mn-ea"/>
                          <a:cs typeface="+mn-cs"/>
                        </a:rPr>
                        <a:t>Souviens-Toi Seigneur de nos assemblées Bénis-les.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1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Priez pour cette sainte église et pour nos assemblées.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32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 </a:t>
                      </a:r>
                      <a:endParaRPr kumimoji="0" lang="en-US" sz="2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Pitié Seigneur.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lang="ar-SA" sz="3700" kern="1200" dirty="0">
                          <a:solidFill>
                            <a:schemeClr val="tx1"/>
                          </a:solidFill>
                          <a:effectLst/>
                          <a:latin typeface="+mn-lt"/>
                          <a:ea typeface="+mn-ea"/>
                          <a:cs typeface="+mn-cs"/>
                        </a:rPr>
                        <a:t>أذكر يَا رب اجتماعاتنا</a:t>
                      </a:r>
                      <a:r>
                        <a:rPr lang="fr-FR" sz="3700" kern="1200" dirty="0">
                          <a:solidFill>
                            <a:schemeClr val="tx1"/>
                          </a:solidFill>
                          <a:effectLst/>
                          <a:latin typeface="+mn-lt"/>
                          <a:ea typeface="+mn-ea"/>
                          <a:cs typeface="+mn-cs"/>
                        </a:rPr>
                        <a:t> </a:t>
                      </a:r>
                      <a:r>
                        <a:rPr lang="ar-SA" sz="3700" kern="1200" dirty="0">
                          <a:solidFill>
                            <a:schemeClr val="tx1"/>
                          </a:solidFill>
                          <a:effectLst/>
                          <a:latin typeface="+mn-lt"/>
                          <a:ea typeface="+mn-ea"/>
                          <a:cs typeface="+mn-cs"/>
                        </a:rPr>
                        <a:t>باركها. </a:t>
                      </a:r>
                      <a:endParaRPr lang="fr-FR" sz="3700"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700" b="0" i="0" u="sng" strike="noStrike" kern="1200" cap="none" normalizeH="0" baseline="0" dirty="0">
                        <a:ln>
                          <a:noFill/>
                        </a:ln>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صَلُّوا من أجل هذه الكنيسَة المقدسة واجتماعاتنا. </a:t>
                      </a:r>
                      <a:endParaRPr kumimoji="0" lang="ar-EG" sz="3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2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pitchFamily="34" charset="0"/>
                        </a:rPr>
                        <a:t>يَا رَبُّ ارْحَمْ.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31061131"/>
      </p:ext>
    </p:extLst>
  </p:cSld>
  <p:clrMapOvr>
    <a:masterClrMapping/>
  </p:clrMapOvr>
  <p:transition/>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8">
            <a:extLst>
              <a:ext uri="{FF2B5EF4-FFF2-40B4-BE49-F238E27FC236}">
                <a16:creationId xmlns:a16="http://schemas.microsoft.com/office/drawing/2014/main" id="{AC47BBF7-8A7D-4FB3-AFAB-B311D39D39E5}"/>
              </a:ext>
            </a:extLst>
          </p:cNvPr>
          <p:cNvGraphicFramePr>
            <a:graphicFrameLocks noGrp="1"/>
          </p:cNvGraphicFramePr>
          <p:nvPr>
            <p:ph type="tbl" idx="1"/>
          </p:nvPr>
        </p:nvGraphicFramePr>
        <p:xfrm>
          <a:off x="1" y="0"/>
          <a:ext cx="12192002" cy="6492240"/>
        </p:xfrm>
        <a:graphic>
          <a:graphicData uri="http://schemas.openxmlformats.org/drawingml/2006/table">
            <a:tbl>
              <a:tblPr/>
              <a:tblGrid>
                <a:gridCol w="4236936">
                  <a:extLst>
                    <a:ext uri="{9D8B030D-6E8A-4147-A177-3AD203B41FA5}">
                      <a16:colId xmlns:a16="http://schemas.microsoft.com/office/drawing/2014/main" val="3677694730"/>
                    </a:ext>
                  </a:extLst>
                </a:gridCol>
                <a:gridCol w="4565515">
                  <a:extLst>
                    <a:ext uri="{9D8B030D-6E8A-4147-A177-3AD203B41FA5}">
                      <a16:colId xmlns:a16="http://schemas.microsoft.com/office/drawing/2014/main" val="20000"/>
                    </a:ext>
                  </a:extLst>
                </a:gridCol>
                <a:gridCol w="3389551">
                  <a:extLst>
                    <a:ext uri="{9D8B030D-6E8A-4147-A177-3AD203B41FA5}">
                      <a16:colId xmlns:a16="http://schemas.microsoft.com/office/drawing/2014/main" val="20001"/>
                    </a:ext>
                  </a:extLst>
                </a:gridCol>
              </a:tblGrid>
              <a:tr h="643534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Piou</a:t>
                      </a:r>
                      <a:r>
                        <a:rPr kumimoji="0" lang="en-US" sz="3200" b="0" i="0" u="sng" strike="noStrike" cap="none" normalizeH="0" baseline="0" dirty="0">
                          <a:ln>
                            <a:noFill/>
                          </a:ln>
                          <a:solidFill>
                            <a:srgbClr val="FF9900"/>
                          </a:solidFill>
                          <a:effectLst/>
                          <a:latin typeface="Coptic1" pitchFamily="2" charset="0"/>
                          <a:cs typeface="Arial" charset="0"/>
                        </a:rPr>
                        <a:t>/b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M/</a:t>
                      </a:r>
                      <a:r>
                        <a:rPr kumimoji="0" lang="en-US" sz="3700" b="0" i="0" u="none" strike="noStrike" cap="none" normalizeH="0" baseline="0" dirty="0" err="1">
                          <a:ln>
                            <a:noFill/>
                          </a:ln>
                          <a:solidFill>
                            <a:schemeClr val="tx1"/>
                          </a:solidFill>
                          <a:effectLst/>
                          <a:latin typeface="Coptic1" pitchFamily="2" charset="0"/>
                          <a:cs typeface="Arial" charset="0"/>
                        </a:rPr>
                        <a:t>ic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eyrouswpi</a:t>
                      </a:r>
                      <a:r>
                        <a:rPr kumimoji="0" lang="en-US" sz="3700" b="0" i="0" u="none" strike="noStrike" cap="none" normalizeH="0" baseline="0" dirty="0">
                          <a:ln>
                            <a:noFill/>
                          </a:ln>
                          <a:solidFill>
                            <a:schemeClr val="tx1"/>
                          </a:solidFill>
                          <a:effectLst/>
                          <a:latin typeface="Coptic1" pitchFamily="2" charset="0"/>
                          <a:cs typeface="Arial" charset="0"/>
                        </a:rPr>
                        <a:t> nan </a:t>
                      </a:r>
                      <a:r>
                        <a:rPr kumimoji="0" lang="en-US" sz="3700" b="0" i="0" u="none" strike="noStrike" cap="none" normalizeH="0" baseline="0" dirty="0" err="1">
                          <a:ln>
                            <a:noFill/>
                          </a:ln>
                          <a:solidFill>
                            <a:schemeClr val="tx1"/>
                          </a:solidFill>
                          <a:effectLst/>
                          <a:latin typeface="Coptic1" pitchFamily="2" charset="0"/>
                          <a:cs typeface="Arial" charset="0"/>
                        </a:rPr>
                        <a:t>n~aterkwlin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n~attahno</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eyrenaitou</a:t>
                      </a:r>
                      <a:r>
                        <a:rPr kumimoji="0" lang="en-US" sz="3700" b="0" i="0" u="none" strike="noStrike" cap="none" normalizeH="0" baseline="0" dirty="0">
                          <a:ln>
                            <a:noFill/>
                          </a:ln>
                          <a:solidFill>
                            <a:schemeClr val="tx1"/>
                          </a:solidFill>
                          <a:effectLst/>
                          <a:latin typeface="Coptic1" pitchFamily="2" charset="0"/>
                          <a:cs typeface="Arial" charset="0"/>
                        </a:rPr>
                        <a:t> kata </a:t>
                      </a:r>
                      <a:r>
                        <a:rPr kumimoji="0" lang="en-US" sz="3700" b="0" i="0" u="none" strike="noStrike" cap="none" normalizeH="0" baseline="0" dirty="0" err="1">
                          <a:ln>
                            <a:noFill/>
                          </a:ln>
                          <a:solidFill>
                            <a:schemeClr val="tx1"/>
                          </a:solidFill>
                          <a:effectLst/>
                          <a:latin typeface="Coptic1" pitchFamily="2" charset="0"/>
                          <a:cs typeface="Arial" charset="0"/>
                        </a:rPr>
                        <a:t>pekouws</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e~youab</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ouoh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m~makarion</a:t>
                      </a:r>
                      <a:r>
                        <a:rPr kumimoji="0" lang="en-US" sz="3700" b="0" i="0" u="none" strike="noStrike" cap="none" normalizeH="0" baseline="0" dirty="0">
                          <a:ln>
                            <a:noFill/>
                          </a:ln>
                          <a:solidFill>
                            <a:schemeClr val="tx1"/>
                          </a:solidFill>
                          <a:effectLst/>
                          <a:latin typeface="Coptic1" pitchFamily="2" charset="0"/>
                          <a:cs typeface="Arial" charset="0"/>
                        </a:rPr>
                        <a:t>. Han/~</a:t>
                      </a:r>
                      <a:r>
                        <a:rPr kumimoji="0" lang="en-US" sz="3700" b="0" i="0" u="none" strike="noStrike" cap="none" normalizeH="0" baseline="0" dirty="0" err="1">
                          <a:ln>
                            <a:noFill/>
                          </a:ln>
                          <a:solidFill>
                            <a:schemeClr val="tx1"/>
                          </a:solidFill>
                          <a:effectLst/>
                          <a:latin typeface="Coptic1" pitchFamily="2" charset="0"/>
                          <a:cs typeface="Arial" charset="0"/>
                        </a:rPr>
                        <a:t>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n~eu</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han</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n~toubo</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han</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n~c~mou</a:t>
                      </a:r>
                      <a:r>
                        <a:rPr kumimoji="0" lang="en-US" sz="3700" b="0" i="0" u="none" strike="noStrike" cap="none" normalizeH="0" baseline="0" dirty="0">
                          <a:ln>
                            <a:noFill/>
                          </a:ln>
                          <a:solidFill>
                            <a:schemeClr val="tx1"/>
                          </a:solidFill>
                          <a:effectLst/>
                          <a:latin typeface="Coptic1" pitchFamily="2" charset="0"/>
                          <a:cs typeface="Arial" charset="0"/>
                        </a:rPr>
                        <a:t> :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prêtre : </a:t>
                      </a:r>
                      <a:endParaRPr kumimoji="0" lang="en-CA" sz="28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3500" kern="1200" dirty="0">
                          <a:solidFill>
                            <a:schemeClr val="tx1"/>
                          </a:solidFill>
                          <a:effectLst/>
                          <a:latin typeface="+mn-lt"/>
                          <a:ea typeface="+mn-ea"/>
                          <a:cs typeface="+mn-cs"/>
                        </a:rPr>
                        <a:t>Fais qu’elle soit pour nous sans encombre ni obstacle afin que nous agissions selon Ta sainte et bienheureuse volonté des maisons de prière, des maisons de pureté, des maisons de bénédiction. </a:t>
                      </a:r>
                      <a:endParaRPr kumimoji="0" lang="en-US" sz="35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الْكَاهِنُ : </a:t>
                      </a:r>
                      <a:endParaRPr kumimoji="0" lang="fr-CA" sz="28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pitchFamily="34" charset="0"/>
                        </a:rPr>
                        <a:t>اجعلها أن تكون لنا بغير مانع </a:t>
                      </a:r>
                      <a:r>
                        <a:rPr kumimoji="0" lang="ar-SA" sz="4300" b="0" i="0" u="none" strike="noStrike" cap="none" normalizeH="0" baseline="0" dirty="0" err="1">
                          <a:ln>
                            <a:noFill/>
                          </a:ln>
                          <a:solidFill>
                            <a:schemeClr val="tx1"/>
                          </a:solidFill>
                          <a:effectLst/>
                          <a:latin typeface="Arial" charset="0"/>
                          <a:cs typeface="Arial" pitchFamily="34" charset="0"/>
                        </a:rPr>
                        <a:t>ولاعائق</a:t>
                      </a:r>
                      <a:r>
                        <a:rPr kumimoji="0" lang="ar-SA" sz="4300" b="0" i="0" u="none" strike="noStrike" cap="none" normalizeH="0" baseline="0" dirty="0">
                          <a:ln>
                            <a:noFill/>
                          </a:ln>
                          <a:solidFill>
                            <a:schemeClr val="tx1"/>
                          </a:solidFill>
                          <a:effectLst/>
                          <a:latin typeface="Arial" charset="0"/>
                          <a:cs typeface="Arial" pitchFamily="34" charset="0"/>
                        </a:rPr>
                        <a:t> لنصنعها كمشيئتك المقدسة</a:t>
                      </a:r>
                      <a:r>
                        <a:rPr kumimoji="0" lang="fr-FR" sz="4300" b="0" i="0" u="none" strike="noStrike" cap="none" normalizeH="0" baseline="0" dirty="0">
                          <a:ln>
                            <a:noFill/>
                          </a:ln>
                          <a:solidFill>
                            <a:schemeClr val="tx1"/>
                          </a:solidFill>
                          <a:effectLst/>
                          <a:latin typeface="Arial" charset="0"/>
                          <a:cs typeface="Arial" pitchFamily="34" charset="0"/>
                        </a:rPr>
                        <a:t> </a:t>
                      </a:r>
                      <a:r>
                        <a:rPr kumimoji="0" lang="ar-SA" sz="4300" b="0" i="0" u="none" strike="noStrike" cap="none" normalizeH="0" baseline="0" dirty="0">
                          <a:ln>
                            <a:noFill/>
                          </a:ln>
                          <a:solidFill>
                            <a:schemeClr val="tx1"/>
                          </a:solidFill>
                          <a:effectLst/>
                          <a:latin typeface="Arial" charset="0"/>
                          <a:cs typeface="Arial" pitchFamily="34" charset="0"/>
                        </a:rPr>
                        <a:t>الطوباوية</a:t>
                      </a:r>
                      <a:r>
                        <a:rPr kumimoji="0" lang="fr-FR" sz="4300" b="0" i="0" u="none" strike="noStrike" cap="none" normalizeH="0" baseline="0" dirty="0">
                          <a:ln>
                            <a:noFill/>
                          </a:ln>
                          <a:solidFill>
                            <a:schemeClr val="tx1"/>
                          </a:solidFill>
                          <a:effectLst/>
                          <a:latin typeface="Arial" charset="0"/>
                          <a:cs typeface="Arial" pitchFamily="34" charset="0"/>
                        </a:rPr>
                        <a:t> </a:t>
                      </a:r>
                      <a:r>
                        <a:rPr kumimoji="0" lang="ar-EG" sz="4300" b="0" i="0" u="none" strike="noStrike" cap="none" normalizeH="0" baseline="0" dirty="0">
                          <a:ln>
                            <a:noFill/>
                          </a:ln>
                          <a:solidFill>
                            <a:schemeClr val="tx1"/>
                          </a:solidFill>
                          <a:effectLst/>
                          <a:latin typeface="Arial" charset="0"/>
                          <a:cs typeface="Arial" pitchFamily="34" charset="0"/>
                        </a:rPr>
                        <a:t>بيوت صلاة بيوت طهارة بيوت بركة، </a:t>
                      </a:r>
                      <a:endParaRPr kumimoji="0" lang="en-CA" sz="43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13276919"/>
      </p:ext>
    </p:extLst>
  </p:cSld>
  <p:clrMapOvr>
    <a:masterClrMapping/>
  </p:clrMapOvr>
  <p:transition/>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2">
            <a:extLst>
              <a:ext uri="{FF2B5EF4-FFF2-40B4-BE49-F238E27FC236}">
                <a16:creationId xmlns:a16="http://schemas.microsoft.com/office/drawing/2014/main" id="{2F9CAEAA-1FF8-4D85-92AD-2090BE32915A}"/>
              </a:ext>
            </a:extLst>
          </p:cNvPr>
          <p:cNvGraphicFramePr>
            <a:graphicFrameLocks/>
          </p:cNvGraphicFramePr>
          <p:nvPr/>
        </p:nvGraphicFramePr>
        <p:xfrm>
          <a:off x="2" y="181581"/>
          <a:ext cx="12191999" cy="5914419"/>
        </p:xfrm>
        <a:graphic>
          <a:graphicData uri="http://schemas.openxmlformats.org/drawingml/2006/table">
            <a:tbl>
              <a:tblPr/>
              <a:tblGrid>
                <a:gridCol w="4453107">
                  <a:extLst>
                    <a:ext uri="{9D8B030D-6E8A-4147-A177-3AD203B41FA5}">
                      <a16:colId xmlns:a16="http://schemas.microsoft.com/office/drawing/2014/main" val="341624736"/>
                    </a:ext>
                  </a:extLst>
                </a:gridCol>
                <a:gridCol w="4236935">
                  <a:extLst>
                    <a:ext uri="{9D8B030D-6E8A-4147-A177-3AD203B41FA5}">
                      <a16:colId xmlns:a16="http://schemas.microsoft.com/office/drawing/2014/main" val="20000"/>
                    </a:ext>
                  </a:extLst>
                </a:gridCol>
                <a:gridCol w="3501957">
                  <a:extLst>
                    <a:ext uri="{9D8B030D-6E8A-4147-A177-3AD203B41FA5}">
                      <a16:colId xmlns:a16="http://schemas.microsoft.com/office/drawing/2014/main" val="20001"/>
                    </a:ext>
                  </a:extLst>
                </a:gridCol>
              </a:tblGrid>
              <a:tr h="591441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err="1">
                          <a:ln>
                            <a:noFill/>
                          </a:ln>
                          <a:solidFill>
                            <a:schemeClr val="tx1"/>
                          </a:solidFill>
                          <a:effectLst/>
                          <a:latin typeface="Coptic1" pitchFamily="2" charset="0"/>
                          <a:cs typeface="Arial" charset="0"/>
                        </a:rPr>
                        <a:t>A~ri,arizecye</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m~mwou</a:t>
                      </a:r>
                      <a:r>
                        <a:rPr kumimoji="0" lang="fr-CA" sz="3700" b="0" i="0" u="none" strike="noStrike" cap="none" normalizeH="0" baseline="0" dirty="0">
                          <a:ln>
                            <a:noFill/>
                          </a:ln>
                          <a:solidFill>
                            <a:schemeClr val="tx1"/>
                          </a:solidFill>
                          <a:effectLst/>
                          <a:latin typeface="Coptic1" pitchFamily="2" charset="0"/>
                          <a:cs typeface="Arial" charset="0"/>
                        </a:rPr>
                        <a:t> nan p~{</a:t>
                      </a:r>
                      <a:r>
                        <a:rPr kumimoji="0" lang="fr-CA" sz="3700" b="0" i="0" u="none" strike="noStrike" cap="none" normalizeH="0" baseline="0" dirty="0" err="1">
                          <a:ln>
                            <a:noFill/>
                          </a:ln>
                          <a:solidFill>
                            <a:schemeClr val="tx1"/>
                          </a:solidFill>
                          <a:effectLst/>
                          <a:latin typeface="Coptic1" pitchFamily="2" charset="0"/>
                          <a:cs typeface="Arial" charset="0"/>
                        </a:rPr>
                        <a:t>oic</a:t>
                      </a:r>
                      <a:r>
                        <a:rPr kumimoji="0" lang="fr-CA" sz="3700" b="0" i="0" u="none" strike="noStrike" cap="none" normalizeH="0" baseline="0" dirty="0">
                          <a:ln>
                            <a:noFill/>
                          </a:ln>
                          <a:solidFill>
                            <a:schemeClr val="tx1"/>
                          </a:solidFill>
                          <a:effectLst/>
                          <a:latin typeface="Coptic1" pitchFamily="2" charset="0"/>
                          <a:cs typeface="Arial" charset="0"/>
                        </a:rPr>
                        <a:t> : nem </a:t>
                      </a:r>
                      <a:r>
                        <a:rPr kumimoji="0" lang="fr-CA" sz="3700" b="0" i="0" u="none" strike="noStrike" cap="none" normalizeH="0" baseline="0" dirty="0" err="1">
                          <a:ln>
                            <a:noFill/>
                          </a:ln>
                          <a:solidFill>
                            <a:schemeClr val="tx1"/>
                          </a:solidFill>
                          <a:effectLst/>
                          <a:latin typeface="Coptic1" pitchFamily="2" charset="0"/>
                          <a:cs typeface="Arial" charset="0"/>
                        </a:rPr>
                        <a:t>neke~biaik</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eyn</a:t>
                      </a:r>
                      <a:r>
                        <a:rPr kumimoji="0" lang="fr-CA" sz="3700" b="0" i="0" u="none" strike="noStrike" cap="none" normalizeH="0" baseline="0" dirty="0">
                          <a:ln>
                            <a:noFill/>
                          </a:ln>
                          <a:solidFill>
                            <a:schemeClr val="tx1"/>
                          </a:solidFill>
                          <a:effectLst/>
                          <a:latin typeface="Coptic1" pitchFamily="2" charset="0"/>
                          <a:cs typeface="Arial" charset="0"/>
                        </a:rPr>
                        <a:t>/ou </a:t>
                      </a:r>
                      <a:r>
                        <a:rPr kumimoji="0" lang="fr-CA" sz="3700" b="0" i="0" u="none" strike="noStrike" cap="none" normalizeH="0" baseline="0" dirty="0" err="1">
                          <a:ln>
                            <a:noFill/>
                          </a:ln>
                          <a:solidFill>
                            <a:schemeClr val="tx1"/>
                          </a:solidFill>
                          <a:effectLst/>
                          <a:latin typeface="Coptic1" pitchFamily="2" charset="0"/>
                          <a:cs typeface="Arial" charset="0"/>
                        </a:rPr>
                        <a:t>menencwn</a:t>
                      </a:r>
                      <a:r>
                        <a:rPr kumimoji="0" lang="fr-CA" sz="3700" b="0" i="0" u="none" strike="noStrike" cap="none" normalizeH="0" baseline="0" dirty="0">
                          <a:ln>
                            <a:noFill/>
                          </a:ln>
                          <a:solidFill>
                            <a:schemeClr val="tx1"/>
                          </a:solidFill>
                          <a:effectLst/>
                          <a:latin typeface="Coptic1" pitchFamily="2" charset="0"/>
                          <a:cs typeface="Arial" charset="0"/>
                        </a:rPr>
                        <a:t> sa </a:t>
                      </a:r>
                      <a:r>
                        <a:rPr kumimoji="0" lang="fr-CA" sz="3700" b="0" i="0" u="none" strike="noStrike" cap="none" normalizeH="0" baseline="0" dirty="0" err="1">
                          <a:ln>
                            <a:noFill/>
                          </a:ln>
                          <a:solidFill>
                            <a:schemeClr val="tx1"/>
                          </a:solidFill>
                          <a:effectLst/>
                          <a:latin typeface="Coptic1" pitchFamily="2" charset="0"/>
                          <a:cs typeface="Arial" charset="0"/>
                        </a:rPr>
                        <a:t>e~neh</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metsamse</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i~dwlon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qen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oujwk</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fojc</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e~bolqen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pikocmoc</a:t>
                      </a:r>
                      <a:endParaRPr kumimoji="0" lang="fr-CA"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Accorde-les nous Seigneur et fais-en jouir Tes serviteurs qui nous succéderont jusqu’à la fin des temps. Déracine totalement du monde le culte des idoles. </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أنعم بها علينا يَا رب وعلى عبيدك الآتين بعدنا الى الأبد عبادة الأوثان بالكمال اقلعها من العالم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30659858"/>
      </p:ext>
    </p:extLst>
  </p:cSld>
  <p:clrMapOvr>
    <a:masterClrMapping/>
  </p:clrMapOvr>
  <p:transition/>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2">
            <a:extLst>
              <a:ext uri="{FF2B5EF4-FFF2-40B4-BE49-F238E27FC236}">
                <a16:creationId xmlns:a16="http://schemas.microsoft.com/office/drawing/2014/main" id="{9B3A5B23-3925-483B-91C1-7CFF510FB08B}"/>
              </a:ext>
            </a:extLst>
          </p:cNvPr>
          <p:cNvGraphicFramePr>
            <a:graphicFrameLocks/>
          </p:cNvGraphicFramePr>
          <p:nvPr/>
        </p:nvGraphicFramePr>
        <p:xfrm>
          <a:off x="2" y="0"/>
          <a:ext cx="12191999" cy="6675120"/>
        </p:xfrm>
        <a:graphic>
          <a:graphicData uri="http://schemas.openxmlformats.org/drawingml/2006/table">
            <a:tbl>
              <a:tblPr/>
              <a:tblGrid>
                <a:gridCol w="4453107">
                  <a:extLst>
                    <a:ext uri="{9D8B030D-6E8A-4147-A177-3AD203B41FA5}">
                      <a16:colId xmlns:a16="http://schemas.microsoft.com/office/drawing/2014/main" val="341624736"/>
                    </a:ext>
                  </a:extLst>
                </a:gridCol>
                <a:gridCol w="4236935">
                  <a:extLst>
                    <a:ext uri="{9D8B030D-6E8A-4147-A177-3AD203B41FA5}">
                      <a16:colId xmlns:a16="http://schemas.microsoft.com/office/drawing/2014/main" val="20000"/>
                    </a:ext>
                  </a:extLst>
                </a:gridCol>
                <a:gridCol w="3501957">
                  <a:extLst>
                    <a:ext uri="{9D8B030D-6E8A-4147-A177-3AD203B41FA5}">
                      <a16:colId xmlns:a16="http://schemas.microsoft.com/office/drawing/2014/main" val="20001"/>
                    </a:ext>
                  </a:extLst>
                </a:gridCol>
              </a:tblGrid>
              <a:tr h="6675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0" i="0" u="none" strike="noStrike" cap="none" normalizeH="0" baseline="0" dirty="0" err="1">
                          <a:ln>
                            <a:noFill/>
                          </a:ln>
                          <a:solidFill>
                            <a:schemeClr val="tx1"/>
                          </a:solidFill>
                          <a:effectLst/>
                          <a:latin typeface="Coptic1" pitchFamily="2" charset="0"/>
                          <a:cs typeface="Arial" charset="0"/>
                        </a:rPr>
                        <a:t>Pcatanac</a:t>
                      </a:r>
                      <a:r>
                        <a:rPr kumimoji="0" lang="fr-CA" sz="3600" b="0" i="0" u="none" strike="noStrike" cap="none" normalizeH="0" baseline="0" dirty="0">
                          <a:ln>
                            <a:noFill/>
                          </a:ln>
                          <a:solidFill>
                            <a:schemeClr val="tx1"/>
                          </a:solidFill>
                          <a:effectLst/>
                          <a:latin typeface="Coptic1" pitchFamily="2" charset="0"/>
                          <a:cs typeface="Arial" charset="0"/>
                        </a:rPr>
                        <a:t> nem </a:t>
                      </a:r>
                      <a:r>
                        <a:rPr kumimoji="0" lang="fr-CA" sz="3600" b="0" i="0" u="none" strike="noStrike" cap="none" normalizeH="0" baseline="0" dirty="0" err="1">
                          <a:ln>
                            <a:noFill/>
                          </a:ln>
                          <a:solidFill>
                            <a:schemeClr val="tx1"/>
                          </a:solidFill>
                          <a:effectLst/>
                          <a:latin typeface="Coptic1" pitchFamily="2" charset="0"/>
                          <a:cs typeface="Arial" charset="0"/>
                        </a:rPr>
                        <a:t>jom</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niben</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ethwou</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n~taf</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qemqwmou</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ouoh</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mayebiw~ou</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capec</a:t>
                      </a:r>
                      <a:r>
                        <a:rPr kumimoji="0" lang="fr-CA" sz="3600" b="0" i="0" u="none" strike="noStrike" cap="none" normalizeH="0" baseline="0" dirty="0">
                          <a:ln>
                            <a:noFill/>
                          </a:ln>
                          <a:solidFill>
                            <a:schemeClr val="tx1"/>
                          </a:solidFill>
                          <a:effectLst/>
                          <a:latin typeface="Coptic1" pitchFamily="2" charset="0"/>
                          <a:cs typeface="Arial" charset="0"/>
                        </a:rPr>
                        <a:t>/t </a:t>
                      </a:r>
                      <a:r>
                        <a:rPr lang="fr-FR" sz="3600" kern="1200" dirty="0" err="1">
                          <a:solidFill>
                            <a:schemeClr val="tx1"/>
                          </a:solidFill>
                          <a:effectLst/>
                          <a:latin typeface="Coptic1" pitchFamily="2" charset="0"/>
                          <a:ea typeface="+mn-ea"/>
                          <a:cs typeface="+mn-cs"/>
                        </a:rPr>
                        <a:t>n~nen</a:t>
                      </a:r>
                      <a:r>
                        <a:rPr lang="fr-FR" sz="3600" kern="1200" dirty="0">
                          <a:solidFill>
                            <a:schemeClr val="tx1"/>
                          </a:solidFill>
                          <a:effectLst/>
                          <a:latin typeface="Coptic1" pitchFamily="2" charset="0"/>
                          <a:ea typeface="+mn-ea"/>
                          <a:cs typeface="+mn-cs"/>
                        </a:rPr>
                        <a:t>[</a:t>
                      </a:r>
                      <a:r>
                        <a:rPr lang="fr-FR" sz="3600" kern="1200" dirty="0" err="1">
                          <a:solidFill>
                            <a:schemeClr val="tx1"/>
                          </a:solidFill>
                          <a:effectLst/>
                          <a:latin typeface="Coptic1" pitchFamily="2" charset="0"/>
                          <a:ea typeface="+mn-ea"/>
                          <a:cs typeface="+mn-cs"/>
                        </a:rPr>
                        <a:t>alauj</a:t>
                      </a:r>
                      <a:r>
                        <a:rPr lang="fr-FR" sz="3600" kern="1200" dirty="0">
                          <a:solidFill>
                            <a:schemeClr val="tx1"/>
                          </a:solidFill>
                          <a:effectLst/>
                          <a:latin typeface="Coptic1" pitchFamily="2" charset="0"/>
                          <a:ea typeface="+mn-ea"/>
                          <a:cs typeface="+mn-cs"/>
                        </a:rPr>
                        <a:t> n~,</a:t>
                      </a:r>
                      <a:r>
                        <a:rPr lang="fr-FR" sz="3600" kern="1200" dirty="0" err="1">
                          <a:solidFill>
                            <a:schemeClr val="tx1"/>
                          </a:solidFill>
                          <a:effectLst/>
                          <a:latin typeface="Coptic1" pitchFamily="2" charset="0"/>
                          <a:ea typeface="+mn-ea"/>
                          <a:cs typeface="+mn-cs"/>
                        </a:rPr>
                        <a:t>wlem</a:t>
                      </a:r>
                      <a:r>
                        <a:rPr lang="fr-FR" sz="3600" kern="1200" dirty="0">
                          <a:solidFill>
                            <a:schemeClr val="tx1"/>
                          </a:solidFill>
                          <a:effectLst/>
                          <a:latin typeface="Coptic1" pitchFamily="2" charset="0"/>
                          <a:ea typeface="+mn-ea"/>
                          <a:cs typeface="+mn-cs"/>
                        </a:rPr>
                        <a:t>. </a:t>
                      </a:r>
                      <a:r>
                        <a:rPr lang="fr-FR" sz="3600" kern="1200" dirty="0" err="1">
                          <a:solidFill>
                            <a:schemeClr val="tx1"/>
                          </a:solidFill>
                          <a:effectLst/>
                          <a:latin typeface="Coptic1" pitchFamily="2" charset="0"/>
                          <a:ea typeface="+mn-ea"/>
                          <a:cs typeface="+mn-cs"/>
                        </a:rPr>
                        <a:t>Nic~kandalon</a:t>
                      </a:r>
                      <a:r>
                        <a:rPr lang="fr-FR" sz="3600" kern="1200" dirty="0">
                          <a:solidFill>
                            <a:schemeClr val="tx1"/>
                          </a:solidFill>
                          <a:effectLst/>
                          <a:latin typeface="Coptic1" pitchFamily="2" charset="0"/>
                          <a:ea typeface="+mn-ea"/>
                          <a:cs typeface="+mn-cs"/>
                        </a:rPr>
                        <a:t> nem n/</a:t>
                      </a:r>
                      <a:r>
                        <a:rPr lang="fr-FR" sz="3600" kern="1200" dirty="0" err="1">
                          <a:solidFill>
                            <a:schemeClr val="tx1"/>
                          </a:solidFill>
                          <a:effectLst/>
                          <a:latin typeface="Coptic1" pitchFamily="2" charset="0"/>
                          <a:ea typeface="+mn-ea"/>
                          <a:cs typeface="+mn-cs"/>
                        </a:rPr>
                        <a:t>eti~ri</a:t>
                      </a:r>
                      <a:r>
                        <a:rPr lang="fr-FR" sz="3600" kern="1200" dirty="0">
                          <a:solidFill>
                            <a:schemeClr val="tx1"/>
                          </a:solidFill>
                          <a:effectLst/>
                          <a:latin typeface="Coptic1" pitchFamily="2" charset="0"/>
                          <a:ea typeface="+mn-ea"/>
                          <a:cs typeface="+mn-cs"/>
                        </a:rPr>
                        <a:t> </a:t>
                      </a:r>
                      <a:r>
                        <a:rPr lang="fr-FR" sz="3600" kern="1200" dirty="0" err="1">
                          <a:solidFill>
                            <a:schemeClr val="tx1"/>
                          </a:solidFill>
                          <a:effectLst/>
                          <a:latin typeface="Coptic1" pitchFamily="2" charset="0"/>
                          <a:ea typeface="+mn-ea"/>
                          <a:cs typeface="+mn-cs"/>
                        </a:rPr>
                        <a:t>m~mwou</a:t>
                      </a:r>
                      <a:r>
                        <a:rPr lang="fr-FR" sz="3600" kern="1200" dirty="0">
                          <a:solidFill>
                            <a:schemeClr val="tx1"/>
                          </a:solidFill>
                          <a:effectLst/>
                          <a:latin typeface="Coptic1" pitchFamily="2" charset="0"/>
                          <a:ea typeface="+mn-ea"/>
                          <a:cs typeface="+mn-cs"/>
                        </a:rPr>
                        <a:t> </a:t>
                      </a:r>
                      <a:r>
                        <a:rPr lang="fr-FR" sz="3600" kern="1200" dirty="0" err="1">
                          <a:solidFill>
                            <a:schemeClr val="tx1"/>
                          </a:solidFill>
                          <a:effectLst/>
                          <a:latin typeface="Coptic1" pitchFamily="2" charset="0"/>
                          <a:ea typeface="+mn-ea"/>
                          <a:cs typeface="+mn-cs"/>
                        </a:rPr>
                        <a:t>korfou</a:t>
                      </a:r>
                      <a:r>
                        <a:rPr lang="fr-FR" sz="3600" kern="1200" dirty="0">
                          <a:solidFill>
                            <a:schemeClr val="tx1"/>
                          </a:solidFill>
                          <a:effectLst/>
                          <a:latin typeface="Coptic1" pitchFamily="2" charset="0"/>
                          <a:ea typeface="+mn-ea"/>
                          <a:cs typeface="+mn-cs"/>
                        </a:rPr>
                        <a:t> : </a:t>
                      </a:r>
                      <a:r>
                        <a:rPr lang="fr-FR" sz="3600" kern="1200" dirty="0" err="1">
                          <a:solidFill>
                            <a:schemeClr val="tx1"/>
                          </a:solidFill>
                          <a:effectLst/>
                          <a:latin typeface="Coptic1" pitchFamily="2" charset="0"/>
                          <a:ea typeface="+mn-ea"/>
                          <a:cs typeface="+mn-cs"/>
                        </a:rPr>
                        <a:t>marouk</a:t>
                      </a:r>
                      <a:r>
                        <a:rPr lang="fr-FR" sz="3600" kern="1200" dirty="0">
                          <a:solidFill>
                            <a:schemeClr val="tx1"/>
                          </a:solidFill>
                          <a:effectLst/>
                          <a:latin typeface="Coptic1" pitchFamily="2" charset="0"/>
                          <a:ea typeface="+mn-ea"/>
                          <a:cs typeface="+mn-cs"/>
                        </a:rPr>
                        <a:t>/n </a:t>
                      </a:r>
                      <a:r>
                        <a:rPr lang="fr-FR" sz="3600" kern="1200" dirty="0" err="1">
                          <a:solidFill>
                            <a:schemeClr val="tx1"/>
                          </a:solidFill>
                          <a:effectLst/>
                          <a:latin typeface="Coptic1" pitchFamily="2" charset="0"/>
                          <a:ea typeface="+mn-ea"/>
                          <a:cs typeface="+mn-cs"/>
                        </a:rPr>
                        <a:t>n~je</a:t>
                      </a:r>
                      <a:r>
                        <a:rPr lang="fr-FR" sz="3600" kern="1200" dirty="0">
                          <a:solidFill>
                            <a:schemeClr val="tx1"/>
                          </a:solidFill>
                          <a:effectLst/>
                          <a:latin typeface="Coptic1" pitchFamily="2" charset="0"/>
                          <a:ea typeface="+mn-ea"/>
                          <a:cs typeface="+mn-cs"/>
                        </a:rPr>
                        <a:t> </a:t>
                      </a:r>
                      <a:r>
                        <a:rPr lang="fr-FR" sz="3600" kern="1200" dirty="0" err="1">
                          <a:solidFill>
                            <a:schemeClr val="tx1"/>
                          </a:solidFill>
                          <a:effectLst/>
                          <a:latin typeface="Coptic1" pitchFamily="2" charset="0"/>
                          <a:ea typeface="+mn-ea"/>
                          <a:cs typeface="+mn-cs"/>
                        </a:rPr>
                        <a:t>nivwrj</a:t>
                      </a:r>
                      <a:r>
                        <a:rPr lang="fr-FR" sz="3600" kern="1200" dirty="0">
                          <a:solidFill>
                            <a:schemeClr val="tx1"/>
                          </a:solidFill>
                          <a:effectLst/>
                          <a:latin typeface="Coptic1" pitchFamily="2" charset="0"/>
                          <a:ea typeface="+mn-ea"/>
                          <a:cs typeface="+mn-cs"/>
                        </a:rPr>
                        <a:t> </a:t>
                      </a:r>
                      <a:r>
                        <a:rPr lang="fr-FR" sz="3600" kern="1200" dirty="0" err="1">
                          <a:solidFill>
                            <a:schemeClr val="tx1"/>
                          </a:solidFill>
                          <a:effectLst/>
                          <a:latin typeface="Coptic1" pitchFamily="2" charset="0"/>
                          <a:ea typeface="+mn-ea"/>
                          <a:cs typeface="+mn-cs"/>
                        </a:rPr>
                        <a:t>m~p~tako</a:t>
                      </a:r>
                      <a:r>
                        <a:rPr lang="fr-FR" sz="3600" kern="1200" dirty="0">
                          <a:solidFill>
                            <a:schemeClr val="tx1"/>
                          </a:solidFill>
                          <a:effectLst/>
                          <a:latin typeface="Coptic1" pitchFamily="2" charset="0"/>
                          <a:ea typeface="+mn-ea"/>
                          <a:cs typeface="+mn-cs"/>
                        </a:rPr>
                        <a:t> </a:t>
                      </a:r>
                      <a:r>
                        <a:rPr lang="fr-FR" sz="3600" kern="1200" dirty="0" err="1">
                          <a:solidFill>
                            <a:schemeClr val="tx1"/>
                          </a:solidFill>
                          <a:effectLst/>
                          <a:latin typeface="Coptic1" pitchFamily="2" charset="0"/>
                          <a:ea typeface="+mn-ea"/>
                          <a:cs typeface="+mn-cs"/>
                        </a:rPr>
                        <a:t>n~te</a:t>
                      </a:r>
                      <a:r>
                        <a:rPr lang="fr-FR" sz="3600" kern="1200" dirty="0">
                          <a:solidFill>
                            <a:schemeClr val="tx1"/>
                          </a:solidFill>
                          <a:effectLst/>
                          <a:latin typeface="Coptic1" pitchFamily="2" charset="0"/>
                          <a:ea typeface="+mn-ea"/>
                          <a:cs typeface="+mn-cs"/>
                        </a:rPr>
                        <a:t> </a:t>
                      </a:r>
                      <a:r>
                        <a:rPr lang="fr-FR" sz="3600" kern="1200" dirty="0" err="1">
                          <a:solidFill>
                            <a:schemeClr val="tx1"/>
                          </a:solidFill>
                          <a:effectLst/>
                          <a:latin typeface="Coptic1" pitchFamily="2" charset="0"/>
                          <a:ea typeface="+mn-ea"/>
                          <a:cs typeface="+mn-cs"/>
                        </a:rPr>
                        <a:t>niherecic</a:t>
                      </a:r>
                      <a:r>
                        <a:rPr lang="fr-FR" sz="3600" kern="1200" dirty="0">
                          <a:solidFill>
                            <a:schemeClr val="tx1"/>
                          </a:solidFill>
                          <a:effectLst/>
                          <a:latin typeface="Coptic1" pitchFamily="2" charset="0"/>
                          <a:ea typeface="+mn-ea"/>
                          <a:cs typeface="+mn-cs"/>
                        </a:rPr>
                        <a:t>. </a:t>
                      </a:r>
                      <a:endParaRPr kumimoji="0" lang="fr-CA" sz="36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Écrase et humilie rapidement le démon et toutes ses forces pernicieuses. </a:t>
                      </a:r>
                      <a:r>
                        <a:rPr lang="fr-FR" sz="3700" kern="1200" dirty="0">
                          <a:solidFill>
                            <a:schemeClr val="tx1"/>
                          </a:solidFill>
                          <a:effectLst/>
                          <a:latin typeface="+mn-lt"/>
                          <a:ea typeface="+mn-ea"/>
                          <a:cs typeface="+mn-cs"/>
                        </a:rPr>
                        <a:t>Écarte les doutes et ceux qui les suscitent et que cessent les divisions dues aux hérésies. </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الشيطان وكل قواته الشريرة اسحقهم وأذلهم تحت أقدامنا سريعا </a:t>
                      </a:r>
                      <a:r>
                        <a:rPr lang="ar-SA" sz="4300" kern="1200" dirty="0">
                          <a:solidFill>
                            <a:schemeClr val="tx1"/>
                          </a:solidFill>
                          <a:effectLst/>
                          <a:latin typeface="+mn-lt"/>
                          <a:ea typeface="+mn-ea"/>
                          <a:cs typeface="+mn-cs"/>
                        </a:rPr>
                        <a:t>الشكوك وفاعليها ابطلهم ولينقض </a:t>
                      </a:r>
                      <a:r>
                        <a:rPr lang="ar-SA" sz="4300" kern="1200" dirty="0" err="1">
                          <a:solidFill>
                            <a:schemeClr val="tx1"/>
                          </a:solidFill>
                          <a:effectLst/>
                          <a:latin typeface="+mn-lt"/>
                          <a:ea typeface="+mn-ea"/>
                          <a:cs typeface="+mn-cs"/>
                        </a:rPr>
                        <a:t>أفتراق</a:t>
                      </a:r>
                      <a:r>
                        <a:rPr lang="ar-SA" sz="4300" kern="1200" dirty="0">
                          <a:solidFill>
                            <a:schemeClr val="tx1"/>
                          </a:solidFill>
                          <a:effectLst/>
                          <a:latin typeface="+mn-lt"/>
                          <a:ea typeface="+mn-ea"/>
                          <a:cs typeface="+mn-cs"/>
                        </a:rPr>
                        <a:t> فساد البدع </a:t>
                      </a:r>
                      <a:endParaRPr kumimoji="0" lang="ar-EG"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1312979"/>
      </p:ext>
    </p:extLst>
  </p:cSld>
  <p:clrMapOvr>
    <a:masterClrMapping/>
  </p:clrMapOvr>
  <p:transition/>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2">
            <a:extLst>
              <a:ext uri="{FF2B5EF4-FFF2-40B4-BE49-F238E27FC236}">
                <a16:creationId xmlns:a16="http://schemas.microsoft.com/office/drawing/2014/main" id="{25BC2897-3D33-4629-97EA-3F9CEAE217AF}"/>
              </a:ext>
            </a:extLst>
          </p:cNvPr>
          <p:cNvGraphicFramePr>
            <a:graphicFrameLocks/>
          </p:cNvGraphicFramePr>
          <p:nvPr/>
        </p:nvGraphicFramePr>
        <p:xfrm>
          <a:off x="2" y="181581"/>
          <a:ext cx="12191999" cy="5914419"/>
        </p:xfrm>
        <a:graphic>
          <a:graphicData uri="http://schemas.openxmlformats.org/drawingml/2006/table">
            <a:tbl>
              <a:tblPr/>
              <a:tblGrid>
                <a:gridCol w="4453107">
                  <a:extLst>
                    <a:ext uri="{9D8B030D-6E8A-4147-A177-3AD203B41FA5}">
                      <a16:colId xmlns:a16="http://schemas.microsoft.com/office/drawing/2014/main" val="341624736"/>
                    </a:ext>
                  </a:extLst>
                </a:gridCol>
                <a:gridCol w="4236935">
                  <a:extLst>
                    <a:ext uri="{9D8B030D-6E8A-4147-A177-3AD203B41FA5}">
                      <a16:colId xmlns:a16="http://schemas.microsoft.com/office/drawing/2014/main" val="20000"/>
                    </a:ext>
                  </a:extLst>
                </a:gridCol>
                <a:gridCol w="3501957">
                  <a:extLst>
                    <a:ext uri="{9D8B030D-6E8A-4147-A177-3AD203B41FA5}">
                      <a16:colId xmlns:a16="http://schemas.microsoft.com/office/drawing/2014/main" val="20001"/>
                    </a:ext>
                  </a:extLst>
                </a:gridCol>
              </a:tblGrid>
              <a:tr h="591441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err="1">
                          <a:ln>
                            <a:noFill/>
                          </a:ln>
                          <a:solidFill>
                            <a:schemeClr val="tx1"/>
                          </a:solidFill>
                          <a:effectLst/>
                          <a:latin typeface="Coptic1" pitchFamily="2" charset="0"/>
                          <a:cs typeface="Arial" charset="0"/>
                        </a:rPr>
                        <a:t>Nijaji</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n~te</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tekEkk~l</a:t>
                      </a:r>
                      <a:r>
                        <a:rPr kumimoji="0" lang="fr-CA" sz="3700" b="0" i="0" u="none" strike="noStrike" cap="none" normalizeH="0" baseline="0" dirty="0">
                          <a:ln>
                            <a:noFill/>
                          </a:ln>
                          <a:solidFill>
                            <a:schemeClr val="tx1"/>
                          </a:solidFill>
                          <a:effectLst/>
                          <a:latin typeface="Coptic1" pitchFamily="2" charset="0"/>
                          <a:cs typeface="Arial" charset="0"/>
                        </a:rPr>
                        <a:t>/</a:t>
                      </a:r>
                      <a:r>
                        <a:rPr kumimoji="0" lang="fr-CA" sz="3700" b="0" i="0" u="none" strike="noStrike" cap="none" normalizeH="0" baseline="0" dirty="0" err="1">
                          <a:ln>
                            <a:noFill/>
                          </a:ln>
                          <a:solidFill>
                            <a:schemeClr val="tx1"/>
                          </a:solidFill>
                          <a:effectLst/>
                          <a:latin typeface="Coptic1" pitchFamily="2" charset="0"/>
                          <a:cs typeface="Arial" charset="0"/>
                        </a:rPr>
                        <a:t>cia</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e~youab</a:t>
                      </a:r>
                      <a:r>
                        <a:rPr kumimoji="0" lang="fr-CA" sz="3700" b="0" i="0" u="none" strike="noStrike" cap="none" normalizeH="0" baseline="0" dirty="0">
                          <a:ln>
                            <a:noFill/>
                          </a:ln>
                          <a:solidFill>
                            <a:schemeClr val="tx1"/>
                          </a:solidFill>
                          <a:effectLst/>
                          <a:latin typeface="Coptic1" pitchFamily="2" charset="0"/>
                          <a:cs typeface="Arial" charset="0"/>
                        </a:rPr>
                        <a:t> p~{</a:t>
                      </a:r>
                      <a:r>
                        <a:rPr kumimoji="0" lang="fr-CA" sz="3700" b="0" i="0" u="none" strike="noStrike" cap="none" normalizeH="0" baseline="0" dirty="0" err="1">
                          <a:ln>
                            <a:noFill/>
                          </a:ln>
                          <a:solidFill>
                            <a:schemeClr val="tx1"/>
                          </a:solidFill>
                          <a:effectLst/>
                          <a:latin typeface="Coptic1" pitchFamily="2" charset="0"/>
                          <a:cs typeface="Arial" charset="0"/>
                        </a:rPr>
                        <a:t>oic</a:t>
                      </a:r>
                      <a:r>
                        <a:rPr kumimoji="0" lang="fr-CA" sz="3700" b="0" i="0" u="none" strike="noStrike" cap="none" normalizeH="0" baseline="0" dirty="0">
                          <a:ln>
                            <a:noFill/>
                          </a:ln>
                          <a:solidFill>
                            <a:schemeClr val="tx1"/>
                          </a:solidFill>
                          <a:effectLst/>
                          <a:latin typeface="Coptic1" pitchFamily="2" charset="0"/>
                          <a:cs typeface="Arial" charset="0"/>
                        </a:rPr>
                        <a:t> : </a:t>
                      </a:r>
                      <a:r>
                        <a:rPr kumimoji="0" lang="fr-CA" sz="3700" b="0" i="0" u="none" strike="noStrike" cap="none" normalizeH="0" baseline="0" dirty="0" err="1">
                          <a:ln>
                            <a:noFill/>
                          </a:ln>
                          <a:solidFill>
                            <a:schemeClr val="tx1"/>
                          </a:solidFill>
                          <a:effectLst/>
                          <a:latin typeface="Coptic1" pitchFamily="2" charset="0"/>
                          <a:cs typeface="Arial" charset="0"/>
                        </a:rPr>
                        <a:t>m~v~r</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n~c</a:t>
                      </a:r>
                      <a:r>
                        <a:rPr kumimoji="0" lang="fr-CA" sz="3700" b="0" i="0" u="none" strike="noStrike" cap="none" normalizeH="0" baseline="0" dirty="0">
                          <a:ln>
                            <a:noFill/>
                          </a:ln>
                          <a:solidFill>
                            <a:schemeClr val="tx1"/>
                          </a:solidFill>
                          <a:effectLst/>
                          <a:latin typeface="Coptic1" pitchFamily="2" charset="0"/>
                          <a:cs typeface="Arial" charset="0"/>
                        </a:rPr>
                        <a:t>/ou </a:t>
                      </a:r>
                      <a:r>
                        <a:rPr kumimoji="0" lang="fr-CA" sz="3700" b="0" i="0" u="none" strike="noStrike" cap="none" normalizeH="0" baseline="0" dirty="0" err="1">
                          <a:ln>
                            <a:noFill/>
                          </a:ln>
                          <a:solidFill>
                            <a:schemeClr val="tx1"/>
                          </a:solidFill>
                          <a:effectLst/>
                          <a:latin typeface="Coptic1" pitchFamily="2" charset="0"/>
                          <a:cs typeface="Arial" charset="0"/>
                        </a:rPr>
                        <a:t>niben</a:t>
                      </a:r>
                      <a:r>
                        <a:rPr kumimoji="0" lang="fr-CA" sz="3700" b="0" i="0" u="none" strike="noStrike" cap="none" normalizeH="0" baseline="0" dirty="0">
                          <a:ln>
                            <a:noFill/>
                          </a:ln>
                          <a:solidFill>
                            <a:schemeClr val="tx1"/>
                          </a:solidFill>
                          <a:effectLst/>
                          <a:latin typeface="Coptic1" pitchFamily="2" charset="0"/>
                          <a:cs typeface="Arial" charset="0"/>
                        </a:rPr>
                        <a:t> nem ]</a:t>
                      </a:r>
                      <a:r>
                        <a:rPr kumimoji="0" lang="fr-CA" sz="3700" b="0" i="0" u="none" strike="noStrike" cap="none" normalizeH="0" baseline="0" dirty="0" err="1">
                          <a:ln>
                            <a:noFill/>
                          </a:ln>
                          <a:solidFill>
                            <a:schemeClr val="tx1"/>
                          </a:solidFill>
                          <a:effectLst/>
                          <a:latin typeface="Coptic1" pitchFamily="2" charset="0"/>
                          <a:cs typeface="Arial" charset="0"/>
                        </a:rPr>
                        <a:t>nou</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mayebiw~ou</a:t>
                      </a:r>
                      <a:r>
                        <a:rPr kumimoji="0" lang="fr-CA" sz="3700" b="0" i="0" u="none" strike="noStrike" cap="none" normalizeH="0" baseline="0" dirty="0">
                          <a:ln>
                            <a:noFill/>
                          </a:ln>
                          <a:solidFill>
                            <a:schemeClr val="tx1"/>
                          </a:solidFill>
                          <a:effectLst/>
                          <a:latin typeface="Coptic1" pitchFamily="2" charset="0"/>
                          <a:cs typeface="Arial" charset="0"/>
                        </a:rPr>
                        <a:t>. </a:t>
                      </a:r>
                      <a:r>
                        <a:rPr lang="fr-FR" sz="3700" kern="1200" dirty="0" err="1">
                          <a:solidFill>
                            <a:schemeClr val="tx1"/>
                          </a:solidFill>
                          <a:effectLst/>
                          <a:latin typeface="Coptic1" pitchFamily="2" charset="0"/>
                          <a:ea typeface="+mn-ea"/>
                          <a:cs typeface="+mn-cs"/>
                        </a:rPr>
                        <a:t>Bwl</a:t>
                      </a:r>
                      <a:r>
                        <a:rPr lang="fr-FR" sz="3700" kern="1200" dirty="0">
                          <a:solidFill>
                            <a:schemeClr val="tx1"/>
                          </a:solidFill>
                          <a:effectLst/>
                          <a:latin typeface="Coptic1" pitchFamily="2" charset="0"/>
                          <a:ea typeface="+mn-ea"/>
                          <a:cs typeface="+mn-cs"/>
                        </a:rPr>
                        <a:t> </a:t>
                      </a:r>
                      <a:r>
                        <a:rPr lang="fr-FR" sz="3700" kern="1200" dirty="0" err="1">
                          <a:solidFill>
                            <a:schemeClr val="tx1"/>
                          </a:solidFill>
                          <a:effectLst/>
                          <a:latin typeface="Coptic1" pitchFamily="2" charset="0"/>
                          <a:ea typeface="+mn-ea"/>
                          <a:cs typeface="+mn-cs"/>
                        </a:rPr>
                        <a:t>n~toumet</a:t>
                      </a:r>
                      <a:r>
                        <a:rPr lang="fr-FR" sz="3700" kern="1200" dirty="0">
                          <a:solidFill>
                            <a:schemeClr val="tx1"/>
                          </a:solidFill>
                          <a:effectLst/>
                          <a:latin typeface="Coptic1" pitchFamily="2" charset="0"/>
                          <a:ea typeface="+mn-ea"/>
                          <a:cs typeface="+mn-cs"/>
                        </a:rPr>
                        <a:t>[</a:t>
                      </a:r>
                      <a:r>
                        <a:rPr lang="fr-FR" sz="3700" kern="1200" dirty="0" err="1">
                          <a:solidFill>
                            <a:schemeClr val="tx1"/>
                          </a:solidFill>
                          <a:effectLst/>
                          <a:latin typeface="Coptic1" pitchFamily="2" charset="0"/>
                          <a:ea typeface="+mn-ea"/>
                          <a:cs typeface="+mn-cs"/>
                        </a:rPr>
                        <a:t>acih</a:t>
                      </a:r>
                      <a:r>
                        <a:rPr lang="fr-FR" sz="3700" kern="1200" dirty="0">
                          <a:solidFill>
                            <a:schemeClr val="tx1"/>
                          </a:solidFill>
                          <a:effectLst/>
                          <a:latin typeface="Coptic1" pitchFamily="2" charset="0"/>
                          <a:ea typeface="+mn-ea"/>
                          <a:cs typeface="+mn-cs"/>
                        </a:rPr>
                        <a:t>/t </a:t>
                      </a:r>
                      <a:r>
                        <a:rPr lang="fr-FR" sz="3700" kern="1200" dirty="0" err="1">
                          <a:solidFill>
                            <a:schemeClr val="tx1"/>
                          </a:solidFill>
                          <a:effectLst/>
                          <a:latin typeface="Coptic1" pitchFamily="2" charset="0"/>
                          <a:ea typeface="+mn-ea"/>
                          <a:cs typeface="+mn-cs"/>
                        </a:rPr>
                        <a:t>e~bol</a:t>
                      </a:r>
                      <a:r>
                        <a:rPr lang="fr-FR" sz="3700" kern="1200" dirty="0">
                          <a:solidFill>
                            <a:schemeClr val="tx1"/>
                          </a:solidFill>
                          <a:effectLst/>
                          <a:latin typeface="Coptic1" pitchFamily="2" charset="0"/>
                          <a:ea typeface="+mn-ea"/>
                          <a:cs typeface="+mn-cs"/>
                        </a:rPr>
                        <a:t> : </a:t>
                      </a:r>
                      <a:r>
                        <a:rPr lang="fr-FR" sz="3700" kern="1200" dirty="0" err="1">
                          <a:solidFill>
                            <a:schemeClr val="tx1"/>
                          </a:solidFill>
                          <a:effectLst/>
                          <a:latin typeface="Coptic1" pitchFamily="2" charset="0"/>
                          <a:ea typeface="+mn-ea"/>
                          <a:cs typeface="+mn-cs"/>
                        </a:rPr>
                        <a:t>matamwou</a:t>
                      </a:r>
                      <a:r>
                        <a:rPr lang="fr-FR" sz="3700" kern="1200" dirty="0">
                          <a:solidFill>
                            <a:schemeClr val="tx1"/>
                          </a:solidFill>
                          <a:effectLst/>
                          <a:latin typeface="Coptic1" pitchFamily="2" charset="0"/>
                          <a:ea typeface="+mn-ea"/>
                          <a:cs typeface="+mn-cs"/>
                        </a:rPr>
                        <a:t> </a:t>
                      </a:r>
                      <a:r>
                        <a:rPr lang="fr-FR" sz="3700" kern="1200" dirty="0" err="1">
                          <a:solidFill>
                            <a:schemeClr val="tx1"/>
                          </a:solidFill>
                          <a:effectLst/>
                          <a:latin typeface="Coptic1" pitchFamily="2" charset="0"/>
                          <a:ea typeface="+mn-ea"/>
                          <a:cs typeface="+mn-cs"/>
                        </a:rPr>
                        <a:t>e~toumetjwb</a:t>
                      </a:r>
                      <a:r>
                        <a:rPr lang="fr-FR" sz="3700" kern="1200" dirty="0">
                          <a:solidFill>
                            <a:schemeClr val="tx1"/>
                          </a:solidFill>
                          <a:effectLst/>
                          <a:latin typeface="Coptic1" pitchFamily="2" charset="0"/>
                          <a:ea typeface="+mn-ea"/>
                          <a:cs typeface="+mn-cs"/>
                        </a:rPr>
                        <a:t> n~,</a:t>
                      </a:r>
                      <a:r>
                        <a:rPr lang="fr-FR" sz="3700" kern="1200" dirty="0" err="1">
                          <a:solidFill>
                            <a:schemeClr val="tx1"/>
                          </a:solidFill>
                          <a:effectLst/>
                          <a:latin typeface="Coptic1" pitchFamily="2" charset="0"/>
                          <a:ea typeface="+mn-ea"/>
                          <a:cs typeface="+mn-cs"/>
                        </a:rPr>
                        <a:t>wlem</a:t>
                      </a:r>
                      <a:endParaRPr kumimoji="0" lang="fr-CA"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Humilie, Seigneur, les ennemis de Ta Sainte Église aujourd’hui ainsi qu’en tout temps. </a:t>
                      </a:r>
                      <a:r>
                        <a:rPr lang="fr-FR" sz="3700" kern="1200" dirty="0">
                          <a:solidFill>
                            <a:schemeClr val="tx1"/>
                          </a:solidFill>
                          <a:effectLst/>
                          <a:latin typeface="+mn-lt"/>
                          <a:ea typeface="+mn-ea"/>
                          <a:cs typeface="+mn-cs"/>
                        </a:rPr>
                        <a:t>Brise leur orgueil et fais-leur promptement connaître leurs faiblesses. </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lang="ar-SA" sz="4300" kern="1200" dirty="0">
                          <a:solidFill>
                            <a:schemeClr val="tx1"/>
                          </a:solidFill>
                          <a:effectLst/>
                          <a:latin typeface="+mn-lt"/>
                          <a:ea typeface="+mn-ea"/>
                          <a:cs typeface="+mn-cs"/>
                        </a:rPr>
                        <a:t>أعداء بيعتك المقدسة يَا رب مثل كل زمان والآن أذلهم حل تعاظمهم عرفهم ضعفهم سريعا </a:t>
                      </a:r>
                      <a:endParaRPr kumimoji="0" lang="ar-EG"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70406970"/>
      </p:ext>
    </p:extLst>
  </p:cSld>
  <p:clrMapOvr>
    <a:masterClrMapping/>
  </p:clrMapOvr>
  <p:transition/>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2">
            <a:extLst>
              <a:ext uri="{FF2B5EF4-FFF2-40B4-BE49-F238E27FC236}">
                <a16:creationId xmlns:a16="http://schemas.microsoft.com/office/drawing/2014/main" id="{25BC2897-3D33-4629-97EA-3F9CEAE217AF}"/>
              </a:ext>
            </a:extLst>
          </p:cNvPr>
          <p:cNvGraphicFramePr>
            <a:graphicFrameLocks/>
          </p:cNvGraphicFramePr>
          <p:nvPr/>
        </p:nvGraphicFramePr>
        <p:xfrm>
          <a:off x="1" y="579335"/>
          <a:ext cx="12191999" cy="4634691"/>
        </p:xfrm>
        <a:graphic>
          <a:graphicData uri="http://schemas.openxmlformats.org/drawingml/2006/table">
            <a:tbl>
              <a:tblPr/>
              <a:tblGrid>
                <a:gridCol w="4453107">
                  <a:extLst>
                    <a:ext uri="{9D8B030D-6E8A-4147-A177-3AD203B41FA5}">
                      <a16:colId xmlns:a16="http://schemas.microsoft.com/office/drawing/2014/main" val="341624736"/>
                    </a:ext>
                  </a:extLst>
                </a:gridCol>
                <a:gridCol w="4236935">
                  <a:extLst>
                    <a:ext uri="{9D8B030D-6E8A-4147-A177-3AD203B41FA5}">
                      <a16:colId xmlns:a16="http://schemas.microsoft.com/office/drawing/2014/main" val="20000"/>
                    </a:ext>
                  </a:extLst>
                </a:gridCol>
                <a:gridCol w="3501957">
                  <a:extLst>
                    <a:ext uri="{9D8B030D-6E8A-4147-A177-3AD203B41FA5}">
                      <a16:colId xmlns:a16="http://schemas.microsoft.com/office/drawing/2014/main" val="20001"/>
                    </a:ext>
                  </a:extLst>
                </a:gridCol>
              </a:tblGrid>
              <a:tr h="463469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err="1">
                          <a:ln>
                            <a:noFill/>
                          </a:ln>
                          <a:solidFill>
                            <a:schemeClr val="tx1"/>
                          </a:solidFill>
                          <a:effectLst/>
                          <a:latin typeface="Coptic1" pitchFamily="2" charset="0"/>
                          <a:cs typeface="Arial" charset="0"/>
                        </a:rPr>
                        <a:t>Kwrf</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n~nouv~yonoc</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noue~pibol</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noumankania</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noukakourgia</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noukatalalia</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e~toui~ri</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m~mwou</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qaron</a:t>
                      </a:r>
                      <a:r>
                        <a:rPr kumimoji="0" lang="fr-CA" sz="37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Freine leur envie, leur tentative, leur folie, leur méchanceté, leur calomnie envers nous. </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ابطل حسدهم وسعايتهم وجنونهم وشرهم ونميمتهم التي يصنعونها فينا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82965636"/>
      </p:ext>
    </p:extLst>
  </p:cSld>
  <p:clrMapOvr>
    <a:masterClrMapping/>
  </p:clrMapOvr>
  <p:transition/>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91148" name="Group 172"/>
          <p:cNvGraphicFramePr>
            <a:graphicFrameLocks noGrp="1"/>
          </p:cNvGraphicFramePr>
          <p:nvPr>
            <p:ph sz="half" idx="1"/>
          </p:nvPr>
        </p:nvGraphicFramePr>
        <p:xfrm>
          <a:off x="406400" y="1371600"/>
          <a:ext cx="5080000" cy="4114800"/>
        </p:xfrm>
        <a:graphic>
          <a:graphicData uri="http://schemas.openxmlformats.org/drawingml/2006/table">
            <a:tbl>
              <a:tblPr/>
              <a:tblGrid>
                <a:gridCol w="1811867">
                  <a:extLst>
                    <a:ext uri="{9D8B030D-6E8A-4147-A177-3AD203B41FA5}">
                      <a16:colId xmlns:a16="http://schemas.microsoft.com/office/drawing/2014/main" val="20000"/>
                    </a:ext>
                  </a:extLst>
                </a:gridCol>
                <a:gridCol w="2163233">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tblGrid>
              <a:tr h="4114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3600" b="0" i="0" u="none" strike="noStrike" cap="none" normalizeH="0" baseline="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3600" b="0" i="0" u="none" strike="noStrike" cap="none" normalizeH="0" baseline="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3600" b="0" i="0" u="none" strike="noStrike" cap="none" normalizeH="0" baseline="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991007" name="Rectangle 31"/>
          <p:cNvSpPr>
            <a:spLocks noChangeArrowheads="1"/>
          </p:cNvSpPr>
          <p:nvPr/>
        </p:nvSpPr>
        <p:spPr bwMode="auto">
          <a:xfrm>
            <a:off x="2844800" y="304801"/>
            <a:ext cx="9347200" cy="461665"/>
          </a:xfrm>
          <a:prstGeom prst="rect">
            <a:avLst/>
          </a:prstGeom>
          <a:noFill/>
          <a:ln w="9525">
            <a:noFill/>
            <a:miter lim="800000"/>
            <a:headEnd/>
            <a:tailEnd/>
          </a:ln>
          <a:effectLst/>
        </p:spPr>
        <p:txBody>
          <a:bodyPr>
            <a:spAutoFit/>
          </a:bodyPr>
          <a:lstStyle/>
          <a:p>
            <a:pPr algn="r" defTabSz="1219170" rtl="1"/>
            <a:endParaRPr lang="en-CA" sz="2400">
              <a:solidFill>
                <a:srgbClr val="FFFFFF"/>
              </a:solidFill>
              <a:latin typeface="Arial" charset="0"/>
              <a:cs typeface="Arial"/>
            </a:endParaRPr>
          </a:p>
        </p:txBody>
      </p:sp>
      <p:graphicFrame>
        <p:nvGraphicFramePr>
          <p:cNvPr id="9" name="Group 97">
            <a:extLst>
              <a:ext uri="{FF2B5EF4-FFF2-40B4-BE49-F238E27FC236}">
                <a16:creationId xmlns:a16="http://schemas.microsoft.com/office/drawing/2014/main" id="{226CEA96-79F7-4EA4-8A88-3FC250082ED3}"/>
              </a:ext>
            </a:extLst>
          </p:cNvPr>
          <p:cNvGraphicFramePr>
            <a:graphicFrameLocks/>
          </p:cNvGraphicFramePr>
          <p:nvPr/>
        </p:nvGraphicFramePr>
        <p:xfrm>
          <a:off x="0" y="446024"/>
          <a:ext cx="12191999" cy="5671312"/>
        </p:xfrm>
        <a:graphic>
          <a:graphicData uri="http://schemas.openxmlformats.org/drawingml/2006/table">
            <a:tbl>
              <a:tblPr/>
              <a:tblGrid>
                <a:gridCol w="4349345">
                  <a:extLst>
                    <a:ext uri="{9D8B030D-6E8A-4147-A177-3AD203B41FA5}">
                      <a16:colId xmlns:a16="http://schemas.microsoft.com/office/drawing/2014/main" val="980968862"/>
                    </a:ext>
                  </a:extLst>
                </a:gridCol>
                <a:gridCol w="4280169">
                  <a:extLst>
                    <a:ext uri="{9D8B030D-6E8A-4147-A177-3AD203B41FA5}">
                      <a16:colId xmlns:a16="http://schemas.microsoft.com/office/drawing/2014/main" val="20000"/>
                    </a:ext>
                  </a:extLst>
                </a:gridCol>
                <a:gridCol w="3562485">
                  <a:extLst>
                    <a:ext uri="{9D8B030D-6E8A-4147-A177-3AD203B41FA5}">
                      <a16:colId xmlns:a16="http://schemas.microsoft.com/office/drawing/2014/main" val="20001"/>
                    </a:ext>
                  </a:extLst>
                </a:gridCol>
              </a:tblGrid>
              <a:tr h="567131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0" i="0" u="none" strike="noStrike" cap="none" normalizeH="0" baseline="0" dirty="0" err="1">
                          <a:ln>
                            <a:noFill/>
                          </a:ln>
                          <a:solidFill>
                            <a:schemeClr val="tx1"/>
                          </a:solidFill>
                          <a:effectLst/>
                          <a:latin typeface="Coptic1" pitchFamily="2" charset="0"/>
                          <a:cs typeface="Arial" charset="0"/>
                        </a:rPr>
                        <a:t>P~o#c</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a~ritou</a:t>
                      </a:r>
                      <a:r>
                        <a:rPr kumimoji="0" lang="fr-CA" sz="3600" b="0" i="0" u="none" strike="noStrike" cap="none" normalizeH="0" baseline="0" dirty="0">
                          <a:ln>
                            <a:noFill/>
                          </a:ln>
                          <a:solidFill>
                            <a:schemeClr val="tx1"/>
                          </a:solidFill>
                          <a:effectLst/>
                          <a:latin typeface="Coptic1" pitchFamily="2" charset="0"/>
                          <a:cs typeface="Arial" charset="0"/>
                        </a:rPr>
                        <a:t> t/</a:t>
                      </a:r>
                      <a:r>
                        <a:rPr kumimoji="0" lang="fr-CA" sz="3600" b="0" i="0" u="none" strike="noStrike" cap="none" normalizeH="0" baseline="0" dirty="0" err="1">
                          <a:ln>
                            <a:noFill/>
                          </a:ln>
                          <a:solidFill>
                            <a:schemeClr val="tx1"/>
                          </a:solidFill>
                          <a:effectLst/>
                          <a:latin typeface="Coptic1" pitchFamily="2" charset="0"/>
                          <a:cs typeface="Arial" charset="0"/>
                        </a:rPr>
                        <a:t>rou</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n~aprakton</a:t>
                      </a:r>
                      <a:r>
                        <a:rPr kumimoji="0" lang="fr-CA" sz="3600" b="0" i="0" u="none" strike="noStrike" cap="none" normalizeH="0" baseline="0" dirty="0">
                          <a:ln>
                            <a:noFill/>
                          </a:ln>
                          <a:solidFill>
                            <a:schemeClr val="tx1"/>
                          </a:solidFill>
                          <a:effectLst/>
                          <a:latin typeface="Coptic1" pitchFamily="2" charset="0"/>
                          <a:cs typeface="Arial" charset="0"/>
                        </a:rPr>
                        <a:t> : </a:t>
                      </a:r>
                      <a:r>
                        <a:rPr kumimoji="0" lang="fr-CA" sz="3600" b="0" i="0" u="none" strike="noStrike" cap="none" normalizeH="0" baseline="0" dirty="0" err="1">
                          <a:ln>
                            <a:noFill/>
                          </a:ln>
                          <a:solidFill>
                            <a:schemeClr val="tx1"/>
                          </a:solidFill>
                          <a:effectLst/>
                          <a:latin typeface="Coptic1" pitchFamily="2" charset="0"/>
                          <a:cs typeface="Arial" charset="0"/>
                        </a:rPr>
                        <a:t>ouoh</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jwr</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e~bol</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m~pouco</a:t>
                      </a:r>
                      <a:r>
                        <a:rPr kumimoji="0" lang="fr-CA" sz="3600" b="0" i="0" u="none" strike="noStrike" cap="none" normalizeH="0" baseline="0" dirty="0">
                          <a:ln>
                            <a:noFill/>
                          </a:ln>
                          <a:solidFill>
                            <a:schemeClr val="tx1"/>
                          </a:solidFill>
                          <a:effectLst/>
                          <a:latin typeface="Coptic1" pitchFamily="2" charset="0"/>
                          <a:cs typeface="Arial" charset="0"/>
                        </a:rPr>
                        <a:t>[ni V~} V/</a:t>
                      </a:r>
                      <a:r>
                        <a:rPr kumimoji="0" lang="fr-CA" sz="3600" b="0" i="0" u="none" strike="noStrike" cap="none" normalizeH="0" baseline="0" dirty="0" err="1">
                          <a:ln>
                            <a:noFill/>
                          </a:ln>
                          <a:solidFill>
                            <a:schemeClr val="tx1"/>
                          </a:solidFill>
                          <a:effectLst/>
                          <a:latin typeface="Coptic1" pitchFamily="2" charset="0"/>
                          <a:cs typeface="Arial" charset="0"/>
                        </a:rPr>
                        <a:t>etafjwr</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e~bol</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m~p~co</a:t>
                      </a:r>
                      <a:r>
                        <a:rPr kumimoji="0" lang="fr-CA" sz="3600" b="0" i="0" u="none" strike="noStrike" cap="none" normalizeH="0" baseline="0" dirty="0">
                          <a:ln>
                            <a:noFill/>
                          </a:ln>
                          <a:solidFill>
                            <a:schemeClr val="tx1"/>
                          </a:solidFill>
                          <a:effectLst/>
                          <a:latin typeface="Coptic1" pitchFamily="2" charset="0"/>
                          <a:cs typeface="Arial" charset="0"/>
                        </a:rPr>
                        <a:t>[ni n~ </a:t>
                      </a:r>
                      <a:r>
                        <a:rPr kumimoji="0" lang="fr-CA" sz="3600" b="0" i="0" u="none" strike="noStrike" cap="none" normalizeH="0" baseline="0" dirty="0" err="1">
                          <a:ln>
                            <a:noFill/>
                          </a:ln>
                          <a:solidFill>
                            <a:schemeClr val="tx1"/>
                          </a:solidFill>
                          <a:effectLst/>
                          <a:latin typeface="Coptic1" pitchFamily="2" charset="0"/>
                          <a:cs typeface="Arial" charset="0"/>
                        </a:rPr>
                        <a:t>A,itovel</a:t>
                      </a:r>
                      <a:r>
                        <a:rPr kumimoji="0" lang="fr-CA" sz="36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err="1">
                          <a:ln>
                            <a:noFill/>
                          </a:ln>
                          <a:solidFill>
                            <a:srgbClr val="FF9900"/>
                          </a:solidFill>
                          <a:effectLst/>
                          <a:latin typeface="Coptic1" pitchFamily="2" charset="0"/>
                          <a:cs typeface="Arial" charset="0"/>
                        </a:rPr>
                        <a:t>Pilaoc</a:t>
                      </a:r>
                      <a:r>
                        <a:rPr kumimoji="0" lang="fr-CA" sz="2700" b="0" i="0" u="sng" strike="noStrike" cap="none" normalizeH="0" baseline="0" dirty="0">
                          <a:ln>
                            <a:noFill/>
                          </a:ln>
                          <a:solidFill>
                            <a:srgbClr val="FF9900"/>
                          </a:solidFill>
                          <a:effectLst/>
                          <a:latin typeface="Coptic1" pitchFamily="2" charset="0"/>
                          <a:cs typeface="Arial" charset="0"/>
                        </a:rPr>
                        <a:t>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err="1">
                          <a:ln>
                            <a:noFill/>
                          </a:ln>
                          <a:solidFill>
                            <a:schemeClr val="tx1"/>
                          </a:solidFill>
                          <a:effectLst/>
                          <a:latin typeface="Coptic1" pitchFamily="2" charset="0"/>
                          <a:cs typeface="Arial" charset="0"/>
                        </a:rPr>
                        <a:t>A~m</a:t>
                      </a:r>
                      <a:r>
                        <a:rPr kumimoji="0" lang="fr-FR" sz="3700" b="0" i="0" u="none" strike="noStrike" cap="none" normalizeH="0" baseline="0" dirty="0">
                          <a:ln>
                            <a:noFill/>
                          </a:ln>
                          <a:solidFill>
                            <a:schemeClr val="tx1"/>
                          </a:solidFill>
                          <a:effectLst/>
                          <a:latin typeface="Coptic1" pitchFamily="2" charset="0"/>
                          <a:cs typeface="Arial" charset="0"/>
                        </a:rPr>
                        <a:t>/n : </a:t>
                      </a:r>
                      <a:r>
                        <a:rPr kumimoji="0" lang="fr-FR" sz="3700" b="0" i="0" u="none" strike="noStrike" cap="none" normalizeH="0" baseline="0" dirty="0" err="1">
                          <a:ln>
                            <a:noFill/>
                          </a:ln>
                          <a:solidFill>
                            <a:schemeClr val="tx1"/>
                          </a:solidFill>
                          <a:effectLst/>
                          <a:latin typeface="Coptic1" pitchFamily="2" charset="0"/>
                          <a:cs typeface="Arial" charset="0"/>
                        </a:rPr>
                        <a:t>Kurie</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e~le</a:t>
                      </a:r>
                      <a:r>
                        <a:rPr kumimoji="0" lang="fr-FR" sz="3700" b="0" i="0" u="none" strike="noStrike" cap="none" normalizeH="0" baseline="0" dirty="0">
                          <a:ln>
                            <a:noFill/>
                          </a:ln>
                          <a:solidFill>
                            <a:schemeClr val="tx1"/>
                          </a:solidFill>
                          <a:effectLst/>
                          <a:latin typeface="Coptic1" pitchFamily="2" charset="0"/>
                          <a:cs typeface="Arial" charset="0"/>
                        </a:rPr>
                        <a:t>/~con.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Arial" charset="0"/>
                          <a:cs typeface="Arial" charset="0"/>
                        </a:rPr>
                        <a:t>Anéantis-les Seigneur et déjoue leur conseil comme tu as déjoué le conseil d’</a:t>
                      </a:r>
                      <a:r>
                        <a:rPr kumimoji="0" lang="fr-FR" sz="3600" b="0" i="0" u="none" strike="noStrike" cap="none" normalizeH="0" baseline="0" dirty="0" err="1">
                          <a:ln>
                            <a:noFill/>
                          </a:ln>
                          <a:solidFill>
                            <a:schemeClr val="tx1"/>
                          </a:solidFill>
                          <a:effectLst/>
                          <a:latin typeface="Arial" charset="0"/>
                          <a:cs typeface="Arial" charset="0"/>
                        </a:rPr>
                        <a:t>Akhitophel</a:t>
                      </a:r>
                      <a:r>
                        <a:rPr kumimoji="0" lang="fr-FR" sz="36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peuple : </a:t>
                      </a:r>
                      <a:endParaRPr kumimoji="0" lang="ar-EG" sz="27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Amen, pitié Seigneur.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يَا رب أجعلهم كلهم كلا شيء وبدد مشورتهم يَا اللَّهُ الذي بدد مشورة </a:t>
                      </a:r>
                      <a:r>
                        <a:rPr kumimoji="0" lang="ar-EG" sz="4300" b="0" i="0" u="none" strike="noStrike" cap="none" normalizeH="0" baseline="0" dirty="0" err="1">
                          <a:ln>
                            <a:noFill/>
                          </a:ln>
                          <a:solidFill>
                            <a:schemeClr val="tx1"/>
                          </a:solidFill>
                          <a:effectLst/>
                          <a:latin typeface="Arial" charset="0"/>
                          <a:cs typeface="Arial" charset="0"/>
                        </a:rPr>
                        <a:t>أخيتوفل</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33"/>
                          </a:solidFill>
                          <a:effectLst/>
                          <a:latin typeface="Arial" charset="0"/>
                          <a:cs typeface="Times New Roman" pitchFamily="18" charset="0"/>
                        </a:rPr>
                        <a:t>الشَّعْبُ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آمِينَ، يَا رَبُّ ارْحَمْ. </a:t>
                      </a: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54131736"/>
      </p:ext>
    </p:extLst>
  </p:cSld>
  <p:clrMapOvr>
    <a:masterClrMapping/>
  </p:clrMapOvr>
  <p:transition/>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8">
            <a:extLst>
              <a:ext uri="{FF2B5EF4-FFF2-40B4-BE49-F238E27FC236}">
                <a16:creationId xmlns:a16="http://schemas.microsoft.com/office/drawing/2014/main" id="{723F0F8B-466D-4A5F-B478-3F33EDF3EA47}"/>
              </a:ext>
            </a:extLst>
          </p:cNvPr>
          <p:cNvGraphicFramePr>
            <a:graphicFrameLocks/>
          </p:cNvGraphicFramePr>
          <p:nvPr>
            <p:extLst>
              <p:ext uri="{D42A27DB-BD31-4B8C-83A1-F6EECF244321}">
                <p14:modId xmlns:p14="http://schemas.microsoft.com/office/powerpoint/2010/main" val="3227010069"/>
              </p:ext>
            </p:extLst>
          </p:nvPr>
        </p:nvGraphicFramePr>
        <p:xfrm>
          <a:off x="1" y="0"/>
          <a:ext cx="12192002" cy="6580632"/>
        </p:xfrm>
        <a:graphic>
          <a:graphicData uri="http://schemas.openxmlformats.org/drawingml/2006/table">
            <a:tbl>
              <a:tblPr/>
              <a:tblGrid>
                <a:gridCol w="4306111">
                  <a:extLst>
                    <a:ext uri="{9D8B030D-6E8A-4147-A177-3AD203B41FA5}">
                      <a16:colId xmlns:a16="http://schemas.microsoft.com/office/drawing/2014/main" val="3677694730"/>
                    </a:ext>
                  </a:extLst>
                </a:gridCol>
                <a:gridCol w="4323404">
                  <a:extLst>
                    <a:ext uri="{9D8B030D-6E8A-4147-A177-3AD203B41FA5}">
                      <a16:colId xmlns:a16="http://schemas.microsoft.com/office/drawing/2014/main" val="20000"/>
                    </a:ext>
                  </a:extLst>
                </a:gridCol>
                <a:gridCol w="3562487">
                  <a:extLst>
                    <a:ext uri="{9D8B030D-6E8A-4147-A177-3AD203B41FA5}">
                      <a16:colId xmlns:a16="http://schemas.microsoft.com/office/drawing/2014/main" val="20001"/>
                    </a:ext>
                  </a:extLst>
                </a:gridCol>
              </a:tblGrid>
              <a:tr h="652881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Piou</a:t>
                      </a:r>
                      <a:r>
                        <a:rPr kumimoji="0" lang="en-US" sz="3200" b="0" i="0" u="sng" strike="noStrike" cap="none" normalizeH="0" baseline="0" dirty="0">
                          <a:ln>
                            <a:noFill/>
                          </a:ln>
                          <a:solidFill>
                            <a:srgbClr val="FF9900"/>
                          </a:solidFill>
                          <a:effectLst/>
                          <a:latin typeface="Coptic1" pitchFamily="2" charset="0"/>
                          <a:cs typeface="Arial" charset="0"/>
                        </a:rPr>
                        <a:t>/b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err="1">
                          <a:ln>
                            <a:noFill/>
                          </a:ln>
                          <a:solidFill>
                            <a:schemeClr val="tx1"/>
                          </a:solidFill>
                          <a:effectLst/>
                          <a:latin typeface="Coptic1" pitchFamily="2" charset="0"/>
                          <a:cs typeface="Arial" charset="0"/>
                        </a:rPr>
                        <a:t>Twnk</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P~o#c</a:t>
                      </a:r>
                      <a:r>
                        <a:rPr kumimoji="0" lang="en-US" sz="3000" b="0" i="0" u="none" strike="noStrike" cap="none" normalizeH="0" baseline="0" dirty="0">
                          <a:ln>
                            <a:noFill/>
                          </a:ln>
                          <a:solidFill>
                            <a:schemeClr val="tx1"/>
                          </a:solidFill>
                          <a:effectLst/>
                          <a:latin typeface="Coptic1" pitchFamily="2" charset="0"/>
                          <a:cs typeface="Arial" charset="0"/>
                        </a:rPr>
                        <a:t>#” V~} : </a:t>
                      </a:r>
                      <a:r>
                        <a:rPr kumimoji="0" lang="en-US" sz="3000" b="0" i="0" u="none" strike="noStrike" cap="none" normalizeH="0" baseline="0" dirty="0" err="1">
                          <a:ln>
                            <a:noFill/>
                          </a:ln>
                          <a:solidFill>
                            <a:schemeClr val="tx1"/>
                          </a:solidFill>
                          <a:effectLst/>
                          <a:latin typeface="Coptic1" pitchFamily="2" charset="0"/>
                          <a:cs typeface="Arial" charset="0"/>
                        </a:rPr>
                        <a:t>maroujwr</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e~bol</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n~je</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nekjaji</a:t>
                      </a:r>
                      <a:r>
                        <a:rPr kumimoji="0" lang="en-US" sz="3000" b="0" i="0" u="none" strike="noStrike" cap="none" normalizeH="0" baseline="0" dirty="0">
                          <a:ln>
                            <a:noFill/>
                          </a:ln>
                          <a:solidFill>
                            <a:schemeClr val="tx1"/>
                          </a:solidFill>
                          <a:effectLst/>
                          <a:latin typeface="Coptic1" pitchFamily="2" charset="0"/>
                          <a:cs typeface="Arial" charset="0"/>
                        </a:rPr>
                        <a:t> t/</a:t>
                      </a:r>
                      <a:r>
                        <a:rPr kumimoji="0" lang="en-US" sz="3000" b="0" i="0" u="none" strike="noStrike" cap="none" normalizeH="0" baseline="0" dirty="0" err="1">
                          <a:ln>
                            <a:noFill/>
                          </a:ln>
                          <a:solidFill>
                            <a:schemeClr val="tx1"/>
                          </a:solidFill>
                          <a:effectLst/>
                          <a:latin typeface="Coptic1" pitchFamily="2" charset="0"/>
                          <a:cs typeface="Arial" charset="0"/>
                        </a:rPr>
                        <a:t>rou</a:t>
                      </a:r>
                      <a:r>
                        <a:rPr kumimoji="0" lang="en-US" sz="3000" b="0" i="0" u="none" strike="noStrike" cap="none" normalizeH="0" baseline="0" dirty="0">
                          <a:ln>
                            <a:noFill/>
                          </a:ln>
                          <a:solidFill>
                            <a:schemeClr val="tx1"/>
                          </a:solidFill>
                          <a:effectLst/>
                          <a:latin typeface="Coptic1" pitchFamily="2" charset="0"/>
                          <a:cs typeface="Arial" charset="0"/>
                        </a:rPr>
                        <a:t> : </a:t>
                      </a:r>
                      <a:r>
                        <a:rPr kumimoji="0" lang="en-US" sz="3000" b="0" i="0" u="none" strike="noStrike" cap="none" normalizeH="0" baseline="0" dirty="0" err="1">
                          <a:ln>
                            <a:noFill/>
                          </a:ln>
                          <a:solidFill>
                            <a:schemeClr val="tx1"/>
                          </a:solidFill>
                          <a:effectLst/>
                          <a:latin typeface="Coptic1" pitchFamily="2" charset="0"/>
                          <a:cs typeface="Arial" charset="0"/>
                        </a:rPr>
                        <a:t>marouvwt</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e~bol</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qat~h</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m~pekho</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n~je</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ouon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niben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eymoc</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m~PekRan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e#y#u</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Peklaoc</a:t>
                      </a:r>
                      <a:r>
                        <a:rPr kumimoji="0" lang="en-US" sz="3000" b="0" i="0" u="none" strike="noStrike" cap="none" normalizeH="0" baseline="0" dirty="0">
                          <a:ln>
                            <a:noFill/>
                          </a:ln>
                          <a:solidFill>
                            <a:schemeClr val="tx1"/>
                          </a:solidFill>
                          <a:effectLst/>
                          <a:latin typeface="Coptic1" pitchFamily="2" charset="0"/>
                          <a:cs typeface="Arial" charset="0"/>
                        </a:rPr>
                        <a:t> de </a:t>
                      </a:r>
                      <a:r>
                        <a:rPr kumimoji="0" lang="en-US" sz="3000" b="0" i="0" u="none" strike="noStrike" cap="none" normalizeH="0" baseline="0" dirty="0" err="1">
                          <a:ln>
                            <a:noFill/>
                          </a:ln>
                          <a:solidFill>
                            <a:schemeClr val="tx1"/>
                          </a:solidFill>
                          <a:effectLst/>
                          <a:latin typeface="Coptic1" pitchFamily="2" charset="0"/>
                          <a:cs typeface="Arial" charset="0"/>
                        </a:rPr>
                        <a:t>marefswpi</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qen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pic~mou</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e~hananso</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n~so</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nem</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hany~ba</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n~y~ba</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eui~ri</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m~pekouws</a:t>
                      </a:r>
                      <a:endParaRPr kumimoji="0" lang="en-US" sz="30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prêtre : </a:t>
                      </a:r>
                      <a:endParaRPr kumimoji="0" lang="en-CA" sz="28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3200" kern="1200" dirty="0">
                          <a:solidFill>
                            <a:schemeClr val="tx1"/>
                          </a:solidFill>
                          <a:effectLst/>
                          <a:latin typeface="+mn-lt"/>
                          <a:ea typeface="+mn-ea"/>
                          <a:cs typeface="+mn-cs"/>
                        </a:rPr>
                        <a:t>Lève-toi Seigneur Dieu. Que tous Tes ennemis soient dispersés. Que fuient devant Toi tous ceux qui haïssent Ton Saint Nom. Par Ta bénédiction multiplie Ton peuple par milliers et par dizaines de milliers qui agissent selon Ta Volonté.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الْكَاهِنُ : </a:t>
                      </a:r>
                      <a:endParaRPr kumimoji="0" lang="fr-CA" sz="28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900" b="0" i="0" u="none" strike="noStrike" cap="none" normalizeH="0" baseline="0" dirty="0">
                          <a:ln>
                            <a:noFill/>
                          </a:ln>
                          <a:solidFill>
                            <a:schemeClr val="tx1"/>
                          </a:solidFill>
                          <a:effectLst/>
                          <a:latin typeface="Arial" charset="0"/>
                          <a:cs typeface="Arial" pitchFamily="34" charset="0"/>
                        </a:rPr>
                        <a:t>قم أيها الرب الإله وليتفرق جميع أعدائك وليهرب من قدام وجهك كل مبغضي اسمك القدوس وأما شعبك فليكن بالبركة ألوف </a:t>
                      </a:r>
                      <a:r>
                        <a:rPr kumimoji="0" lang="ar-SA" sz="3900" b="0" i="0" u="none" strike="noStrike" cap="none" normalizeH="0" baseline="0" dirty="0" err="1">
                          <a:ln>
                            <a:noFill/>
                          </a:ln>
                          <a:solidFill>
                            <a:schemeClr val="tx1"/>
                          </a:solidFill>
                          <a:effectLst/>
                          <a:latin typeface="Arial" charset="0"/>
                          <a:cs typeface="Arial" pitchFamily="34" charset="0"/>
                        </a:rPr>
                        <a:t>ألوف</a:t>
                      </a:r>
                      <a:r>
                        <a:rPr kumimoji="0" lang="ar-SA" sz="3900" b="0" i="0" u="none" strike="noStrike" cap="none" normalizeH="0" baseline="0" dirty="0">
                          <a:ln>
                            <a:noFill/>
                          </a:ln>
                          <a:solidFill>
                            <a:schemeClr val="tx1"/>
                          </a:solidFill>
                          <a:effectLst/>
                          <a:latin typeface="Arial" charset="0"/>
                          <a:cs typeface="Arial" pitchFamily="34" charset="0"/>
                        </a:rPr>
                        <a:t> وربوات ربوات يصنعون إرادتك</a:t>
                      </a:r>
                      <a:endParaRPr kumimoji="0" lang="en-CA" sz="39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0113088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8595" name="Group 3"/>
          <p:cNvGraphicFramePr>
            <a:graphicFrameLocks noGrp="1"/>
          </p:cNvGraphicFramePr>
          <p:nvPr/>
        </p:nvGraphicFramePr>
        <p:xfrm>
          <a:off x="0" y="0"/>
          <a:ext cx="12192000" cy="6644640"/>
        </p:xfrm>
        <a:graphic>
          <a:graphicData uri="http://schemas.openxmlformats.org/drawingml/2006/table">
            <a:tbl>
              <a:tblPr/>
              <a:tblGrid>
                <a:gridCol w="4707988">
                  <a:extLst>
                    <a:ext uri="{9D8B030D-6E8A-4147-A177-3AD203B41FA5}">
                      <a16:colId xmlns:a16="http://schemas.microsoft.com/office/drawing/2014/main" val="20000"/>
                    </a:ext>
                  </a:extLst>
                </a:gridCol>
                <a:gridCol w="3835059">
                  <a:extLst>
                    <a:ext uri="{9D8B030D-6E8A-4147-A177-3AD203B41FA5}">
                      <a16:colId xmlns:a16="http://schemas.microsoft.com/office/drawing/2014/main" val="20001"/>
                    </a:ext>
                  </a:extLst>
                </a:gridCol>
                <a:gridCol w="3648953">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a:ln>
                            <a:noFill/>
                          </a:ln>
                          <a:solidFill>
                            <a:srgbClr val="FF9900"/>
                          </a:solidFill>
                          <a:effectLst/>
                          <a:latin typeface="Arial" charset="0"/>
                          <a:cs typeface="Arial" pitchFamily="34" charset="0"/>
                        </a:rPr>
                        <a:t>Le </a:t>
                      </a:r>
                      <a:r>
                        <a:rPr kumimoji="0" lang="en-US" sz="2700" b="0" i="0" u="sng" strike="noStrike" cap="none" normalizeH="0" baseline="0" dirty="0" err="1">
                          <a:ln>
                            <a:noFill/>
                          </a:ln>
                          <a:solidFill>
                            <a:srgbClr val="FF9900"/>
                          </a:solidFill>
                          <a:effectLst/>
                          <a:latin typeface="Arial" charset="0"/>
                          <a:cs typeface="Arial" pitchFamily="34" charset="0"/>
                        </a:rPr>
                        <a:t>diacre</a:t>
                      </a:r>
                      <a:r>
                        <a:rPr kumimoji="0" lang="en-US" sz="2700" b="0" i="0" u="sng" strike="noStrike" cap="none" normalizeH="0" baseline="0" dirty="0">
                          <a:ln>
                            <a:noFill/>
                          </a:ln>
                          <a:solidFill>
                            <a:srgbClr val="FF9900"/>
                          </a:solidFill>
                          <a:effectLst/>
                          <a:latin typeface="Arial" charset="0"/>
                          <a:cs typeface="Arial" pitchFamily="34"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pitchFamily="34" charset="0"/>
                        </a:rPr>
                        <a:t>الشَّمَّاسُ : </a:t>
                      </a:r>
                      <a:endParaRPr kumimoji="0" lang="en-US"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2078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pitchFamily="34" charset="0"/>
                        </a:rPr>
                        <a:t>P~roceuxacye</a:t>
                      </a:r>
                      <a:r>
                        <a:rPr kumimoji="0" lang="en-US" sz="3200" b="0" i="0" u="none" strike="noStrike" cap="none" normalizeH="0" baseline="0" dirty="0">
                          <a:ln>
                            <a:noFill/>
                          </a:ln>
                          <a:solidFill>
                            <a:schemeClr val="tx1"/>
                          </a:solidFill>
                          <a:effectLst/>
                          <a:latin typeface="Coptic1" pitchFamily="2" charset="0"/>
                          <a:cs typeface="Arial" pitchFamily="34" charset="0"/>
                        </a:rPr>
                        <a:t>. </a:t>
                      </a:r>
                      <a:endParaRPr kumimoji="0" lang="en-US" sz="32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cs typeface="Arial" charset="0"/>
                        </a:rPr>
                        <a:t>Prions.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صَلُّوا.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323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 </a:t>
                      </a:r>
                      <a:endParaRPr kumimoji="0" lang="en-US" sz="2700" b="0" i="0" u="sng" strike="noStrike" cap="none" normalizeH="0" baseline="0" dirty="0">
                        <a:ln>
                          <a:noFill/>
                        </a:ln>
                        <a:solidFill>
                          <a:srgbClr val="FF9900"/>
                        </a:solidFill>
                        <a:effectLst/>
                        <a:latin typeface="Arial" charset="0"/>
                        <a:cs typeface="Arial" pitchFamily="34"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pitchFamily="34" charset="0"/>
                        </a:rPr>
                        <a:t>الشَّعْبُ : </a:t>
                      </a:r>
                      <a:endParaRPr kumimoji="0" lang="en-US"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604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pitchFamily="34" charset="0"/>
                        </a:rPr>
                        <a:t>Kurie~ </a:t>
                      </a:r>
                      <a:r>
                        <a:rPr kumimoji="0" lang="en-US" sz="3700" b="0" i="0" u="none" strike="noStrike" cap="none" normalizeH="0" baseline="0" dirty="0" err="1">
                          <a:ln>
                            <a:noFill/>
                          </a:ln>
                          <a:solidFill>
                            <a:schemeClr val="tx1"/>
                          </a:solidFill>
                          <a:effectLst/>
                          <a:latin typeface="Coptic1" pitchFamily="2" charset="0"/>
                          <a:cs typeface="Arial" pitchFamily="34" charset="0"/>
                        </a:rPr>
                        <a:t>e~le</a:t>
                      </a:r>
                      <a:r>
                        <a:rPr kumimoji="0" lang="en-US" sz="3700" b="0" i="0" u="none" strike="noStrike" cap="none" normalizeH="0" baseline="0" dirty="0">
                          <a:ln>
                            <a:noFill/>
                          </a:ln>
                          <a:solidFill>
                            <a:schemeClr val="tx1"/>
                          </a:solidFill>
                          <a:effectLst/>
                          <a:latin typeface="Coptic1" pitchFamily="2" charset="0"/>
                          <a:cs typeface="Arial" pitchFamily="34" charset="0"/>
                        </a:rPr>
                        <a:t>/~con.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0" i="0" u="none" strike="noStrike" cap="none" normalizeH="0" baseline="0" dirty="0" err="1">
                          <a:ln>
                            <a:noFill/>
                          </a:ln>
                          <a:solidFill>
                            <a:schemeClr val="tx1"/>
                          </a:solidFill>
                          <a:effectLst/>
                          <a:latin typeface="Arial" charset="0"/>
                          <a:cs typeface="Arial" charset="0"/>
                        </a:rPr>
                        <a:t>Pitié</a:t>
                      </a:r>
                      <a:r>
                        <a:rPr kumimoji="0" lang="en-US" sz="3700" b="0" i="0" u="none" strike="noStrike" cap="none" normalizeH="0" baseline="0" dirty="0">
                          <a:ln>
                            <a:noFill/>
                          </a:ln>
                          <a:solidFill>
                            <a:schemeClr val="tx1"/>
                          </a:solidFill>
                          <a:effectLst/>
                          <a:latin typeface="Arial" charset="0"/>
                          <a:cs typeface="Arial" charset="0"/>
                        </a:rPr>
                        <a:t> Seigneur.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يَا رَبُّ ارْحَمْ. </a:t>
                      </a:r>
                      <a:endParaRPr kumimoji="0" lang="en-US" sz="3700" b="0" i="0" u="none" strike="noStrike" cap="none" normalizeH="0" baseline="0" dirty="0">
                        <a:ln>
                          <a:noFill/>
                        </a:ln>
                        <a:solidFill>
                          <a:schemeClr val="tx1"/>
                        </a:solidFill>
                        <a:effectLst/>
                        <a:latin typeface="Coptic1" pitchFamily="2" charset="0"/>
                        <a:cs typeface="Arial" pitchFamily="34"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pitchFamily="34" charset="0"/>
                        </a:rPr>
                        <a:t>Piou</a:t>
                      </a:r>
                      <a:r>
                        <a:rPr kumimoji="0" lang="en-CA" sz="2700" b="0" i="0" u="sng" strike="noStrike" cap="none" normalizeH="0" baseline="0" dirty="0">
                          <a:ln>
                            <a:noFill/>
                          </a:ln>
                          <a:solidFill>
                            <a:srgbClr val="FF9900"/>
                          </a:solidFill>
                          <a:effectLst/>
                          <a:latin typeface="Coptic1" pitchFamily="2" charset="0"/>
                          <a:cs typeface="Arial" pitchFamily="34" charset="0"/>
                        </a:rPr>
                        <a:t>/b :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none" strike="noStrike" cap="none" normalizeH="0" baseline="0" dirty="0">
                        <a:ln>
                          <a:noFill/>
                        </a:ln>
                        <a:solidFill>
                          <a:srgbClr val="FF9900"/>
                        </a:solidFill>
                        <a:effectLst/>
                        <a:latin typeface="Coptic1" pitchFamily="2" charset="0"/>
                        <a:cs typeface="Arial" pitchFamily="34"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none" strike="noStrike" cap="none" normalizeH="0" baseline="0" dirty="0">
                        <a:ln>
                          <a:noFill/>
                        </a:ln>
                        <a:solidFill>
                          <a:srgbClr val="FF9900"/>
                        </a:solidFill>
                        <a:effectLst/>
                        <a:latin typeface="Coptic1" pitchFamily="2" charset="0"/>
                        <a:cs typeface="Arial" pitchFamily="34"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7896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500" b="0" i="0" u="none" strike="noStrike" cap="none" normalizeH="0" baseline="0" dirty="0">
                          <a:ln>
                            <a:noFill/>
                          </a:ln>
                          <a:solidFill>
                            <a:schemeClr val="tx1"/>
                          </a:solidFill>
                          <a:effectLst/>
                          <a:latin typeface="Coptic1" pitchFamily="2" charset="0"/>
                          <a:cs typeface="Arial" charset="0"/>
                        </a:rPr>
                        <a:t>V~N/b p~{</a:t>
                      </a:r>
                      <a:r>
                        <a:rPr kumimoji="0" lang="en-US" sz="3500" b="0" i="0" u="none" strike="noStrike" cap="none" normalizeH="0" baseline="0" dirty="0" err="1">
                          <a:ln>
                            <a:noFill/>
                          </a:ln>
                          <a:solidFill>
                            <a:schemeClr val="tx1"/>
                          </a:solidFill>
                          <a:effectLst/>
                          <a:latin typeface="Coptic1" pitchFamily="2" charset="0"/>
                          <a:cs typeface="Arial" charset="0"/>
                        </a:rPr>
                        <a:t>oic</a:t>
                      </a:r>
                      <a:r>
                        <a:rPr kumimoji="0" lang="en-US" sz="3500" b="0" i="0" u="none" strike="noStrike" cap="none" normalizeH="0" baseline="0" dirty="0">
                          <a:ln>
                            <a:noFill/>
                          </a:ln>
                          <a:solidFill>
                            <a:schemeClr val="tx1"/>
                          </a:solidFill>
                          <a:effectLst/>
                          <a:latin typeface="Coptic1" pitchFamily="2" charset="0"/>
                          <a:cs typeface="Arial" charset="0"/>
                        </a:rPr>
                        <a:t> V~} </a:t>
                      </a:r>
                      <a:r>
                        <a:rPr kumimoji="0" lang="en-US" sz="3500" b="0" i="0" u="none" strike="noStrike" cap="none" normalizeH="0" baseline="0" dirty="0" err="1">
                          <a:ln>
                            <a:noFill/>
                          </a:ln>
                          <a:solidFill>
                            <a:schemeClr val="tx1"/>
                          </a:solidFill>
                          <a:effectLst/>
                          <a:latin typeface="Coptic1" pitchFamily="2" charset="0"/>
                          <a:cs typeface="Arial" charset="0"/>
                        </a:rPr>
                        <a:t>piPantokratwr</a:t>
                      </a:r>
                      <a:r>
                        <a:rPr kumimoji="0" lang="en-US" sz="3500" b="0" i="0" u="none" strike="noStrike" cap="none" normalizeH="0" baseline="0" dirty="0">
                          <a:ln>
                            <a:noFill/>
                          </a:ln>
                          <a:solidFill>
                            <a:schemeClr val="tx1"/>
                          </a:solidFill>
                          <a:effectLst/>
                          <a:latin typeface="Coptic1" pitchFamily="2" charset="0"/>
                          <a:cs typeface="Arial" charset="0"/>
                        </a:rPr>
                        <a:t> : </a:t>
                      </a:r>
                      <a:r>
                        <a:rPr kumimoji="0" lang="en-US" sz="3500" b="0" i="0" u="none" strike="noStrike" cap="none" normalizeH="0" baseline="0" dirty="0" err="1">
                          <a:ln>
                            <a:noFill/>
                          </a:ln>
                          <a:solidFill>
                            <a:schemeClr val="tx1"/>
                          </a:solidFill>
                          <a:effectLst/>
                          <a:latin typeface="Coptic1" pitchFamily="2" charset="0"/>
                          <a:cs typeface="Arial" charset="0"/>
                        </a:rPr>
                        <a:t>v~Iwt</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m~pen</a:t>
                      </a:r>
                      <a:r>
                        <a:rPr kumimoji="0" lang="en-US" sz="3500" b="0" i="0" u="none" strike="noStrike" cap="none" normalizeH="0" baseline="0" dirty="0">
                          <a:ln>
                            <a:noFill/>
                          </a:ln>
                          <a:solidFill>
                            <a:schemeClr val="tx1"/>
                          </a:solidFill>
                          <a:effectLst/>
                          <a:latin typeface="Coptic1" pitchFamily="2" charset="0"/>
                          <a:cs typeface="Arial" charset="0"/>
                        </a:rPr>
                        <a:t>{</a:t>
                      </a:r>
                      <a:r>
                        <a:rPr kumimoji="0" lang="en-US" sz="3500" b="0" i="0" u="none" strike="noStrike" cap="none" normalizeH="0" baseline="0" dirty="0" err="1">
                          <a:ln>
                            <a:noFill/>
                          </a:ln>
                          <a:solidFill>
                            <a:schemeClr val="tx1"/>
                          </a:solidFill>
                          <a:effectLst/>
                          <a:latin typeface="Coptic1" pitchFamily="2" charset="0"/>
                          <a:cs typeface="Arial" charset="0"/>
                        </a:rPr>
                        <a:t>oic</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penNou</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penCwt</a:t>
                      </a:r>
                      <a:r>
                        <a:rPr kumimoji="0" lang="en-US" sz="3500" b="0" i="0" u="none" strike="noStrike" cap="none" normalizeH="0" baseline="0" dirty="0">
                          <a:ln>
                            <a:noFill/>
                          </a:ln>
                          <a:solidFill>
                            <a:schemeClr val="tx1"/>
                          </a:solidFill>
                          <a:effectLst/>
                          <a:latin typeface="Coptic1" pitchFamily="2" charset="0"/>
                          <a:cs typeface="Arial" charset="0"/>
                        </a:rPr>
                        <a:t>/r I/#c# </a:t>
                      </a:r>
                      <a:r>
                        <a:rPr kumimoji="0" lang="en-US" sz="3500" b="0" i="0" u="none" strike="noStrike" cap="none" normalizeH="0" baseline="0" dirty="0" err="1">
                          <a:ln>
                            <a:noFill/>
                          </a:ln>
                          <a:solidFill>
                            <a:schemeClr val="tx1"/>
                          </a:solidFill>
                          <a:effectLst/>
                          <a:latin typeface="Coptic1" pitchFamily="2" charset="0"/>
                          <a:cs typeface="Arial" charset="0"/>
                        </a:rPr>
                        <a:t>P,#c</a:t>
                      </a:r>
                      <a:r>
                        <a:rPr kumimoji="0" lang="en-US" sz="3500" b="0" i="0" u="none" strike="noStrike" cap="none" normalizeH="0" baseline="0" dirty="0">
                          <a:ln>
                            <a:noFill/>
                          </a:ln>
                          <a:solidFill>
                            <a:schemeClr val="tx1"/>
                          </a:solidFill>
                          <a:effectLst/>
                          <a:latin typeface="Coptic1" pitchFamily="2" charset="0"/>
                          <a:cs typeface="Arial" charset="0"/>
                        </a:rPr>
                        <a:t>#.</a:t>
                      </a:r>
                      <a:endParaRPr kumimoji="0" lang="en-US" sz="3500" b="0" i="0" u="none" strike="noStrike" cap="none" normalizeH="0" baseline="0" dirty="0">
                        <a:ln>
                          <a:noFill/>
                        </a:ln>
                        <a:solidFill>
                          <a:schemeClr val="tx1"/>
                        </a:solidFill>
                        <a:effectLst/>
                        <a:latin typeface="Coptic1" pitchFamily="2" charset="0"/>
                        <a:cs typeface="Arial" pitchFamily="34"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500" b="0" i="0" u="none" strike="noStrike" cap="none" normalizeH="0" baseline="0" dirty="0">
                          <a:ln>
                            <a:noFill/>
                          </a:ln>
                          <a:solidFill>
                            <a:schemeClr val="tx1"/>
                          </a:solidFill>
                          <a:effectLst/>
                          <a:latin typeface="Arial" charset="0"/>
                          <a:cs typeface="Arial" pitchFamily="34" charset="0"/>
                        </a:rPr>
                        <a:t>Ô Maître Seigneur, Dieu Tout-Puissant, Père de notre Seigneur, Dieu et Sauveur Jésus-Christ. </a:t>
                      </a:r>
                      <a:endParaRPr kumimoji="0" lang="en-US" sz="35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أَيُّهَا السَّيِّدُ الرَّبُّ الإِلَهُ ضَابِطُ الْكُلِّ، أَبُو رَبِّنَا وَإِلَهِنَا وَمُخَلِّصُنَا يَسُوعَ الْمَسِيحِ.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02338" name="Group 2"/>
          <p:cNvGraphicFramePr>
            <a:graphicFrameLocks noGrp="1"/>
          </p:cNvGraphicFramePr>
          <p:nvPr>
            <p:ph sz="half" idx="1"/>
          </p:nvPr>
        </p:nvGraphicFramePr>
        <p:xfrm>
          <a:off x="0" y="708660"/>
          <a:ext cx="12192000" cy="6035040"/>
        </p:xfrm>
        <a:graphic>
          <a:graphicData uri="http://schemas.openxmlformats.org/drawingml/2006/table">
            <a:tbl>
              <a:tblPr/>
              <a:tblGrid>
                <a:gridCol w="7450667">
                  <a:extLst>
                    <a:ext uri="{9D8B030D-6E8A-4147-A177-3AD203B41FA5}">
                      <a16:colId xmlns:a16="http://schemas.microsoft.com/office/drawing/2014/main" val="20000"/>
                    </a:ext>
                  </a:extLst>
                </a:gridCol>
                <a:gridCol w="4741333">
                  <a:extLst>
                    <a:ext uri="{9D8B030D-6E8A-4147-A177-3AD203B41FA5}">
                      <a16:colId xmlns:a16="http://schemas.microsoft.com/office/drawing/2014/main" val="20001"/>
                    </a:ext>
                  </a:extLst>
                </a:gridCol>
              </a:tblGrid>
              <a:tr h="6035040">
                <a:tc>
                  <a:txBody>
                    <a:bodyPr/>
                    <a:lstStyle/>
                    <a:p>
                      <a:pPr algn="just"/>
                      <a:r>
                        <a:rPr lang="fr-FR" sz="2800" dirty="0"/>
                        <a:t>Daigne, Seigneur, nous garder sans péché durant ce jour. Tu es béni et exalté Seigneur, Dieu de nos pères. Ton saint Nom est rempli de gloire éternellement. Amen ! Que Ta miséricorde, Seigneur, soit sur nous autant que notre espérance est en Toi. Car les yeux de tous T'espèrent car c'est Toi Qui leur donne leur nourriture en temps opportun. Écoute-nous, Dieu notre Sauveur, Espérance de tous les peuples de la terre. Toi, Seigneur, Tu nous gardes, nous sauves et nous délivres de cette génération et à jamais. Amen !</a:t>
                      </a:r>
                      <a:endParaRPr kumimoji="0" lang="en-US" sz="2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100" b="0" i="0" u="none" strike="noStrike" cap="none" normalizeH="0" baseline="0" dirty="0">
                          <a:ln>
                            <a:noFill/>
                          </a:ln>
                          <a:solidFill>
                            <a:schemeClr val="tx1"/>
                          </a:solidFill>
                          <a:effectLst/>
                          <a:latin typeface="Arial" charset="0"/>
                          <a:cs typeface="Arial" charset="0"/>
                        </a:rPr>
                        <a:t>تفضَّلْ يَا ربُّ أنْ تَحْفَظَنا في هَذا اليَوْم بِغَيرِ خَطيَّةٍ. مُبارِكٌ أَنْتَ أيُّها الرَّبُّ إلهُ آبائِنا ومُتَزايدٌ بَرَكةً، </a:t>
                      </a:r>
                      <a:r>
                        <a:rPr kumimoji="0" lang="ar-SA" sz="3100" b="0" i="0" u="none" strike="noStrike" cap="none" normalizeH="0" baseline="0" dirty="0" err="1">
                          <a:ln>
                            <a:noFill/>
                          </a:ln>
                          <a:solidFill>
                            <a:schemeClr val="tx1"/>
                          </a:solidFill>
                          <a:effectLst/>
                          <a:latin typeface="Arial" charset="0"/>
                          <a:cs typeface="Arial" charset="0"/>
                        </a:rPr>
                        <a:t>وإسْمُكَ</a:t>
                      </a:r>
                      <a:r>
                        <a:rPr kumimoji="0" lang="ar-SA" sz="3100" b="0" i="0" u="none" strike="noStrike" cap="none" normalizeH="0" baseline="0" dirty="0">
                          <a:ln>
                            <a:noFill/>
                          </a:ln>
                          <a:solidFill>
                            <a:schemeClr val="tx1"/>
                          </a:solidFill>
                          <a:effectLst/>
                          <a:latin typeface="Arial" charset="0"/>
                          <a:cs typeface="Arial" charset="0"/>
                        </a:rPr>
                        <a:t> القُدُّوسُ مَمْلوءٌ مَجْداً إلَى الأبَدِ. آمِينَ.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100" b="0" i="0" u="none" strike="noStrike" cap="none" normalizeH="0" baseline="0" dirty="0">
                          <a:ln>
                            <a:noFill/>
                          </a:ln>
                          <a:solidFill>
                            <a:schemeClr val="tx1"/>
                          </a:solidFill>
                          <a:effectLst/>
                          <a:latin typeface="Arial" charset="0"/>
                          <a:cs typeface="Arial" charset="0"/>
                        </a:rPr>
                        <a:t>فَلْتكنْ رَحمَتُكَ عَليْنا كَمثْلِ </a:t>
                      </a:r>
                      <a:r>
                        <a:rPr kumimoji="0" lang="ar-SA" sz="3100" b="0" i="0" u="none" strike="noStrike" cap="none" normalizeH="0" baseline="0" dirty="0" err="1">
                          <a:ln>
                            <a:noFill/>
                          </a:ln>
                          <a:solidFill>
                            <a:schemeClr val="tx1"/>
                          </a:solidFill>
                          <a:effectLst/>
                          <a:latin typeface="Arial" charset="0"/>
                          <a:cs typeface="Arial" charset="0"/>
                        </a:rPr>
                        <a:t>إتِّكالِنا</a:t>
                      </a:r>
                      <a:r>
                        <a:rPr kumimoji="0" lang="ar-SA" sz="3100" b="0" i="0" u="none" strike="noStrike" cap="none" normalizeH="0" baseline="0" dirty="0">
                          <a:ln>
                            <a:noFill/>
                          </a:ln>
                          <a:solidFill>
                            <a:schemeClr val="tx1"/>
                          </a:solidFill>
                          <a:effectLst/>
                          <a:latin typeface="Arial" charset="0"/>
                          <a:cs typeface="Arial" charset="0"/>
                        </a:rPr>
                        <a:t> عَليْكَ، لأنَّ أعْيُنَ الكُلَّ تَترَجَّاكَ، لأنَّكَ أنْتَ الذي تُعْطيهم طَعامَهُم في حينِه.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100" b="0" i="0" u="none" strike="noStrike" cap="none" normalizeH="0" baseline="0" dirty="0" err="1">
                          <a:ln>
                            <a:noFill/>
                          </a:ln>
                          <a:solidFill>
                            <a:schemeClr val="tx1"/>
                          </a:solidFill>
                          <a:effectLst/>
                          <a:latin typeface="Arial" charset="0"/>
                          <a:cs typeface="Arial" charset="0"/>
                        </a:rPr>
                        <a:t>إسْمَعنا</a:t>
                      </a:r>
                      <a:r>
                        <a:rPr kumimoji="0" lang="ar-SA" sz="3100" b="0" i="0" u="none" strike="noStrike" cap="none" normalizeH="0" baseline="0" dirty="0">
                          <a:ln>
                            <a:noFill/>
                          </a:ln>
                          <a:solidFill>
                            <a:schemeClr val="tx1"/>
                          </a:solidFill>
                          <a:effectLst/>
                          <a:latin typeface="Arial" charset="0"/>
                          <a:cs typeface="Arial" charset="0"/>
                        </a:rPr>
                        <a:t> يَا اللَّهُ مُخلِّصَنا يَا رَجاءَ أقْطارِ الأرْضِ كُلِّها. وأنْتَ يَا ربُّ تَحْفظُنا وتُنَجِّينا مِنْ هَذا الجيلِ وإلَى الأبَدِ. آمِينَ. </a:t>
                      </a:r>
                      <a:endParaRPr kumimoji="0" lang="ar-EG" sz="31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Group 14">
            <a:extLst>
              <a:ext uri="{FF2B5EF4-FFF2-40B4-BE49-F238E27FC236}">
                <a16:creationId xmlns:a16="http://schemas.microsoft.com/office/drawing/2014/main" id="{7EE437C8-8B97-4FB8-9D2F-6FDC7966AEC1}"/>
              </a:ext>
            </a:extLst>
          </p:cNvPr>
          <p:cNvGraphicFramePr>
            <a:graphicFrameLocks noGrp="1"/>
          </p:cNvGraphicFramePr>
          <p:nvPr/>
        </p:nvGraphicFramePr>
        <p:xfrm>
          <a:off x="2074877" y="106680"/>
          <a:ext cx="8042247" cy="502920"/>
        </p:xfrm>
        <a:graphic>
          <a:graphicData uri="http://schemas.openxmlformats.org/drawingml/2006/table">
            <a:tbl>
              <a:tblPr/>
              <a:tblGrid>
                <a:gridCol w="8042247">
                  <a:extLst>
                    <a:ext uri="{9D8B030D-6E8A-4147-A177-3AD203B41FA5}">
                      <a16:colId xmlns:a16="http://schemas.microsoft.com/office/drawing/2014/main" val="20000"/>
                    </a:ext>
                  </a:extLst>
                </a:gridCol>
              </a:tblGrid>
              <a:tr h="497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700" b="0" i="0" u="none" strike="noStrike" cap="none" normalizeH="0" baseline="0" dirty="0">
                          <a:ln>
                            <a:noFill/>
                          </a:ln>
                          <a:solidFill>
                            <a:schemeClr val="tx1"/>
                          </a:solidFill>
                          <a:effectLst/>
                          <a:latin typeface="Arial" charset="0"/>
                          <a:cs typeface="Arial" charset="0"/>
                        </a:rPr>
                        <a:t>Daigne, Seigneur</a:t>
                      </a:r>
                      <a:r>
                        <a:rPr kumimoji="0" lang="en-US" sz="2700" b="0" i="0" u="none" strike="noStrike" cap="none" normalizeH="0" baseline="0" dirty="0">
                          <a:ln>
                            <a:noFill/>
                          </a:ln>
                          <a:solidFill>
                            <a:schemeClr val="tx1"/>
                          </a:solidFill>
                          <a:effectLst/>
                          <a:latin typeface="Arial" charset="0"/>
                          <a:cs typeface="Arial" charset="0"/>
                        </a:rPr>
                        <a:t> - </a:t>
                      </a:r>
                      <a:r>
                        <a:rPr kumimoji="0" lang="ar-SA" sz="2700" b="0" i="0" u="none" strike="noStrike" cap="none" normalizeH="0" baseline="0" dirty="0">
                          <a:ln>
                            <a:noFill/>
                          </a:ln>
                          <a:solidFill>
                            <a:schemeClr val="tx1"/>
                          </a:solidFill>
                          <a:effectLst/>
                          <a:latin typeface="Arial" charset="0"/>
                          <a:cs typeface="Arial" charset="0"/>
                        </a:rPr>
                        <a:t>تفضَّلْ يَا ربُّ</a:t>
                      </a:r>
                      <a:endParaRPr kumimoji="0" lang="en-CA" sz="27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59217982"/>
      </p:ext>
    </p:extLst>
  </p:cSld>
  <p:clrMapOvr>
    <a:masterClrMapping/>
  </p:clrMapOvr>
  <p:transition/>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06434" name="Group 2"/>
          <p:cNvGraphicFramePr>
            <a:graphicFrameLocks noGrp="1"/>
          </p:cNvGraphicFramePr>
          <p:nvPr>
            <p:ph sz="half" idx="1"/>
          </p:nvPr>
        </p:nvGraphicFramePr>
        <p:xfrm>
          <a:off x="0" y="0"/>
          <a:ext cx="12192000" cy="6781800"/>
        </p:xfrm>
        <a:graphic>
          <a:graphicData uri="http://schemas.openxmlformats.org/drawingml/2006/table">
            <a:tbl>
              <a:tblPr/>
              <a:tblGrid>
                <a:gridCol w="7112000">
                  <a:extLst>
                    <a:ext uri="{9D8B030D-6E8A-4147-A177-3AD203B41FA5}">
                      <a16:colId xmlns:a16="http://schemas.microsoft.com/office/drawing/2014/main" val="20000"/>
                    </a:ext>
                  </a:extLst>
                </a:gridCol>
                <a:gridCol w="5080000">
                  <a:extLst>
                    <a:ext uri="{9D8B030D-6E8A-4147-A177-3AD203B41FA5}">
                      <a16:colId xmlns:a16="http://schemas.microsoft.com/office/drawing/2014/main" val="20001"/>
                    </a:ext>
                  </a:extLst>
                </a:gridCol>
              </a:tblGrid>
              <a:tr h="6781800">
                <a:tc>
                  <a:txBody>
                    <a:bodyPr/>
                    <a:lstStyle/>
                    <a:p>
                      <a:pPr algn="just"/>
                      <a:r>
                        <a:rPr lang="fr-FR" sz="2900" dirty="0"/>
                        <a:t>Tu es béni, Seigneur, enseigne-moi Ta justice. Tu es béni, Seigneur, fais-moi comprendre Tes droits. Tu es béni, Seigneur, éclaire-moi de Ta justice. Seigneur, Ta miséricorde demeure à jamais. Les œuvres de Tes mains, Seigneur, ne les rejette pas. Tu es notre refuge de génération en génération. J'ai dit : Seigneur aie pitié de moi et sauve mon âme car j'ai péché contre Toi. Seigneur, je me suis réfugié auprès de Toi. Sauve-moi et apprends-moi à agir selon Ta volonté car Tu es mon Dieu. </a:t>
                      </a:r>
                      <a:endParaRPr kumimoji="0" lang="en-US"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مُبارَكٌ أنْتَ يَا ربُّ، عَلِّمني عَدْلَك. مُبارَكٌ أنْتَ يَا ربُّ، فَهِّمني حُقوقَكَ. مُبارَكٌ أنْتَ يَا ربُّ، أنِرْ لي بِرَّك.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يَا ربُّ رَحْمَتُكَ دائِمَةٌ إلَى الأبَدِ. أعْمالُ يَديْكَ يَا ربُّ لا تَرفُضْها، لأنَّكَ صِرْتَ لي مَلجأً مِنْ جيلٍ إلَى جيلٍ. </a:t>
                      </a: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أنا طلبت الرب وقلت</a:t>
                      </a:r>
                      <a:r>
                        <a:rPr kumimoji="0" lang="fr-FR" sz="3200" b="0" i="0" u="none" strike="noStrike" cap="none" normalizeH="0" baseline="0" dirty="0">
                          <a:ln>
                            <a:noFill/>
                          </a:ln>
                          <a:solidFill>
                            <a:schemeClr val="tx1"/>
                          </a:solidFill>
                          <a:effectLst/>
                          <a:latin typeface="Arial" charset="0"/>
                          <a:cs typeface="Arial" charset="0"/>
                        </a:rPr>
                        <a:t> </a:t>
                      </a:r>
                      <a:r>
                        <a:rPr kumimoji="0" lang="ar-SA" sz="3200" b="0" i="0" u="none" strike="noStrike" cap="none" normalizeH="0" baseline="0" dirty="0">
                          <a:ln>
                            <a:noFill/>
                          </a:ln>
                          <a:solidFill>
                            <a:schemeClr val="tx1"/>
                          </a:solidFill>
                          <a:effectLst/>
                          <a:latin typeface="Arial" charset="0"/>
                          <a:cs typeface="Arial" charset="0"/>
                        </a:rPr>
                        <a:t>: ارحمني وخلص نفسي، فإني أخطأت إليك. يَا رب التجأت إليك فخلصني، وعلمني أن أصنع مشيئتك. لأنك أنت هو إلهي، </a:t>
                      </a:r>
                      <a:endParaRPr kumimoji="0" lang="en-CA"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96821109"/>
      </p:ext>
    </p:extLst>
  </p:cSld>
  <p:clrMapOvr>
    <a:masterClrMapping/>
  </p:clrMapOvr>
  <p:transition/>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08482" name="Group 2"/>
          <p:cNvGraphicFramePr>
            <a:graphicFrameLocks noGrp="1"/>
          </p:cNvGraphicFramePr>
          <p:nvPr>
            <p:ph sz="half" idx="1"/>
          </p:nvPr>
        </p:nvGraphicFramePr>
        <p:xfrm>
          <a:off x="0" y="0"/>
          <a:ext cx="12192000" cy="6675120"/>
        </p:xfrm>
        <a:graphic>
          <a:graphicData uri="http://schemas.openxmlformats.org/drawingml/2006/table">
            <a:tbl>
              <a:tblPr/>
              <a:tblGrid>
                <a:gridCol w="7416800">
                  <a:extLst>
                    <a:ext uri="{9D8B030D-6E8A-4147-A177-3AD203B41FA5}">
                      <a16:colId xmlns:a16="http://schemas.microsoft.com/office/drawing/2014/main" val="20000"/>
                    </a:ext>
                  </a:extLst>
                </a:gridCol>
                <a:gridCol w="4775200">
                  <a:extLst>
                    <a:ext uri="{9D8B030D-6E8A-4147-A177-3AD203B41FA5}">
                      <a16:colId xmlns:a16="http://schemas.microsoft.com/office/drawing/2014/main" val="20001"/>
                    </a:ext>
                  </a:extLst>
                </a:gridCol>
              </a:tblGrid>
              <a:tr h="6675120">
                <a:tc>
                  <a:txBody>
                    <a:bodyPr/>
                    <a:lstStyle/>
                    <a:p>
                      <a:pPr algn="just"/>
                      <a:r>
                        <a:rPr lang="fr-FR" sz="3200" dirty="0"/>
                        <a:t>Tu as la source de la vie et par Ta lumière, Seigneur, nous voyons la lumière. Que Ta miséricorde parvienne à ceux qui Te connaissent et Ta justice aux cœurs droits. A Toi est due la bénédiction. A Toi est due la louange. A Toi est due la gloire : Père, Fils et Saint Esprit qui es dès le commencement, maintenant et pour les siècles des siècles. Amen ! Il est bon de confesser le Seigneur, de chanter Ton Nom ô Très-Haut et de publier Ta miséricorde chaque matin et Ta vérité chaque nuit.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وعندك ينبوع الحياة، وبنورك يَا رب نعاين النور. فلتأت رحمتك للذين يعرفونك، وبرك </a:t>
                      </a:r>
                      <a:r>
                        <a:rPr kumimoji="0" lang="ar-SA" sz="3700" b="0" i="0" u="none" strike="noStrike" cap="none" normalizeH="0" baseline="0" dirty="0" err="1">
                          <a:ln>
                            <a:noFill/>
                          </a:ln>
                          <a:solidFill>
                            <a:schemeClr val="tx1"/>
                          </a:solidFill>
                          <a:effectLst/>
                          <a:latin typeface="Arial" charset="0"/>
                          <a:cs typeface="Arial" charset="0"/>
                        </a:rPr>
                        <a:t>للمستقيمي</a:t>
                      </a:r>
                      <a:r>
                        <a:rPr kumimoji="0" lang="ar-SA" sz="3700" b="0" i="0" u="none" strike="noStrike" cap="none" normalizeH="0" baseline="0" dirty="0">
                          <a:ln>
                            <a:noFill/>
                          </a:ln>
                          <a:solidFill>
                            <a:schemeClr val="tx1"/>
                          </a:solidFill>
                          <a:effectLst/>
                          <a:latin typeface="Arial" charset="0"/>
                          <a:cs typeface="Arial" charset="0"/>
                        </a:rPr>
                        <a:t> القلوب. لك تجب البركة. لك يحق التسبيح. لك ينبغي التمجيد. </a:t>
                      </a:r>
                      <a:r>
                        <a:rPr kumimoji="0" lang="ar-SA" sz="3500" b="0" i="0" u="none" strike="noStrike" cap="none" normalizeH="0" baseline="0" dirty="0">
                          <a:ln>
                            <a:noFill/>
                          </a:ln>
                          <a:solidFill>
                            <a:schemeClr val="tx1"/>
                          </a:solidFill>
                          <a:effectLst/>
                          <a:latin typeface="Arial" charset="0"/>
                          <a:cs typeface="Arial" charset="0"/>
                        </a:rPr>
                        <a:t>أيها الْآب والابن والروح القدس، الكائن منذ البدء والآن وإلى الأبد. آمِينَ. جيد هو الاعتراف للرب، والترتيل لاسمك أيها العلي. أن يخبر برحمتك في الغدوات، وحقك في كل ليلة.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32342366"/>
      </p:ext>
    </p:extLst>
  </p:cSld>
  <p:clrMapOvr>
    <a:masterClrMapping/>
  </p:clrMapOvr>
  <p:transition/>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0800" name="Group 48"/>
          <p:cNvGraphicFramePr>
            <a:graphicFrameLocks noGrp="1"/>
          </p:cNvGraphicFramePr>
          <p:nvPr>
            <p:ph type="tbl" idx="1"/>
          </p:nvPr>
        </p:nvGraphicFramePr>
        <p:xfrm>
          <a:off x="0" y="1191461"/>
          <a:ext cx="12192000" cy="4846320"/>
        </p:xfrm>
        <a:graphic>
          <a:graphicData uri="http://schemas.openxmlformats.org/drawingml/2006/table">
            <a:tbl>
              <a:tblPr/>
              <a:tblGrid>
                <a:gridCol w="4634265">
                  <a:extLst>
                    <a:ext uri="{9D8B030D-6E8A-4147-A177-3AD203B41FA5}">
                      <a16:colId xmlns:a16="http://schemas.microsoft.com/office/drawing/2014/main" val="20000"/>
                    </a:ext>
                  </a:extLst>
                </a:gridCol>
                <a:gridCol w="4258723">
                  <a:extLst>
                    <a:ext uri="{9D8B030D-6E8A-4147-A177-3AD203B41FA5}">
                      <a16:colId xmlns:a16="http://schemas.microsoft.com/office/drawing/2014/main" val="20001"/>
                    </a:ext>
                  </a:extLst>
                </a:gridCol>
                <a:gridCol w="3299012">
                  <a:extLst>
                    <a:ext uri="{9D8B030D-6E8A-4147-A177-3AD203B41FA5}">
                      <a16:colId xmlns:a16="http://schemas.microsoft.com/office/drawing/2014/main" val="20002"/>
                    </a:ext>
                  </a:extLst>
                </a:gridCol>
              </a:tblGrid>
              <a:tr h="4846320">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o~ </a:t>
                      </a:r>
                      <a:r>
                        <a:rPr kumimoji="0" lang="en-US" sz="4800" b="0" i="0" u="none" strike="noStrike" cap="none" normalizeH="0" baseline="0" dirty="0" err="1">
                          <a:ln>
                            <a:noFill/>
                          </a:ln>
                          <a:solidFill>
                            <a:schemeClr val="tx1"/>
                          </a:solidFill>
                          <a:effectLst/>
                          <a:latin typeface="Coptic1" pitchFamily="2" charset="0"/>
                          <a:cs typeface="Arial" charset="0"/>
                        </a:rPr>
                        <a:t>Yeoc</a:t>
                      </a:r>
                      <a:r>
                        <a:rPr kumimoji="0" lang="en-US" sz="4800" b="0" i="0" u="none" strike="noStrike" cap="none" normalizeH="0" baseline="0" dirty="0">
                          <a:ln>
                            <a:noFill/>
                          </a:ln>
                          <a:solidFill>
                            <a:schemeClr val="tx1"/>
                          </a:solidFill>
                          <a:effectLst/>
                          <a:latin typeface="Coptic1" pitchFamily="2" charset="0"/>
                          <a:cs typeface="Arial" charset="0"/>
                        </a:rPr>
                        <a:t> : </a:t>
                      </a: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Ic,uroc</a:t>
                      </a:r>
                      <a:r>
                        <a:rPr kumimoji="0" lang="en-US" sz="4800" b="0" i="0" u="none" strike="noStrike" cap="none" normalizeH="0" baseline="0" dirty="0">
                          <a:ln>
                            <a:noFill/>
                          </a:ln>
                          <a:solidFill>
                            <a:schemeClr val="tx1"/>
                          </a:solidFill>
                          <a:effectLst/>
                          <a:latin typeface="Coptic1" pitchFamily="2" charset="0"/>
                          <a:cs typeface="Arial" charset="0"/>
                        </a:rPr>
                        <a:t> : </a:t>
                      </a: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A~yanatoc</a:t>
                      </a:r>
                      <a:r>
                        <a:rPr kumimoji="0" lang="en-US" sz="4800" b="0" i="0" u="none" strike="noStrike" cap="none" normalizeH="0" baseline="0" dirty="0">
                          <a:ln>
                            <a:noFill/>
                          </a:ln>
                          <a:solidFill>
                            <a:schemeClr val="tx1"/>
                          </a:solidFill>
                          <a:effectLst/>
                          <a:latin typeface="Coptic1" pitchFamily="2" charset="0"/>
                          <a:cs typeface="Arial" charset="0"/>
                        </a:rPr>
                        <a:t> : </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0" i="0" u="none" strike="noStrike" cap="none" normalizeH="0" baseline="0" dirty="0">
                          <a:ln>
                            <a:noFill/>
                          </a:ln>
                          <a:solidFill>
                            <a:schemeClr val="tx1"/>
                          </a:solidFill>
                          <a:effectLst/>
                          <a:latin typeface="Coptic1" pitchFamily="2" charset="0"/>
                          <a:cs typeface="Arial" charset="0"/>
                        </a:rPr>
                        <a:t>o~ ek </a:t>
                      </a:r>
                      <a:r>
                        <a:rPr kumimoji="0" lang="en-US" sz="4800" b="0" i="0" u="none" strike="noStrike" cap="none" normalizeH="0" baseline="0" dirty="0" err="1">
                          <a:ln>
                            <a:noFill/>
                          </a:ln>
                          <a:solidFill>
                            <a:schemeClr val="tx1"/>
                          </a:solidFill>
                          <a:effectLst/>
                          <a:latin typeface="Coptic1" pitchFamily="2" charset="0"/>
                          <a:cs typeface="Arial" charset="0"/>
                        </a:rPr>
                        <a:t>paryenou</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genney</a:t>
                      </a:r>
                      <a:r>
                        <a:rPr kumimoji="0" lang="en-US" sz="4800" b="0" i="0" u="none" strike="noStrike" cap="none" normalizeH="0" baseline="0" dirty="0">
                          <a:ln>
                            <a:noFill/>
                          </a:ln>
                          <a:solidFill>
                            <a:schemeClr val="tx1"/>
                          </a:solidFill>
                          <a:effectLst/>
                          <a:latin typeface="Coptic1" pitchFamily="2" charset="0"/>
                          <a:cs typeface="Arial" charset="0"/>
                        </a:rPr>
                        <a:t>/c : </a:t>
                      </a:r>
                      <a:r>
                        <a:rPr kumimoji="0" lang="en-US" sz="4800" b="0" i="0" u="none" strike="noStrike" cap="none" normalizeH="0" baseline="0" dirty="0" err="1">
                          <a:ln>
                            <a:noFill/>
                          </a:ln>
                          <a:solidFill>
                            <a:schemeClr val="tx1"/>
                          </a:solidFill>
                          <a:effectLst/>
                          <a:latin typeface="Coptic1" pitchFamily="2" charset="0"/>
                          <a:cs typeface="Arial" charset="0"/>
                        </a:rPr>
                        <a:t>e~le</a:t>
                      </a:r>
                      <a:r>
                        <a:rPr kumimoji="0" lang="en-US" sz="4800" b="0" i="0" u="none" strike="noStrike" cap="none" normalizeH="0" baseline="0" dirty="0">
                          <a:ln>
                            <a:noFill/>
                          </a:ln>
                          <a:solidFill>
                            <a:schemeClr val="tx1"/>
                          </a:solidFill>
                          <a:effectLst/>
                          <a:latin typeface="Coptic1" pitchFamily="2" charset="0"/>
                          <a:cs typeface="Arial" charset="0"/>
                        </a:rPr>
                        <a:t>/~con /~mac.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Dieu Saint, Saint Fort, Saint </a:t>
                      </a:r>
                      <a:r>
                        <a:rPr kumimoji="0" lang="en-US" sz="4300" b="0" i="0" u="none" strike="noStrike" cap="none" normalizeH="0" baseline="0" dirty="0" err="1">
                          <a:ln>
                            <a:noFill/>
                          </a:ln>
                          <a:solidFill>
                            <a:schemeClr val="tx1"/>
                          </a:solidFill>
                          <a:effectLst/>
                          <a:latin typeface="Arial" charset="0"/>
                          <a:cs typeface="Arial" charset="0"/>
                        </a:rPr>
                        <a:t>Immortel</a:t>
                      </a:r>
                      <a:r>
                        <a:rPr kumimoji="0" lang="en-US" sz="4300" b="0" i="0" u="none" strike="noStrike" cap="none" normalizeH="0" baseline="0" dirty="0">
                          <a:ln>
                            <a:noFill/>
                          </a:ln>
                          <a:solidFill>
                            <a:schemeClr val="tx1"/>
                          </a:solidFill>
                          <a:effectLst/>
                          <a:latin typeface="Arial" charset="0"/>
                          <a:cs typeface="Arial" charset="0"/>
                        </a:rPr>
                        <a:t>, né de la Vierge ; </a:t>
                      </a:r>
                      <a:r>
                        <a:rPr kumimoji="0" lang="en-US" sz="4300" b="0" i="0" u="none" strike="noStrike" cap="none" normalizeH="0" baseline="0" dirty="0" err="1">
                          <a:ln>
                            <a:noFill/>
                          </a:ln>
                          <a:solidFill>
                            <a:schemeClr val="tx1"/>
                          </a:solidFill>
                          <a:effectLst/>
                          <a:latin typeface="Arial" charset="0"/>
                          <a:cs typeface="Arial" charset="0"/>
                        </a:rPr>
                        <a:t>aie</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pitié</a:t>
                      </a:r>
                      <a:r>
                        <a:rPr kumimoji="0" lang="en-US" sz="4300" b="0" i="0" u="none" strike="noStrike" cap="none" normalizeH="0" baseline="0" dirty="0">
                          <a:ln>
                            <a:noFill/>
                          </a:ln>
                          <a:solidFill>
                            <a:schemeClr val="tx1"/>
                          </a:solidFill>
                          <a:effectLst/>
                          <a:latin typeface="Arial"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0" i="0" u="none" strike="noStrike" cap="none" normalizeH="0" baseline="0" dirty="0">
                          <a:ln>
                            <a:noFill/>
                          </a:ln>
                          <a:solidFill>
                            <a:schemeClr val="tx1"/>
                          </a:solidFill>
                          <a:effectLst/>
                          <a:latin typeface="Coptic1" pitchFamily="2" charset="0"/>
                          <a:cs typeface="Arial" charset="0"/>
                        </a:rPr>
                        <a:t>قُدُّوسٌ اللهُ، قُدُّوسٌ القَوِيُّ، قُدُّوسٌ (الحَيُّ) الَّذِي لا يَمُوتُ، يَا الَّذي وُلِدَ مِنَ العَذْراءِ، </a:t>
                      </a:r>
                      <a:r>
                        <a:rPr kumimoji="0" lang="ar-EG" sz="4800" b="0" i="0" u="none" strike="noStrike" cap="none" normalizeH="0" baseline="0" dirty="0" err="1">
                          <a:ln>
                            <a:noFill/>
                          </a:ln>
                          <a:solidFill>
                            <a:schemeClr val="tx1"/>
                          </a:solidFill>
                          <a:effectLst/>
                          <a:latin typeface="Coptic1" pitchFamily="2" charset="0"/>
                          <a:cs typeface="Arial" charset="0"/>
                        </a:rPr>
                        <a:t>إرْحَمْنا</a:t>
                      </a:r>
                      <a:r>
                        <a:rPr kumimoji="0" lang="ar-EG" sz="4800" b="0" i="0" u="none" strike="noStrike" cap="none" normalizeH="0" baseline="0" dirty="0">
                          <a:ln>
                            <a:noFill/>
                          </a:ln>
                          <a:solidFill>
                            <a:schemeClr val="tx1"/>
                          </a:solidFill>
                          <a:effectLst/>
                          <a:latin typeface="Coptic1" pitchFamily="2" charset="0"/>
                          <a:cs typeface="Arial" charset="0"/>
                        </a:rPr>
                        <a:t>. </a:t>
                      </a:r>
                      <a:endParaRPr kumimoji="0" lang="en-US" sz="48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4312" name="Text Box 14"/>
          <p:cNvSpPr txBox="1">
            <a:spLocks noChangeArrowheads="1"/>
          </p:cNvSpPr>
          <p:nvPr/>
        </p:nvSpPr>
        <p:spPr bwMode="auto">
          <a:xfrm>
            <a:off x="2235200" y="381001"/>
            <a:ext cx="8229600" cy="584775"/>
          </a:xfrm>
          <a:prstGeom prst="rect">
            <a:avLst/>
          </a:prstGeom>
          <a:noFill/>
          <a:ln w="9525">
            <a:noFill/>
            <a:miter lim="800000"/>
            <a:headEnd/>
            <a:tailEnd/>
          </a:ln>
        </p:spPr>
        <p:txBody>
          <a:bodyPr>
            <a:spAutoFit/>
          </a:bodyPr>
          <a:lstStyle/>
          <a:p>
            <a:pPr defTabSz="1219170" fontAlgn="base">
              <a:spcBef>
                <a:spcPct val="50000"/>
              </a:spcBef>
              <a:spcAft>
                <a:spcPct val="0"/>
              </a:spcAft>
              <a:defRPr/>
            </a:pPr>
            <a:endParaRPr lang="en-CA" sz="3200">
              <a:solidFill>
                <a:srgbClr val="FFFFFF"/>
              </a:solidFill>
              <a:latin typeface="Times New Roman" pitchFamily="18" charset="0"/>
              <a:cs typeface="Arial" charset="0"/>
            </a:endParaRPr>
          </a:p>
        </p:txBody>
      </p:sp>
      <p:graphicFrame>
        <p:nvGraphicFramePr>
          <p:cNvPr id="6" name="Tableau 5">
            <a:extLst>
              <a:ext uri="{FF2B5EF4-FFF2-40B4-BE49-F238E27FC236}">
                <a16:creationId xmlns:a16="http://schemas.microsoft.com/office/drawing/2014/main" id="{825DB99B-31C6-4BAA-8F09-ED3BA4126B71}"/>
              </a:ext>
            </a:extLst>
          </p:cNvPr>
          <p:cNvGraphicFramePr>
            <a:graphicFrameLocks noGrp="1"/>
          </p:cNvGraphicFramePr>
          <p:nvPr/>
        </p:nvGraphicFramePr>
        <p:xfrm>
          <a:off x="2032000" y="109656"/>
          <a:ext cx="8128000" cy="5791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125616414"/>
                    </a:ext>
                  </a:extLst>
                </a:gridCol>
              </a:tblGrid>
              <a:tr h="579120">
                <a:tc>
                  <a:txBody>
                    <a:bodyPr/>
                    <a:lstStyle/>
                    <a:p>
                      <a:pPr algn="ctr"/>
                      <a:r>
                        <a:rPr lang="fr-FR" sz="3200" dirty="0"/>
                        <a:t>Le Trisagion - </a:t>
                      </a:r>
                      <a:r>
                        <a:rPr kumimoji="0" lang="en-US"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A~gioc</a:t>
                      </a:r>
                      <a:r>
                        <a:rPr lang="fr-FR" sz="3200" dirty="0"/>
                        <a:t> - </a:t>
                      </a:r>
                      <a:r>
                        <a:rPr lang="ar-EG" sz="3200" b="0" dirty="0">
                          <a:solidFill>
                            <a:schemeClr val="tx1"/>
                          </a:solidFill>
                          <a:cs typeface="Times New Roman" pitchFamily="18" charset="0"/>
                        </a:rPr>
                        <a:t>الثلاثة </a:t>
                      </a:r>
                      <a:r>
                        <a:rPr lang="ar-EG" sz="3200" b="0" dirty="0" err="1">
                          <a:solidFill>
                            <a:schemeClr val="tx1"/>
                          </a:solidFill>
                          <a:cs typeface="Times New Roman" pitchFamily="18" charset="0"/>
                        </a:rPr>
                        <a:t>تقديسات</a:t>
                      </a:r>
                      <a:endParaRPr lang="fr-FR" sz="3200" b="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683461"/>
                  </a:ext>
                </a:extLst>
              </a:tr>
            </a:tbl>
          </a:graphicData>
        </a:graphic>
      </p:graphicFrame>
    </p:spTree>
    <p:extLst>
      <p:ext uri="{BB962C8B-B14F-4D97-AF65-F5344CB8AC3E}">
        <p14:creationId xmlns:p14="http://schemas.microsoft.com/office/powerpoint/2010/main" val="1371134618"/>
      </p:ext>
    </p:extLst>
  </p:cSld>
  <p:clrMapOvr>
    <a:masterClrMapping/>
  </p:clrMapOvr>
  <p:transition/>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2824" name="Group 24"/>
          <p:cNvGraphicFramePr>
            <a:graphicFrameLocks noGrp="1"/>
          </p:cNvGraphicFramePr>
          <p:nvPr>
            <p:ph type="tbl" idx="1"/>
          </p:nvPr>
        </p:nvGraphicFramePr>
        <p:xfrm>
          <a:off x="0" y="514096"/>
          <a:ext cx="12192000" cy="5504688"/>
        </p:xfrm>
        <a:graphic>
          <a:graphicData uri="http://schemas.openxmlformats.org/drawingml/2006/table">
            <a:tbl>
              <a:tblPr/>
              <a:tblGrid>
                <a:gridCol w="4555957">
                  <a:extLst>
                    <a:ext uri="{9D8B030D-6E8A-4147-A177-3AD203B41FA5}">
                      <a16:colId xmlns:a16="http://schemas.microsoft.com/office/drawing/2014/main" val="20000"/>
                    </a:ext>
                  </a:extLst>
                </a:gridCol>
                <a:gridCol w="4226415">
                  <a:extLst>
                    <a:ext uri="{9D8B030D-6E8A-4147-A177-3AD203B41FA5}">
                      <a16:colId xmlns:a16="http://schemas.microsoft.com/office/drawing/2014/main" val="20001"/>
                    </a:ext>
                  </a:extLst>
                </a:gridCol>
                <a:gridCol w="3409628">
                  <a:extLst>
                    <a:ext uri="{9D8B030D-6E8A-4147-A177-3AD203B41FA5}">
                      <a16:colId xmlns:a16="http://schemas.microsoft.com/office/drawing/2014/main" val="20002"/>
                    </a:ext>
                  </a:extLst>
                </a:gridCol>
              </a:tblGrid>
              <a:tr h="5504688">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o~ </a:t>
                      </a:r>
                      <a:r>
                        <a:rPr kumimoji="0" lang="en-US" sz="4800" b="0" i="0" u="none" strike="noStrike" cap="none" normalizeH="0" baseline="0" dirty="0" err="1">
                          <a:ln>
                            <a:noFill/>
                          </a:ln>
                          <a:solidFill>
                            <a:schemeClr val="tx1"/>
                          </a:solidFill>
                          <a:effectLst/>
                          <a:latin typeface="Coptic1" pitchFamily="2" charset="0"/>
                          <a:cs typeface="Arial" charset="0"/>
                        </a:rPr>
                        <a:t>Yeoc</a:t>
                      </a:r>
                      <a:r>
                        <a:rPr kumimoji="0" lang="en-US" sz="4800" b="0" i="0" u="none" strike="noStrike" cap="none" normalizeH="0" baseline="0" dirty="0">
                          <a:ln>
                            <a:noFill/>
                          </a:ln>
                          <a:solidFill>
                            <a:schemeClr val="tx1"/>
                          </a:solidFill>
                          <a:effectLst/>
                          <a:latin typeface="Coptic1" pitchFamily="2" charset="0"/>
                          <a:cs typeface="Arial" charset="0"/>
                        </a:rPr>
                        <a:t> : </a:t>
                      </a: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Ic,uroc</a:t>
                      </a:r>
                      <a:r>
                        <a:rPr kumimoji="0" lang="en-US" sz="4800" b="0" i="0" u="none" strike="noStrike" cap="none" normalizeH="0" baseline="0" dirty="0">
                          <a:ln>
                            <a:noFill/>
                          </a:ln>
                          <a:solidFill>
                            <a:schemeClr val="tx1"/>
                          </a:solidFill>
                          <a:effectLst/>
                          <a:latin typeface="Coptic1" pitchFamily="2" charset="0"/>
                          <a:cs typeface="Arial" charset="0"/>
                        </a:rPr>
                        <a:t> : </a:t>
                      </a: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A~yanatoc</a:t>
                      </a:r>
                      <a:r>
                        <a:rPr kumimoji="0" lang="en-US" sz="4800" b="0" i="0" u="none" strike="noStrike" cap="none" normalizeH="0" baseline="0" dirty="0">
                          <a:ln>
                            <a:noFill/>
                          </a:ln>
                          <a:solidFill>
                            <a:schemeClr val="tx1"/>
                          </a:solidFill>
                          <a:effectLst/>
                          <a:latin typeface="Coptic1" pitchFamily="2" charset="0"/>
                          <a:cs typeface="Arial" charset="0"/>
                        </a:rPr>
                        <a:t> : o~ </a:t>
                      </a:r>
                      <a:r>
                        <a:rPr kumimoji="0" lang="en-US" sz="4800" b="0" i="0" u="none" strike="noStrike" cap="none" normalizeH="0" baseline="0" dirty="0" err="1">
                          <a:ln>
                            <a:noFill/>
                          </a:ln>
                          <a:solidFill>
                            <a:schemeClr val="tx1"/>
                          </a:solidFill>
                          <a:effectLst/>
                          <a:latin typeface="Coptic1" pitchFamily="2" charset="0"/>
                          <a:cs typeface="Arial" charset="0"/>
                        </a:rPr>
                        <a:t>c~taurwyic</a:t>
                      </a:r>
                      <a:r>
                        <a:rPr kumimoji="0" lang="en-US" sz="4800" b="0" i="0" u="none" strike="noStrike" cap="none" normalizeH="0" baseline="0" dirty="0">
                          <a:ln>
                            <a:noFill/>
                          </a:ln>
                          <a:solidFill>
                            <a:schemeClr val="tx1"/>
                          </a:solidFill>
                          <a:effectLst/>
                          <a:latin typeface="Coptic1" pitchFamily="2" charset="0"/>
                          <a:cs typeface="Arial" charset="0"/>
                        </a:rPr>
                        <a:t> di /~mac : </a:t>
                      </a:r>
                      <a:r>
                        <a:rPr kumimoji="0" lang="en-US" sz="4800" b="0" i="0" u="none" strike="noStrike" cap="none" normalizeH="0" baseline="0" dirty="0" err="1">
                          <a:ln>
                            <a:noFill/>
                          </a:ln>
                          <a:solidFill>
                            <a:schemeClr val="tx1"/>
                          </a:solidFill>
                          <a:effectLst/>
                          <a:latin typeface="Coptic1" pitchFamily="2" charset="0"/>
                          <a:cs typeface="Arial" charset="0"/>
                        </a:rPr>
                        <a:t>e~le</a:t>
                      </a:r>
                      <a:r>
                        <a:rPr kumimoji="0" lang="en-US" sz="4800" b="0" i="0" u="none" strike="noStrike" cap="none" normalizeH="0" baseline="0" dirty="0">
                          <a:ln>
                            <a:noFill/>
                          </a:ln>
                          <a:solidFill>
                            <a:schemeClr val="tx1"/>
                          </a:solidFill>
                          <a:effectLst/>
                          <a:latin typeface="Coptic1" pitchFamily="2" charset="0"/>
                          <a:cs typeface="Arial" charset="0"/>
                        </a:rPr>
                        <a:t>/~con /~mac. </a:t>
                      </a:r>
                    </a:p>
                    <a:p>
                      <a:pPr marL="0" marR="0" lvl="0" indent="0" algn="just" defTabSz="914400" rtl="0" eaLnBrk="1" fontAlgn="base" latinLnBrk="0" hangingPunct="1">
                        <a:lnSpc>
                          <a:spcPct val="90000"/>
                        </a:lnSpc>
                        <a:spcBef>
                          <a:spcPct val="20000"/>
                        </a:spcBef>
                        <a:spcAft>
                          <a:spcPct val="0"/>
                        </a:spcAft>
                        <a:buClrTx/>
                        <a:buSzTx/>
                        <a:buFontTx/>
                        <a:buNone/>
                        <a:tabLst/>
                      </a:pP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Dieu Saint, Saint Fort, Saint </a:t>
                      </a:r>
                      <a:r>
                        <a:rPr kumimoji="0" lang="en-US" sz="4300" b="0" i="0" u="none" strike="noStrike" cap="none" normalizeH="0" baseline="0" dirty="0" err="1">
                          <a:ln>
                            <a:noFill/>
                          </a:ln>
                          <a:solidFill>
                            <a:schemeClr val="tx1"/>
                          </a:solidFill>
                          <a:effectLst/>
                          <a:latin typeface="Arial" charset="0"/>
                          <a:cs typeface="Arial" charset="0"/>
                        </a:rPr>
                        <a:t>Immortel</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crucifié</a:t>
                      </a:r>
                      <a:r>
                        <a:rPr kumimoji="0" lang="en-US" sz="4300" b="0" i="0" u="none" strike="noStrike" cap="none" normalizeH="0" baseline="0" dirty="0">
                          <a:ln>
                            <a:noFill/>
                          </a:ln>
                          <a:solidFill>
                            <a:schemeClr val="tx1"/>
                          </a:solidFill>
                          <a:effectLst/>
                          <a:latin typeface="Arial" charset="0"/>
                          <a:cs typeface="Arial" charset="0"/>
                        </a:rPr>
                        <a:t> pour nous ; </a:t>
                      </a:r>
                      <a:r>
                        <a:rPr kumimoji="0" lang="en-US" sz="4300" b="0" i="0" u="none" strike="noStrike" cap="none" normalizeH="0" baseline="0" dirty="0" err="1">
                          <a:ln>
                            <a:noFill/>
                          </a:ln>
                          <a:solidFill>
                            <a:schemeClr val="tx1"/>
                          </a:solidFill>
                          <a:effectLst/>
                          <a:latin typeface="Arial" charset="0"/>
                          <a:cs typeface="Arial" charset="0"/>
                        </a:rPr>
                        <a:t>aie</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pitié</a:t>
                      </a:r>
                      <a:r>
                        <a:rPr kumimoji="0" lang="en-US" sz="4300" b="0" i="0" u="none" strike="noStrike" cap="none" normalizeH="0" baseline="0" dirty="0">
                          <a:ln>
                            <a:noFill/>
                          </a:ln>
                          <a:solidFill>
                            <a:schemeClr val="tx1"/>
                          </a:solidFill>
                          <a:effectLst/>
                          <a:latin typeface="Arial"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0" i="0" u="none" strike="noStrike" cap="none" normalizeH="0" baseline="0" dirty="0">
                          <a:ln>
                            <a:noFill/>
                          </a:ln>
                          <a:solidFill>
                            <a:schemeClr val="tx1"/>
                          </a:solidFill>
                          <a:effectLst/>
                          <a:latin typeface="Coptic1" pitchFamily="2" charset="0"/>
                          <a:cs typeface="Arial" charset="0"/>
                        </a:rPr>
                        <a:t>قُدُّوسٌ اللهُ، قُدُّوسٌ القَوِيُّ، قُدُّوسٌ (الحَيُّ) الَّذِي لا يَمُوتُ، يَا الَّذي صُلِبَ عنَّا، </a:t>
                      </a:r>
                      <a:r>
                        <a:rPr kumimoji="0" lang="ar-EG" sz="4800" b="0" i="0" u="none" strike="noStrike" cap="none" normalizeH="0" baseline="0" dirty="0" err="1">
                          <a:ln>
                            <a:noFill/>
                          </a:ln>
                          <a:solidFill>
                            <a:schemeClr val="tx1"/>
                          </a:solidFill>
                          <a:effectLst/>
                          <a:latin typeface="Coptic1" pitchFamily="2" charset="0"/>
                          <a:cs typeface="Arial" charset="0"/>
                        </a:rPr>
                        <a:t>إرْحَمْنا</a:t>
                      </a:r>
                      <a:r>
                        <a:rPr kumimoji="0" lang="ar-EG" sz="4800" b="0" i="0" u="none" strike="noStrike" cap="none" normalizeH="0" baseline="0" dirty="0">
                          <a:ln>
                            <a:noFill/>
                          </a:ln>
                          <a:solidFill>
                            <a:schemeClr val="tx1"/>
                          </a:solidFill>
                          <a:effectLst/>
                          <a:latin typeface="Coptic1" pitchFamily="2" charset="0"/>
                          <a:cs typeface="Arial" charset="0"/>
                        </a:rPr>
                        <a:t>. </a:t>
                      </a:r>
                      <a:endParaRPr kumimoji="0" lang="en-US" sz="59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69206172"/>
      </p:ext>
    </p:extLst>
  </p:cSld>
  <p:clrMapOvr>
    <a:masterClrMapping/>
  </p:clrMapOvr>
  <p:transition/>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4873" name="Group 25"/>
          <p:cNvGraphicFramePr>
            <a:graphicFrameLocks noGrp="1"/>
          </p:cNvGraphicFramePr>
          <p:nvPr>
            <p:ph type="tbl" idx="1"/>
          </p:nvPr>
        </p:nvGraphicFramePr>
        <p:xfrm>
          <a:off x="0" y="420624"/>
          <a:ext cx="12192000" cy="6016752"/>
        </p:xfrm>
        <a:graphic>
          <a:graphicData uri="http://schemas.openxmlformats.org/drawingml/2006/table">
            <a:tbl>
              <a:tblPr/>
              <a:tblGrid>
                <a:gridCol w="4775200">
                  <a:extLst>
                    <a:ext uri="{9D8B030D-6E8A-4147-A177-3AD203B41FA5}">
                      <a16:colId xmlns:a16="http://schemas.microsoft.com/office/drawing/2014/main" val="20000"/>
                    </a:ext>
                  </a:extLst>
                </a:gridCol>
                <a:gridCol w="3860800">
                  <a:extLst>
                    <a:ext uri="{9D8B030D-6E8A-4147-A177-3AD203B41FA5}">
                      <a16:colId xmlns:a16="http://schemas.microsoft.com/office/drawing/2014/main" val="20001"/>
                    </a:ext>
                  </a:extLst>
                </a:gridCol>
                <a:gridCol w="3556000">
                  <a:extLst>
                    <a:ext uri="{9D8B030D-6E8A-4147-A177-3AD203B41FA5}">
                      <a16:colId xmlns:a16="http://schemas.microsoft.com/office/drawing/2014/main" val="20002"/>
                    </a:ext>
                  </a:extLst>
                </a:gridCol>
              </a:tblGrid>
              <a:tr h="601675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o~ </a:t>
                      </a:r>
                      <a:r>
                        <a:rPr kumimoji="0" lang="en-US" sz="4800" b="0" i="0" u="none" strike="noStrike" cap="none" normalizeH="0" baseline="0" dirty="0" err="1">
                          <a:ln>
                            <a:noFill/>
                          </a:ln>
                          <a:solidFill>
                            <a:schemeClr val="tx1"/>
                          </a:solidFill>
                          <a:effectLst/>
                          <a:latin typeface="Coptic1" pitchFamily="2" charset="0"/>
                          <a:cs typeface="Arial" charset="0"/>
                        </a:rPr>
                        <a:t>Yeoc</a:t>
                      </a:r>
                      <a:r>
                        <a:rPr kumimoji="0" lang="en-US" sz="4800" b="0" i="0" u="none" strike="noStrike" cap="none" normalizeH="0" baseline="0" dirty="0">
                          <a:ln>
                            <a:noFill/>
                          </a:ln>
                          <a:solidFill>
                            <a:schemeClr val="tx1"/>
                          </a:solidFill>
                          <a:effectLst/>
                          <a:latin typeface="Coptic1" pitchFamily="2" charset="0"/>
                          <a:cs typeface="Arial" charset="0"/>
                        </a:rPr>
                        <a:t> : </a:t>
                      </a: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Ic,uroc</a:t>
                      </a:r>
                      <a:r>
                        <a:rPr kumimoji="0" lang="en-US" sz="4800" b="0" i="0" u="none" strike="noStrike" cap="none" normalizeH="0" baseline="0" dirty="0">
                          <a:ln>
                            <a:noFill/>
                          </a:ln>
                          <a:solidFill>
                            <a:schemeClr val="tx1"/>
                          </a:solidFill>
                          <a:effectLst/>
                          <a:latin typeface="Coptic1" pitchFamily="2" charset="0"/>
                          <a:cs typeface="Arial" charset="0"/>
                        </a:rPr>
                        <a:t> : </a:t>
                      </a:r>
                      <a:r>
                        <a:rPr kumimoji="0" lang="en-US" sz="4800" b="0" i="0" u="none" strike="noStrike" cap="none" normalizeH="0" baseline="0" dirty="0" err="1">
                          <a:ln>
                            <a:noFill/>
                          </a:ln>
                          <a:solidFill>
                            <a:schemeClr val="tx1"/>
                          </a:solidFill>
                          <a:effectLst/>
                          <a:latin typeface="Coptic1" pitchFamily="2" charset="0"/>
                          <a:cs typeface="Arial" charset="0"/>
                        </a:rPr>
                        <a:t>A~gioc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A~yanatoc</a:t>
                      </a:r>
                      <a:r>
                        <a:rPr kumimoji="0" lang="en-US" sz="4800" b="0" i="0" u="none" strike="noStrike" cap="none" normalizeH="0" baseline="0" dirty="0">
                          <a:ln>
                            <a:noFill/>
                          </a:ln>
                          <a:solidFill>
                            <a:schemeClr val="tx1"/>
                          </a:solidFill>
                          <a:effectLst/>
                          <a:latin typeface="Coptic1" pitchFamily="2" charset="0"/>
                          <a:cs typeface="Arial" charset="0"/>
                        </a:rPr>
                        <a:t> : o~ </a:t>
                      </a:r>
                      <a:r>
                        <a:rPr kumimoji="0" lang="en-US" sz="4800" b="0" i="0" u="none" strike="noStrike" cap="none" normalizeH="0" baseline="0" dirty="0" err="1">
                          <a:ln>
                            <a:noFill/>
                          </a:ln>
                          <a:solidFill>
                            <a:schemeClr val="tx1"/>
                          </a:solidFill>
                          <a:effectLst/>
                          <a:latin typeface="Coptic1" pitchFamily="2" charset="0"/>
                          <a:cs typeface="Arial" charset="0"/>
                        </a:rPr>
                        <a:t>a~nactac</a:t>
                      </a:r>
                      <a:r>
                        <a:rPr kumimoji="0" lang="en-US" sz="4800" b="0" i="0" u="none" strike="noStrike" cap="none" normalizeH="0" baseline="0" dirty="0">
                          <a:ln>
                            <a:noFill/>
                          </a:ln>
                          <a:solidFill>
                            <a:schemeClr val="tx1"/>
                          </a:solidFill>
                          <a:effectLst/>
                          <a:latin typeface="Coptic1" pitchFamily="2" charset="0"/>
                          <a:cs typeface="Arial" charset="0"/>
                        </a:rPr>
                        <a:t> ek </a:t>
                      </a:r>
                      <a:r>
                        <a:rPr kumimoji="0" lang="en-US" sz="4800" b="0" i="0" u="none" strike="noStrike" cap="none" normalizeH="0" baseline="0" dirty="0" err="1">
                          <a:ln>
                            <a:noFill/>
                          </a:ln>
                          <a:solidFill>
                            <a:schemeClr val="tx1"/>
                          </a:solidFill>
                          <a:effectLst/>
                          <a:latin typeface="Coptic1" pitchFamily="2" charset="0"/>
                          <a:cs typeface="Arial" charset="0"/>
                        </a:rPr>
                        <a:t>twn</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nekrwn</a:t>
                      </a:r>
                      <a:r>
                        <a:rPr kumimoji="0" lang="en-US" sz="4800" b="0" i="0" u="none" strike="noStrike" cap="none" normalizeH="0" baseline="0" dirty="0">
                          <a:ln>
                            <a:noFill/>
                          </a:ln>
                          <a:solidFill>
                            <a:schemeClr val="tx1"/>
                          </a:solidFill>
                          <a:effectLst/>
                          <a:latin typeface="Coptic1" pitchFamily="2" charset="0"/>
                          <a:cs typeface="Arial" charset="0"/>
                        </a:rPr>
                        <a:t> : </a:t>
                      </a:r>
                      <a:r>
                        <a:rPr kumimoji="0" lang="en-US" sz="4800" b="0" i="0" u="none" strike="noStrike" cap="none" normalizeH="0" baseline="0" dirty="0" err="1">
                          <a:ln>
                            <a:noFill/>
                          </a:ln>
                          <a:solidFill>
                            <a:schemeClr val="tx1"/>
                          </a:solidFill>
                          <a:effectLst/>
                          <a:latin typeface="Coptic1" pitchFamily="2" charset="0"/>
                          <a:cs typeface="Arial" charset="0"/>
                        </a:rPr>
                        <a:t>ke</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a~nelywn</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ic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touc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ouranouc</a:t>
                      </a:r>
                      <a:r>
                        <a:rPr kumimoji="0" lang="en-US" sz="4800" b="0" i="0" u="none" strike="noStrike" cap="none" normalizeH="0" baseline="0" dirty="0">
                          <a:ln>
                            <a:noFill/>
                          </a:ln>
                          <a:solidFill>
                            <a:schemeClr val="tx1"/>
                          </a:solidFill>
                          <a:effectLst/>
                          <a:latin typeface="Coptic1" pitchFamily="2" charset="0"/>
                          <a:cs typeface="Arial" charset="0"/>
                        </a:rPr>
                        <a:t> : </a:t>
                      </a:r>
                      <a:r>
                        <a:rPr kumimoji="0" lang="en-US" sz="4800" b="0" i="0" u="none" strike="noStrike" cap="none" normalizeH="0" baseline="0" dirty="0" err="1">
                          <a:ln>
                            <a:noFill/>
                          </a:ln>
                          <a:solidFill>
                            <a:schemeClr val="tx1"/>
                          </a:solidFill>
                          <a:effectLst/>
                          <a:latin typeface="Coptic1" pitchFamily="2" charset="0"/>
                          <a:cs typeface="Arial" charset="0"/>
                        </a:rPr>
                        <a:t>e~le</a:t>
                      </a:r>
                      <a:r>
                        <a:rPr kumimoji="0" lang="en-US" sz="4800" b="0" i="0" u="none" strike="noStrike" cap="none" normalizeH="0" baseline="0" dirty="0">
                          <a:ln>
                            <a:noFill/>
                          </a:ln>
                          <a:solidFill>
                            <a:schemeClr val="tx1"/>
                          </a:solidFill>
                          <a:effectLst/>
                          <a:latin typeface="Coptic1" pitchFamily="2" charset="0"/>
                          <a:cs typeface="Arial" charset="0"/>
                        </a:rPr>
                        <a:t>/~con /~mac. </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Dieu Saint, Saint Fort, Saint </a:t>
                      </a:r>
                      <a:r>
                        <a:rPr kumimoji="0" lang="en-US" sz="4300" b="0" i="0" u="none" strike="noStrike" cap="none" normalizeH="0" baseline="0" dirty="0" err="1">
                          <a:ln>
                            <a:noFill/>
                          </a:ln>
                          <a:solidFill>
                            <a:schemeClr val="tx1"/>
                          </a:solidFill>
                          <a:effectLst/>
                          <a:latin typeface="Arial" charset="0"/>
                          <a:cs typeface="Arial" charset="0"/>
                        </a:rPr>
                        <a:t>Immortel</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ressuscité</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d’entre</a:t>
                      </a:r>
                      <a:r>
                        <a:rPr kumimoji="0" lang="en-US" sz="4300" b="0" i="0" u="none" strike="noStrike" cap="none" normalizeH="0" baseline="0" dirty="0">
                          <a:ln>
                            <a:noFill/>
                          </a:ln>
                          <a:solidFill>
                            <a:schemeClr val="tx1"/>
                          </a:solidFill>
                          <a:effectLst/>
                          <a:latin typeface="Arial" charset="0"/>
                          <a:cs typeface="Arial" charset="0"/>
                        </a:rPr>
                        <a:t> les morts et </a:t>
                      </a:r>
                      <a:r>
                        <a:rPr kumimoji="0" lang="en-US" sz="4300" b="0" i="0" u="none" strike="noStrike" cap="none" normalizeH="0" baseline="0" dirty="0" err="1">
                          <a:ln>
                            <a:noFill/>
                          </a:ln>
                          <a:solidFill>
                            <a:schemeClr val="tx1"/>
                          </a:solidFill>
                          <a:effectLst/>
                          <a:latin typeface="Arial" charset="0"/>
                          <a:cs typeface="Arial" charset="0"/>
                        </a:rPr>
                        <a:t>monté</a:t>
                      </a:r>
                      <a:r>
                        <a:rPr kumimoji="0" lang="en-US" sz="4300" b="0" i="0" u="none" strike="noStrike" cap="none" normalizeH="0" baseline="0" dirty="0">
                          <a:ln>
                            <a:noFill/>
                          </a:ln>
                          <a:solidFill>
                            <a:schemeClr val="tx1"/>
                          </a:solidFill>
                          <a:effectLst/>
                          <a:latin typeface="Arial" charset="0"/>
                          <a:cs typeface="Arial" charset="0"/>
                        </a:rPr>
                        <a:t> aux </a:t>
                      </a:r>
                      <a:r>
                        <a:rPr kumimoji="0" lang="en-US" sz="4300" b="0" i="0" u="none" strike="noStrike" cap="none" normalizeH="0" baseline="0" dirty="0" err="1">
                          <a:ln>
                            <a:noFill/>
                          </a:ln>
                          <a:solidFill>
                            <a:schemeClr val="tx1"/>
                          </a:solidFill>
                          <a:effectLst/>
                          <a:latin typeface="Arial" charset="0"/>
                          <a:cs typeface="Arial" charset="0"/>
                        </a:rPr>
                        <a:t>cieux</a:t>
                      </a:r>
                      <a:r>
                        <a:rPr kumimoji="0" lang="en-US" sz="4300" b="0" i="0" u="none" strike="noStrike" cap="none" normalizeH="0" baseline="0" dirty="0">
                          <a:ln>
                            <a:noFill/>
                          </a:ln>
                          <a:solidFill>
                            <a:schemeClr val="tx1"/>
                          </a:solidFill>
                          <a:effectLst/>
                          <a:latin typeface="Arial" charset="0"/>
                          <a:cs typeface="Arial" charset="0"/>
                        </a:rPr>
                        <a:t> ; </a:t>
                      </a:r>
                      <a:r>
                        <a:rPr kumimoji="0" lang="en-US" sz="4300" b="0" i="0" u="none" strike="noStrike" cap="none" normalizeH="0" baseline="0" dirty="0" err="1">
                          <a:ln>
                            <a:noFill/>
                          </a:ln>
                          <a:solidFill>
                            <a:schemeClr val="tx1"/>
                          </a:solidFill>
                          <a:effectLst/>
                          <a:latin typeface="Arial" charset="0"/>
                          <a:cs typeface="Arial" charset="0"/>
                        </a:rPr>
                        <a:t>aie</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pitié</a:t>
                      </a:r>
                      <a:r>
                        <a:rPr kumimoji="0" lang="en-US" sz="4300" b="0" i="0" u="none" strike="noStrike" cap="none" normalizeH="0" baseline="0" dirty="0">
                          <a:ln>
                            <a:noFill/>
                          </a:ln>
                          <a:solidFill>
                            <a:schemeClr val="tx1"/>
                          </a:solidFill>
                          <a:effectLst/>
                          <a:latin typeface="Arial"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0" i="0" u="none" strike="noStrike" cap="none" normalizeH="0" baseline="0" dirty="0">
                          <a:ln>
                            <a:noFill/>
                          </a:ln>
                          <a:solidFill>
                            <a:schemeClr val="tx1"/>
                          </a:solidFill>
                          <a:effectLst/>
                          <a:latin typeface="Coptic1" pitchFamily="2" charset="0"/>
                          <a:cs typeface="Arial" charset="0"/>
                        </a:rPr>
                        <a:t>قُدُّوسٌ اللهُ، قُدُّوسٌ القَوِيُّ، قُدُّوسٌ (الحَيُّ) الَّذِي لا يَمُوتُ، يَا الذي قامَ من بين الأموات وصَعِدَ إلَى السَّمواتِ، </a:t>
                      </a:r>
                      <a:r>
                        <a:rPr kumimoji="0" lang="ar-EG" sz="4800" b="0" i="0" u="none" strike="noStrike" cap="none" normalizeH="0" baseline="0" dirty="0" err="1">
                          <a:ln>
                            <a:noFill/>
                          </a:ln>
                          <a:solidFill>
                            <a:schemeClr val="tx1"/>
                          </a:solidFill>
                          <a:effectLst/>
                          <a:latin typeface="Coptic1" pitchFamily="2" charset="0"/>
                          <a:cs typeface="Arial" charset="0"/>
                        </a:rPr>
                        <a:t>إرْحَمْنا</a:t>
                      </a:r>
                      <a:r>
                        <a:rPr kumimoji="0" lang="ar-EG" sz="48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71235412"/>
      </p:ext>
    </p:extLst>
  </p:cSld>
  <p:clrMapOvr>
    <a:masterClrMapping/>
  </p:clrMapOvr>
  <p:transition/>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14448" name="Group 16"/>
          <p:cNvGraphicFramePr>
            <a:graphicFrameLocks noGrp="1"/>
          </p:cNvGraphicFramePr>
          <p:nvPr>
            <p:ph type="tbl" idx="1"/>
          </p:nvPr>
        </p:nvGraphicFramePr>
        <p:xfrm>
          <a:off x="0" y="76200"/>
          <a:ext cx="12192001" cy="6656832"/>
        </p:xfrm>
        <a:graphic>
          <a:graphicData uri="http://schemas.openxmlformats.org/drawingml/2006/table">
            <a:tbl>
              <a:tblPr/>
              <a:tblGrid>
                <a:gridCol w="4546171">
                  <a:extLst>
                    <a:ext uri="{9D8B030D-6E8A-4147-A177-3AD203B41FA5}">
                      <a16:colId xmlns:a16="http://schemas.microsoft.com/office/drawing/2014/main" val="20000"/>
                    </a:ext>
                  </a:extLst>
                </a:gridCol>
                <a:gridCol w="4442847">
                  <a:extLst>
                    <a:ext uri="{9D8B030D-6E8A-4147-A177-3AD203B41FA5}">
                      <a16:colId xmlns:a16="http://schemas.microsoft.com/office/drawing/2014/main" val="20001"/>
                    </a:ext>
                  </a:extLst>
                </a:gridCol>
                <a:gridCol w="3202983">
                  <a:extLst>
                    <a:ext uri="{9D8B030D-6E8A-4147-A177-3AD203B41FA5}">
                      <a16:colId xmlns:a16="http://schemas.microsoft.com/office/drawing/2014/main" val="20002"/>
                    </a:ext>
                  </a:extLst>
                </a:gridCol>
              </a:tblGrid>
              <a:tr h="6610096">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Arial" charset="0"/>
                        </a:rPr>
                        <a:t>Doxa Patri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U~iw</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A~giw</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P~neumati</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nun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a~i</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ic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touc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e~w~nac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twn</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e~w~nwn</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a~m</a:t>
                      </a:r>
                      <a:r>
                        <a:rPr kumimoji="0" lang="en-US" sz="4300" b="0" i="0" u="none" strike="noStrike" cap="none" normalizeH="0" baseline="0" dirty="0">
                          <a:ln>
                            <a:noFill/>
                          </a:ln>
                          <a:solidFill>
                            <a:schemeClr val="tx1"/>
                          </a:solidFill>
                          <a:effectLst/>
                          <a:latin typeface="Coptic1" pitchFamily="2" charset="0"/>
                          <a:cs typeface="Arial" charset="0"/>
                        </a:rPr>
                        <a:t>/n. </a:t>
                      </a:r>
                    </a:p>
                    <a:p>
                      <a:pPr marL="0" marR="0" lvl="0" indent="0" algn="just" defTabSz="914400" rtl="0" eaLnBrk="1" fontAlgn="base" latinLnBrk="0" hangingPunct="1">
                        <a:lnSpc>
                          <a:spcPct val="9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A~gia</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T~riac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e~le</a:t>
                      </a:r>
                      <a:r>
                        <a:rPr kumimoji="0" lang="en-US" sz="4300" b="0" i="0" u="none" strike="noStrike" cap="none" normalizeH="0" baseline="0" dirty="0">
                          <a:ln>
                            <a:noFill/>
                          </a:ln>
                          <a:solidFill>
                            <a:schemeClr val="tx1"/>
                          </a:solidFill>
                          <a:effectLst/>
                          <a:latin typeface="Coptic1" pitchFamily="2" charset="0"/>
                          <a:cs typeface="Arial" charset="0"/>
                        </a:rPr>
                        <a:t>/~con /~mac. (g#)</a:t>
                      </a:r>
                      <a:endParaRPr kumimoji="0" lang="en-US" sz="43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Gloire au Père, au Fils et au Saint Esprit, </a:t>
                      </a:r>
                      <a:r>
                        <a:rPr kumimoji="0" lang="en-US" sz="4300" b="0" i="0" u="none" strike="noStrike" cap="none" normalizeH="0" baseline="0" dirty="0" err="1">
                          <a:ln>
                            <a:noFill/>
                          </a:ln>
                          <a:solidFill>
                            <a:schemeClr val="tx1"/>
                          </a:solidFill>
                          <a:effectLst/>
                          <a:latin typeface="Arial" charset="0"/>
                          <a:cs typeface="Arial" charset="0"/>
                        </a:rPr>
                        <a:t>maintenant</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toujours</a:t>
                      </a:r>
                      <a:r>
                        <a:rPr kumimoji="0" lang="en-US" sz="4300" b="0" i="0" u="none" strike="noStrike" cap="none" normalizeH="0" baseline="0" dirty="0">
                          <a:ln>
                            <a:noFill/>
                          </a:ln>
                          <a:solidFill>
                            <a:schemeClr val="tx1"/>
                          </a:solidFill>
                          <a:effectLst/>
                          <a:latin typeface="Arial" charset="0"/>
                          <a:cs typeface="Arial" charset="0"/>
                        </a:rPr>
                        <a:t> et dans les siècles des siècles. Amen. </a:t>
                      </a:r>
                    </a:p>
                    <a:p>
                      <a:pPr marL="0" marR="0" lvl="0" indent="0" algn="just" defTabSz="914400" rtl="0" eaLnBrk="1" fontAlgn="base" latinLnBrk="0" hangingPunct="1">
                        <a:lnSpc>
                          <a:spcPct val="9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Ô </a:t>
                      </a:r>
                      <a:r>
                        <a:rPr kumimoji="0" lang="en-US" sz="4300" b="0" i="0" u="none" strike="noStrike" cap="none" normalizeH="0" baseline="0" dirty="0" err="1">
                          <a:ln>
                            <a:noFill/>
                          </a:ln>
                          <a:solidFill>
                            <a:schemeClr val="tx1"/>
                          </a:solidFill>
                          <a:effectLst/>
                          <a:latin typeface="Arial" charset="0"/>
                          <a:cs typeface="Arial" charset="0"/>
                        </a:rPr>
                        <a:t>Trinité</a:t>
                      </a:r>
                      <a:r>
                        <a:rPr kumimoji="0" lang="en-US" sz="4300" b="0" i="0" u="none" strike="noStrike" cap="none" normalizeH="0" baseline="0" dirty="0">
                          <a:ln>
                            <a:noFill/>
                          </a:ln>
                          <a:solidFill>
                            <a:schemeClr val="tx1"/>
                          </a:solidFill>
                          <a:effectLst/>
                          <a:latin typeface="Arial" charset="0"/>
                          <a:cs typeface="Arial" charset="0"/>
                        </a:rPr>
                        <a:t> Sainte, </a:t>
                      </a:r>
                      <a:r>
                        <a:rPr kumimoji="0" lang="en-US" sz="4300" b="0" i="0" u="none" strike="noStrike" cap="none" normalizeH="0" baseline="0" dirty="0" err="1">
                          <a:ln>
                            <a:noFill/>
                          </a:ln>
                          <a:solidFill>
                            <a:schemeClr val="tx1"/>
                          </a:solidFill>
                          <a:effectLst/>
                          <a:latin typeface="Arial" charset="0"/>
                          <a:cs typeface="Arial" charset="0"/>
                        </a:rPr>
                        <a:t>aie</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pitié</a:t>
                      </a:r>
                      <a:r>
                        <a:rPr kumimoji="0" lang="en-US" sz="4300" b="0" i="0" u="none" strike="noStrike" cap="none" normalizeH="0" baseline="0" dirty="0">
                          <a:ln>
                            <a:noFill/>
                          </a:ln>
                          <a:solidFill>
                            <a:schemeClr val="tx1"/>
                          </a:solidFill>
                          <a:effectLst/>
                          <a:latin typeface="Arial" charset="0"/>
                          <a:cs typeface="Arial" charset="0"/>
                        </a:rPr>
                        <a:t> de nous. (3)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0" i="0" u="none" strike="noStrike" cap="none" normalizeH="0" baseline="0" dirty="0">
                          <a:ln>
                            <a:noFill/>
                          </a:ln>
                          <a:solidFill>
                            <a:schemeClr val="tx1"/>
                          </a:solidFill>
                          <a:effectLst/>
                          <a:latin typeface="Coptic1" pitchFamily="2" charset="0"/>
                          <a:cs typeface="Arial" charset="0"/>
                        </a:rPr>
                        <a:t>المجْدُ للآبِ </a:t>
                      </a:r>
                      <a:r>
                        <a:rPr kumimoji="0" lang="ar-EG" sz="4800" b="0" i="0" u="none" strike="noStrike" cap="none" normalizeH="0" baseline="0" dirty="0" err="1">
                          <a:ln>
                            <a:noFill/>
                          </a:ln>
                          <a:solidFill>
                            <a:schemeClr val="tx1"/>
                          </a:solidFill>
                          <a:effectLst/>
                          <a:latin typeface="Coptic1" pitchFamily="2" charset="0"/>
                          <a:cs typeface="Arial" charset="0"/>
                        </a:rPr>
                        <a:t>والإبنِ</a:t>
                      </a:r>
                      <a:r>
                        <a:rPr kumimoji="0" lang="ar-EG" sz="4800" b="0" i="0" u="none" strike="noStrike" cap="none" normalizeH="0" baseline="0" dirty="0">
                          <a:ln>
                            <a:noFill/>
                          </a:ln>
                          <a:solidFill>
                            <a:schemeClr val="tx1"/>
                          </a:solidFill>
                          <a:effectLst/>
                          <a:latin typeface="Coptic1" pitchFamily="2" charset="0"/>
                          <a:cs typeface="Arial" charset="0"/>
                        </a:rPr>
                        <a:t> والرُّوحِ القُدُسِ، الآنَ وكلُّ أَوان وإلَى دَهْرِ الدُّهورِ. آمِينَ. </a:t>
                      </a:r>
                      <a:endParaRPr kumimoji="0" lang="fr-FR" sz="4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1" eaLnBrk="1" fontAlgn="base" latinLnBrk="0" hangingPunct="1">
                        <a:lnSpc>
                          <a:spcPct val="90000"/>
                        </a:lnSpc>
                        <a:spcBef>
                          <a:spcPct val="20000"/>
                        </a:spcBef>
                        <a:spcAft>
                          <a:spcPct val="0"/>
                        </a:spcAft>
                        <a:buClrTx/>
                        <a:buSzTx/>
                        <a:buFontTx/>
                        <a:buNone/>
                        <a:tabLst/>
                      </a:pPr>
                      <a:endParaRPr kumimoji="0" lang="fr-FR" sz="2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0" i="0" u="none" strike="noStrike" cap="none" normalizeH="0" baseline="0" dirty="0">
                          <a:ln>
                            <a:noFill/>
                          </a:ln>
                          <a:solidFill>
                            <a:schemeClr val="tx1"/>
                          </a:solidFill>
                          <a:effectLst/>
                          <a:latin typeface="Coptic1" pitchFamily="2" charset="0"/>
                          <a:cs typeface="Arial" charset="0"/>
                        </a:rPr>
                        <a:t>أيُّها الثَّالوثُ القُدُّوسُ، </a:t>
                      </a:r>
                      <a:r>
                        <a:rPr kumimoji="0" lang="ar-EG" sz="4800" b="0" i="0" u="none" strike="noStrike" cap="none" normalizeH="0" baseline="0" dirty="0" err="1">
                          <a:ln>
                            <a:noFill/>
                          </a:ln>
                          <a:solidFill>
                            <a:schemeClr val="tx1"/>
                          </a:solidFill>
                          <a:effectLst/>
                          <a:latin typeface="Coptic1" pitchFamily="2" charset="0"/>
                          <a:cs typeface="Arial" charset="0"/>
                        </a:rPr>
                        <a:t>إرْحَمْنا</a:t>
                      </a:r>
                      <a:r>
                        <a:rPr kumimoji="0" lang="ar-EG" sz="4800" b="0" i="0" u="none" strike="noStrike" cap="none" normalizeH="0" baseline="0" dirty="0">
                          <a:ln>
                            <a:noFill/>
                          </a:ln>
                          <a:solidFill>
                            <a:schemeClr val="tx1"/>
                          </a:solidFill>
                          <a:effectLst/>
                          <a:latin typeface="Coptic1" pitchFamily="2" charset="0"/>
                          <a:cs typeface="Arial" charset="0"/>
                        </a:rPr>
                        <a:t>. (٣)</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70537655"/>
      </p:ext>
    </p:extLst>
  </p:cSld>
  <p:clrMapOvr>
    <a:masterClrMapping/>
  </p:clrMapOvr>
  <p:transition/>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19050" name="Group 42"/>
          <p:cNvGraphicFramePr>
            <a:graphicFrameLocks noGrp="1"/>
          </p:cNvGraphicFramePr>
          <p:nvPr>
            <p:ph sz="half" idx="1"/>
          </p:nvPr>
        </p:nvGraphicFramePr>
        <p:xfrm>
          <a:off x="0" y="76200"/>
          <a:ext cx="12192000" cy="6415152"/>
        </p:xfrm>
        <a:graphic>
          <a:graphicData uri="http://schemas.openxmlformats.org/drawingml/2006/table">
            <a:tbl>
              <a:tblPr/>
              <a:tblGrid>
                <a:gridCol w="7064443">
                  <a:extLst>
                    <a:ext uri="{9D8B030D-6E8A-4147-A177-3AD203B41FA5}">
                      <a16:colId xmlns:a16="http://schemas.microsoft.com/office/drawing/2014/main" val="20000"/>
                    </a:ext>
                  </a:extLst>
                </a:gridCol>
                <a:gridCol w="5127557">
                  <a:extLst>
                    <a:ext uri="{9D8B030D-6E8A-4147-A177-3AD203B41FA5}">
                      <a16:colId xmlns:a16="http://schemas.microsoft.com/office/drawing/2014/main" val="20001"/>
                    </a:ext>
                  </a:extLst>
                </a:gridCol>
              </a:tblGrid>
              <a:tr h="641515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altLang="zh-CN" sz="3700" b="0" i="0" u="none" strike="noStrike" cap="none" normalizeH="0" baseline="0" dirty="0">
                          <a:ln>
                            <a:noFill/>
                          </a:ln>
                          <a:solidFill>
                            <a:schemeClr val="tx1"/>
                          </a:solidFill>
                          <a:effectLst/>
                          <a:latin typeface="Arial" charset="0"/>
                          <a:ea typeface="SimSun" pitchFamily="2" charset="-122"/>
                          <a:cs typeface="Arial" charset="0"/>
                        </a:rPr>
                        <a:t>Seigneur, pardonne-nous nos péchés. Seigneur, pardonne-nous nos iniquités. Seigneur, pardonne-nous nos erreurs. Visite Seigneur les malades de Ton peuple ; guéris-les à cause de Ton Saint Nom. A nos pères et à nos frères qui se sont endormis, accorde Seigneur le repos de leurs âmes. </a:t>
                      </a: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800" b="0" i="0" u="none" strike="noStrike" cap="none" normalizeH="0" baseline="0" dirty="0">
                          <a:ln>
                            <a:noFill/>
                          </a:ln>
                          <a:solidFill>
                            <a:schemeClr val="tx1"/>
                          </a:solidFill>
                          <a:effectLst/>
                          <a:latin typeface="Arial" charset="0"/>
                          <a:cs typeface="Arial" charset="0"/>
                        </a:rPr>
                        <a:t>يَا رَبُّ </a:t>
                      </a:r>
                      <a:r>
                        <a:rPr kumimoji="0" lang="ar-SA" sz="4800" b="0" i="0" u="none" strike="noStrike" cap="none" normalizeH="0" baseline="0" dirty="0" err="1">
                          <a:ln>
                            <a:noFill/>
                          </a:ln>
                          <a:solidFill>
                            <a:schemeClr val="tx1"/>
                          </a:solidFill>
                          <a:effectLst/>
                          <a:latin typeface="Arial" charset="0"/>
                          <a:cs typeface="Arial" charset="0"/>
                        </a:rPr>
                        <a:t>إغْفِرْ</a:t>
                      </a:r>
                      <a:r>
                        <a:rPr kumimoji="0" lang="ar-SA" sz="4800" b="0" i="0" u="none" strike="noStrike" cap="none" normalizeH="0" baseline="0" dirty="0">
                          <a:ln>
                            <a:noFill/>
                          </a:ln>
                          <a:solidFill>
                            <a:schemeClr val="tx1"/>
                          </a:solidFill>
                          <a:effectLst/>
                          <a:latin typeface="Arial" charset="0"/>
                          <a:cs typeface="Arial" charset="0"/>
                        </a:rPr>
                        <a:t> لَنا خَطايانا. يَا رَبُّ </a:t>
                      </a:r>
                      <a:r>
                        <a:rPr kumimoji="0" lang="ar-SA" sz="4800" b="0" i="0" u="none" strike="noStrike" cap="none" normalizeH="0" baseline="0" dirty="0" err="1">
                          <a:ln>
                            <a:noFill/>
                          </a:ln>
                          <a:solidFill>
                            <a:schemeClr val="tx1"/>
                          </a:solidFill>
                          <a:effectLst/>
                          <a:latin typeface="Arial" charset="0"/>
                          <a:cs typeface="Arial" charset="0"/>
                        </a:rPr>
                        <a:t>إغْفِرْ</a:t>
                      </a:r>
                      <a:r>
                        <a:rPr kumimoji="0" lang="ar-SA" sz="4800" b="0" i="0" u="none" strike="noStrike" cap="none" normalizeH="0" baseline="0" dirty="0">
                          <a:ln>
                            <a:noFill/>
                          </a:ln>
                          <a:solidFill>
                            <a:schemeClr val="tx1"/>
                          </a:solidFill>
                          <a:effectLst/>
                          <a:latin typeface="Arial" charset="0"/>
                          <a:cs typeface="Arial" charset="0"/>
                        </a:rPr>
                        <a:t> لَنا آثامَنا. يَا رَبُّ </a:t>
                      </a:r>
                      <a:r>
                        <a:rPr kumimoji="0" lang="ar-SA" sz="4800" b="0" i="0" u="none" strike="noStrike" cap="none" normalizeH="0" baseline="0" dirty="0" err="1">
                          <a:ln>
                            <a:noFill/>
                          </a:ln>
                          <a:solidFill>
                            <a:schemeClr val="tx1"/>
                          </a:solidFill>
                          <a:effectLst/>
                          <a:latin typeface="Arial" charset="0"/>
                          <a:cs typeface="Arial" charset="0"/>
                        </a:rPr>
                        <a:t>إغْفِرْ</a:t>
                      </a:r>
                      <a:r>
                        <a:rPr kumimoji="0" lang="ar-SA" sz="4800" b="0" i="0" u="none" strike="noStrike" cap="none" normalizeH="0" baseline="0" dirty="0">
                          <a:ln>
                            <a:noFill/>
                          </a:ln>
                          <a:solidFill>
                            <a:schemeClr val="tx1"/>
                          </a:solidFill>
                          <a:effectLst/>
                          <a:latin typeface="Arial" charset="0"/>
                          <a:cs typeface="Arial" charset="0"/>
                        </a:rPr>
                        <a:t> لَنا زَلاَّتَنا. يَا رَبُّ </a:t>
                      </a:r>
                      <a:r>
                        <a:rPr kumimoji="0" lang="ar-SA" sz="4800" b="0" i="0" u="none" strike="noStrike" cap="none" normalizeH="0" baseline="0" dirty="0" err="1">
                          <a:ln>
                            <a:noFill/>
                          </a:ln>
                          <a:solidFill>
                            <a:schemeClr val="tx1"/>
                          </a:solidFill>
                          <a:effectLst/>
                          <a:latin typeface="Arial" charset="0"/>
                          <a:cs typeface="Arial" charset="0"/>
                        </a:rPr>
                        <a:t>إفْتَقدْ</a:t>
                      </a:r>
                      <a:r>
                        <a:rPr kumimoji="0" lang="ar-SA" sz="4800" b="0" i="0" u="none" strike="noStrike" cap="none" normalizeH="0" baseline="0" dirty="0">
                          <a:ln>
                            <a:noFill/>
                          </a:ln>
                          <a:solidFill>
                            <a:schemeClr val="tx1"/>
                          </a:solidFill>
                          <a:effectLst/>
                          <a:latin typeface="Arial" charset="0"/>
                          <a:cs typeface="Arial" charset="0"/>
                        </a:rPr>
                        <a:t> مَرْضَى شَعْبكَ، </a:t>
                      </a:r>
                      <a:r>
                        <a:rPr kumimoji="0" lang="ar-SA" sz="4800" b="0" i="0" u="none" strike="noStrike" cap="none" normalizeH="0" baseline="0" dirty="0" err="1">
                          <a:ln>
                            <a:noFill/>
                          </a:ln>
                          <a:solidFill>
                            <a:schemeClr val="tx1"/>
                          </a:solidFill>
                          <a:effectLst/>
                          <a:latin typeface="Arial" charset="0"/>
                          <a:cs typeface="Arial" charset="0"/>
                        </a:rPr>
                        <a:t>إشْفِهمْ</a:t>
                      </a:r>
                      <a:r>
                        <a:rPr kumimoji="0" lang="ar-SA" sz="4800" b="0" i="0" u="none" strike="noStrike" cap="none" normalizeH="0" baseline="0" dirty="0">
                          <a:ln>
                            <a:noFill/>
                          </a:ln>
                          <a:solidFill>
                            <a:schemeClr val="tx1"/>
                          </a:solidFill>
                          <a:effectLst/>
                          <a:latin typeface="Arial" charset="0"/>
                          <a:cs typeface="Arial" charset="0"/>
                        </a:rPr>
                        <a:t> مِنْ أجْل </a:t>
                      </a:r>
                      <a:r>
                        <a:rPr kumimoji="0" lang="ar-SA" sz="4800" b="0" i="0" u="none" strike="noStrike" cap="none" normalizeH="0" baseline="0" dirty="0" err="1">
                          <a:ln>
                            <a:noFill/>
                          </a:ln>
                          <a:solidFill>
                            <a:schemeClr val="tx1"/>
                          </a:solidFill>
                          <a:effectLst/>
                          <a:latin typeface="Arial" charset="0"/>
                          <a:cs typeface="Arial" charset="0"/>
                        </a:rPr>
                        <a:t>إسْمكَ</a:t>
                      </a:r>
                      <a:r>
                        <a:rPr kumimoji="0" lang="ar-SA" sz="4800" b="0" i="0" u="none" strike="noStrike" cap="none" normalizeH="0" baseline="0" dirty="0">
                          <a:ln>
                            <a:noFill/>
                          </a:ln>
                          <a:solidFill>
                            <a:schemeClr val="tx1"/>
                          </a:solidFill>
                          <a:effectLst/>
                          <a:latin typeface="Arial" charset="0"/>
                          <a:cs typeface="Arial" charset="0"/>
                        </a:rPr>
                        <a:t> القُدُّوسِ. آباؤُنا وإخْوَتنا الَّذينَ رَقدوا، يَا رَبُّ نَيِّحْ نُفوسَهُم. </a:t>
                      </a:r>
                      <a:endParaRPr kumimoji="0" lang="en-CA" sz="4800" b="0" i="0" u="none" strike="noStrike" cap="none" normalizeH="0" baseline="0" dirty="0">
                        <a:ln>
                          <a:noFill/>
                        </a:ln>
                        <a:solidFill>
                          <a:schemeClr val="tx1"/>
                        </a:solidFill>
                        <a:effectLst/>
                        <a:latin typeface="Arial"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84982" name="Group 22"/>
          <p:cNvGraphicFramePr>
            <a:graphicFrameLocks noGrp="1"/>
          </p:cNvGraphicFramePr>
          <p:nvPr>
            <p:ph sz="half" idx="1"/>
          </p:nvPr>
        </p:nvGraphicFramePr>
        <p:xfrm>
          <a:off x="0" y="217086"/>
          <a:ext cx="12192000" cy="6062133"/>
        </p:xfrm>
        <a:graphic>
          <a:graphicData uri="http://schemas.openxmlformats.org/drawingml/2006/table">
            <a:tbl>
              <a:tblPr/>
              <a:tblGrid>
                <a:gridCol w="6959600">
                  <a:extLst>
                    <a:ext uri="{9D8B030D-6E8A-4147-A177-3AD203B41FA5}">
                      <a16:colId xmlns:a16="http://schemas.microsoft.com/office/drawing/2014/main" val="20000"/>
                    </a:ext>
                  </a:extLst>
                </a:gridCol>
                <a:gridCol w="5232400">
                  <a:extLst>
                    <a:ext uri="{9D8B030D-6E8A-4147-A177-3AD203B41FA5}">
                      <a16:colId xmlns:a16="http://schemas.microsoft.com/office/drawing/2014/main" val="20001"/>
                    </a:ext>
                  </a:extLst>
                </a:gridCol>
              </a:tblGrid>
              <a:tr h="606213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altLang="zh-CN" sz="3700" b="0" i="0" u="none" strike="noStrike" cap="none" normalizeH="0" baseline="0" dirty="0">
                          <a:ln>
                            <a:noFill/>
                          </a:ln>
                          <a:solidFill>
                            <a:schemeClr val="tx1"/>
                          </a:solidFill>
                          <a:effectLst/>
                          <a:latin typeface="Arial" charset="0"/>
                          <a:ea typeface="SimSun" pitchFamily="2" charset="-122"/>
                          <a:cs typeface="Arial" charset="0"/>
                        </a:rPr>
                        <a:t>Ô Toi Qui es sans péché, Seigneur aie pitié de nous.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altLang="zh-CN" sz="3700" b="0" i="0" u="none" strike="noStrike" cap="none" normalizeH="0" baseline="0" dirty="0">
                          <a:ln>
                            <a:noFill/>
                          </a:ln>
                          <a:solidFill>
                            <a:schemeClr val="tx1"/>
                          </a:solidFill>
                          <a:effectLst/>
                          <a:latin typeface="Arial" charset="0"/>
                          <a:ea typeface="SimSun" pitchFamily="2" charset="-122"/>
                          <a:cs typeface="Arial" charset="0"/>
                        </a:rPr>
                        <a:t>Ô Toi Qui es sans péché, Seigneur aide nous et reçois nos supplications car à Toi sont dues la gloire, la magnificence et la sanctification trinitaire.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700" b="0" i="0" u="none" strike="noStrike" cap="none" normalizeH="0" baseline="0" dirty="0">
                          <a:ln>
                            <a:noFill/>
                          </a:ln>
                          <a:solidFill>
                            <a:schemeClr val="tx1"/>
                          </a:solidFill>
                          <a:effectLst/>
                          <a:latin typeface="Arial" charset="0"/>
                          <a:ea typeface="SimSun" pitchFamily="2" charset="-122"/>
                          <a:cs typeface="Arial" charset="0"/>
                        </a:rPr>
                        <a:t>Pitié Seigneur, pitié Seigneur, Seigneur bénis-nous. Amen !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800" b="0" i="0" u="none" strike="noStrike" cap="none" normalizeH="0" baseline="0" dirty="0">
                          <a:ln>
                            <a:noFill/>
                          </a:ln>
                          <a:solidFill>
                            <a:schemeClr val="tx1"/>
                          </a:solidFill>
                          <a:effectLst/>
                          <a:latin typeface="Arial" charset="0"/>
                          <a:cs typeface="Arial" charset="0"/>
                        </a:rPr>
                        <a:t>يَا مَنْ هُوَ بِلا خَطيَّة، يَا رَبُّ ارْحَمْنا. يَا مَنْ بِلا خَطيَّةِ، يَا رَبُّ أَعِنَّا، </a:t>
                      </a:r>
                      <a:r>
                        <a:rPr kumimoji="0" lang="ar-SA" sz="4800" b="0" i="0" u="none" strike="noStrike" cap="none" normalizeH="0" baseline="0" dirty="0" err="1">
                          <a:ln>
                            <a:noFill/>
                          </a:ln>
                          <a:solidFill>
                            <a:schemeClr val="tx1"/>
                          </a:solidFill>
                          <a:effectLst/>
                          <a:latin typeface="Arial" charset="0"/>
                          <a:cs typeface="Arial" charset="0"/>
                        </a:rPr>
                        <a:t>وإقْبَلْ</a:t>
                      </a:r>
                      <a:r>
                        <a:rPr kumimoji="0" lang="ar-SA" sz="4800" b="0" i="0" u="none" strike="noStrike" cap="none" normalizeH="0" baseline="0" dirty="0">
                          <a:ln>
                            <a:noFill/>
                          </a:ln>
                          <a:solidFill>
                            <a:schemeClr val="tx1"/>
                          </a:solidFill>
                          <a:effectLst/>
                          <a:latin typeface="Arial" charset="0"/>
                          <a:cs typeface="Arial" charset="0"/>
                        </a:rPr>
                        <a:t> طَلباتِنا إلَيْكَ. لأنَّ لَكَ المجْدَ والعِزَّةَ والتَّقْديسَ المثلَّثَ. يَا رَبُّ ارْحَمْ. يَا رَبُّ ارْحَمْ. يَا رَبُّ بارِكْ. آمِينَ. </a:t>
                      </a:r>
                      <a:endParaRPr kumimoji="0" lang="en-CA" sz="4300" b="0" i="0" u="none" strike="noStrike" cap="none" normalizeH="0" baseline="0" dirty="0">
                        <a:ln>
                          <a:noFill/>
                        </a:ln>
                        <a:solidFill>
                          <a:schemeClr val="tx1"/>
                        </a:solidFill>
                        <a:effectLst/>
                        <a:latin typeface="Arial"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
            <a:extLst>
              <a:ext uri="{FF2B5EF4-FFF2-40B4-BE49-F238E27FC236}">
                <a16:creationId xmlns:a16="http://schemas.microsoft.com/office/drawing/2014/main" id="{98CB7E31-840C-212D-0290-A995A9828B3F}"/>
              </a:ext>
            </a:extLst>
          </p:cNvPr>
          <p:cNvGraphicFramePr>
            <a:graphicFrameLocks noGrp="1"/>
          </p:cNvGraphicFramePr>
          <p:nvPr>
            <p:ph/>
          </p:nvPr>
        </p:nvGraphicFramePr>
        <p:xfrm>
          <a:off x="2" y="68627"/>
          <a:ext cx="12191998" cy="6675120"/>
        </p:xfrm>
        <a:graphic>
          <a:graphicData uri="http://schemas.openxmlformats.org/drawingml/2006/table">
            <a:tbl>
              <a:tblPr/>
              <a:tblGrid>
                <a:gridCol w="4547016">
                  <a:extLst>
                    <a:ext uri="{9D8B030D-6E8A-4147-A177-3AD203B41FA5}">
                      <a16:colId xmlns:a16="http://schemas.microsoft.com/office/drawing/2014/main" val="20000"/>
                    </a:ext>
                  </a:extLst>
                </a:gridCol>
                <a:gridCol w="4217233">
                  <a:extLst>
                    <a:ext uri="{9D8B030D-6E8A-4147-A177-3AD203B41FA5}">
                      <a16:colId xmlns:a16="http://schemas.microsoft.com/office/drawing/2014/main" val="20001"/>
                    </a:ext>
                  </a:extLst>
                </a:gridCol>
                <a:gridCol w="3427749">
                  <a:extLst>
                    <a:ext uri="{9D8B030D-6E8A-4147-A177-3AD203B41FA5}">
                      <a16:colId xmlns:a16="http://schemas.microsoft.com/office/drawing/2014/main" val="825199505"/>
                    </a:ext>
                  </a:extLst>
                </a:gridCol>
              </a:tblGrid>
              <a:tr h="6675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500" b="0" i="0" kern="1200" dirty="0">
                          <a:solidFill>
                            <a:schemeClr val="tx1"/>
                          </a:solidFill>
                          <a:effectLst/>
                          <a:latin typeface="Avva_Marcos" panose="04020500000000000000" pitchFamily="82" charset="0"/>
                          <a:ea typeface="+mn-ea"/>
                          <a:cs typeface="+mn-cs"/>
                        </a:rPr>
                        <a:t>G</a:t>
                      </a:r>
                      <a:r>
                        <a:rPr lang="fr-FR" sz="2500" b="0" i="0" kern="1200" dirty="0">
                          <a:solidFill>
                            <a:schemeClr val="tx1"/>
                          </a:solidFill>
                          <a:effectLst/>
                          <a:latin typeface="Coptic1" pitchFamily="2" charset="0"/>
                          <a:ea typeface="+mn-ea"/>
                          <a:cs typeface="+mn-cs"/>
                        </a:rPr>
                        <a:t>e </a:t>
                      </a:r>
                      <a:r>
                        <a:rPr lang="fr-FR" sz="2500" b="0" i="0" kern="1200" dirty="0" err="1">
                          <a:solidFill>
                            <a:schemeClr val="tx1"/>
                          </a:solidFill>
                          <a:effectLst/>
                          <a:latin typeface="Coptic1" pitchFamily="2" charset="0"/>
                          <a:ea typeface="+mn-ea"/>
                          <a:cs typeface="+mn-cs"/>
                        </a:rPr>
                        <a:t>penIwt</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niv</a:t>
                      </a:r>
                      <a:r>
                        <a:rPr lang="fr-FR" sz="2500" b="0" i="0" kern="1200" dirty="0">
                          <a:solidFill>
                            <a:schemeClr val="tx1"/>
                          </a:solidFill>
                          <a:effectLst/>
                          <a:latin typeface="Coptic1" pitchFamily="2" charset="0"/>
                          <a:ea typeface="+mn-ea"/>
                          <a:cs typeface="+mn-cs"/>
                        </a:rPr>
                        <a:t>/oui~ : </a:t>
                      </a:r>
                      <a:r>
                        <a:rPr lang="fr-FR" sz="2500" b="0" i="0" kern="1200" dirty="0" err="1">
                          <a:solidFill>
                            <a:schemeClr val="tx1"/>
                          </a:solidFill>
                          <a:effectLst/>
                          <a:latin typeface="Coptic1" pitchFamily="2" charset="0"/>
                          <a:ea typeface="+mn-ea"/>
                          <a:cs typeface="+mn-cs"/>
                        </a:rPr>
                        <a:t>mareftoubo</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n~je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PekRan</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mareci</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n~je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tekmetouro</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petehnak</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marefswpi</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m~v~r</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t~ve</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hijen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pikahi</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penwik</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n~te</a:t>
                      </a:r>
                      <a:r>
                        <a:rPr lang="fr-FR" sz="2500" b="0" i="0" kern="1200" dirty="0">
                          <a:solidFill>
                            <a:schemeClr val="tx1"/>
                          </a:solidFill>
                          <a:effectLst/>
                          <a:latin typeface="Coptic1" pitchFamily="2" charset="0"/>
                          <a:ea typeface="+mn-ea"/>
                          <a:cs typeface="+mn-cs"/>
                        </a:rPr>
                        <a:t> rac] m/if nan </a:t>
                      </a:r>
                      <a:r>
                        <a:rPr lang="fr-FR" sz="2500" b="0" i="0" kern="1200" dirty="0" err="1">
                          <a:solidFill>
                            <a:schemeClr val="tx1"/>
                          </a:solidFill>
                          <a:effectLst/>
                          <a:latin typeface="Coptic1" pitchFamily="2" charset="0"/>
                          <a:ea typeface="+mn-ea"/>
                          <a:cs typeface="+mn-cs"/>
                        </a:rPr>
                        <a:t>m~voou</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ouoh</a:t>
                      </a:r>
                      <a:r>
                        <a:rPr lang="fr-FR" sz="2500" b="0" i="0" kern="1200" dirty="0">
                          <a:solidFill>
                            <a:schemeClr val="tx1"/>
                          </a:solidFill>
                          <a:effectLst/>
                          <a:latin typeface="Coptic1" pitchFamily="2" charset="0"/>
                          <a:ea typeface="+mn-ea"/>
                          <a:cs typeface="+mn-cs"/>
                        </a:rPr>
                        <a:t> ,a n/</a:t>
                      </a:r>
                      <a:r>
                        <a:rPr lang="fr-FR" sz="2500" b="0" i="0" kern="1200" dirty="0" err="1">
                          <a:solidFill>
                            <a:schemeClr val="tx1"/>
                          </a:solidFill>
                          <a:effectLst/>
                          <a:latin typeface="Coptic1" pitchFamily="2" charset="0"/>
                          <a:ea typeface="+mn-ea"/>
                          <a:cs typeface="+mn-cs"/>
                        </a:rPr>
                        <a:t>e~teron</a:t>
                      </a:r>
                      <a:r>
                        <a:rPr lang="fr-FR" sz="2500" b="0" i="0" kern="1200" dirty="0">
                          <a:solidFill>
                            <a:schemeClr val="tx1"/>
                          </a:solidFill>
                          <a:effectLst/>
                          <a:latin typeface="Coptic1" pitchFamily="2" charset="0"/>
                          <a:ea typeface="+mn-ea"/>
                          <a:cs typeface="+mn-cs"/>
                        </a:rPr>
                        <a:t> nan </a:t>
                      </a:r>
                      <a:r>
                        <a:rPr lang="fr-FR" sz="2500" b="0" i="0" kern="1200" dirty="0" err="1">
                          <a:solidFill>
                            <a:schemeClr val="tx1"/>
                          </a:solidFill>
                          <a:effectLst/>
                          <a:latin typeface="Coptic1" pitchFamily="2" charset="0"/>
                          <a:ea typeface="+mn-ea"/>
                          <a:cs typeface="+mn-cs"/>
                        </a:rPr>
                        <a:t>e~bol</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m~v~r</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hwn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n~ten,w</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e~bol</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n~n</a:t>
                      </a:r>
                      <a:r>
                        <a:rPr lang="fr-FR" sz="2500" b="0" i="0" kern="1200" dirty="0">
                          <a:solidFill>
                            <a:schemeClr val="tx1"/>
                          </a:solidFill>
                          <a:effectLst/>
                          <a:latin typeface="Coptic1" pitchFamily="2" charset="0"/>
                          <a:ea typeface="+mn-ea"/>
                          <a:cs typeface="+mn-cs"/>
                        </a:rPr>
                        <a:t>/</a:t>
                      </a:r>
                      <a:r>
                        <a:rPr lang="fr-FR" sz="2500" b="0" i="0" kern="1200" dirty="0" err="1">
                          <a:solidFill>
                            <a:schemeClr val="tx1"/>
                          </a:solidFill>
                          <a:effectLst/>
                          <a:latin typeface="Coptic1" pitchFamily="2" charset="0"/>
                          <a:ea typeface="+mn-ea"/>
                          <a:cs typeface="+mn-cs"/>
                        </a:rPr>
                        <a:t>e~te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ouon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n~tan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e~rwou</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ouoh</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m~perenten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e~qoun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e~piracmoc</a:t>
                      </a:r>
                      <a:r>
                        <a:rPr lang="fr-FR" sz="2500" b="0" i="0" kern="1200" dirty="0">
                          <a:solidFill>
                            <a:schemeClr val="tx1"/>
                          </a:solidFill>
                          <a:effectLst/>
                          <a:latin typeface="Coptic1" pitchFamily="2" charset="0"/>
                          <a:ea typeface="+mn-ea"/>
                          <a:cs typeface="+mn-cs"/>
                        </a:rPr>
                        <a:t> : alla </a:t>
                      </a:r>
                      <a:r>
                        <a:rPr lang="fr-FR" sz="2500" b="0" i="0" kern="1200" dirty="0" err="1">
                          <a:solidFill>
                            <a:schemeClr val="tx1"/>
                          </a:solidFill>
                          <a:effectLst/>
                          <a:latin typeface="Coptic1" pitchFamily="2" charset="0"/>
                          <a:ea typeface="+mn-ea"/>
                          <a:cs typeface="+mn-cs"/>
                        </a:rPr>
                        <a:t>nahmen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e~bolha</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pipethwou</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P,#c</a:t>
                      </a:r>
                      <a:r>
                        <a:rPr lang="fr-FR" sz="2500" b="0" i="0" kern="1200" dirty="0">
                          <a:solidFill>
                            <a:schemeClr val="tx1"/>
                          </a:solidFill>
                          <a:effectLst/>
                          <a:latin typeface="Coptic1" pitchFamily="2" charset="0"/>
                          <a:ea typeface="+mn-ea"/>
                          <a:cs typeface="+mn-cs"/>
                        </a:rPr>
                        <a:t># I/#c# </a:t>
                      </a:r>
                      <a:r>
                        <a:rPr lang="fr-FR" sz="2500" b="0" i="0" kern="1200" dirty="0" err="1">
                          <a:solidFill>
                            <a:schemeClr val="tx1"/>
                          </a:solidFill>
                          <a:effectLst/>
                          <a:latin typeface="Coptic1" pitchFamily="2" charset="0"/>
                          <a:ea typeface="+mn-ea"/>
                          <a:cs typeface="+mn-cs"/>
                        </a:rPr>
                        <a:t>Peno#c</a:t>
                      </a:r>
                      <a:r>
                        <a:rPr lang="fr-FR" sz="2500" b="0" i="0" kern="1200" dirty="0">
                          <a:solidFill>
                            <a:schemeClr val="tx1"/>
                          </a:solidFill>
                          <a:effectLst/>
                          <a:latin typeface="Coptic1" pitchFamily="2" charset="0"/>
                          <a:ea typeface="+mn-ea"/>
                          <a:cs typeface="+mn-cs"/>
                        </a:rPr>
                        <a:t># : je </a:t>
                      </a:r>
                      <a:r>
                        <a:rPr lang="fr-FR" sz="2500" b="0" i="0" kern="1200" dirty="0" err="1">
                          <a:solidFill>
                            <a:schemeClr val="tx1"/>
                          </a:solidFill>
                          <a:effectLst/>
                          <a:latin typeface="Coptic1" pitchFamily="2" charset="0"/>
                          <a:ea typeface="+mn-ea"/>
                          <a:cs typeface="+mn-cs"/>
                        </a:rPr>
                        <a:t>ywk</a:t>
                      </a:r>
                      <a:r>
                        <a:rPr lang="fr-FR" sz="2500" b="0" i="0" kern="1200" dirty="0">
                          <a:solidFill>
                            <a:schemeClr val="tx1"/>
                          </a:solidFill>
                          <a:effectLst/>
                          <a:latin typeface="Coptic1" pitchFamily="2" charset="0"/>
                          <a:ea typeface="+mn-ea"/>
                          <a:cs typeface="+mn-cs"/>
                        </a:rPr>
                        <a:t> te ]</a:t>
                      </a:r>
                      <a:r>
                        <a:rPr lang="fr-FR" sz="2500" b="0" i="0" kern="1200" dirty="0" err="1">
                          <a:solidFill>
                            <a:schemeClr val="tx1"/>
                          </a:solidFill>
                          <a:effectLst/>
                          <a:latin typeface="Coptic1" pitchFamily="2" charset="0"/>
                          <a:ea typeface="+mn-ea"/>
                          <a:cs typeface="+mn-cs"/>
                        </a:rPr>
                        <a:t>metouro</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jom</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piw~ou</a:t>
                      </a:r>
                      <a:r>
                        <a:rPr lang="fr-FR" sz="2500" b="0" i="0" kern="1200" dirty="0">
                          <a:solidFill>
                            <a:schemeClr val="tx1"/>
                          </a:solidFill>
                          <a:effectLst/>
                          <a:latin typeface="Coptic1" pitchFamily="2" charset="0"/>
                          <a:ea typeface="+mn-ea"/>
                          <a:cs typeface="+mn-cs"/>
                        </a:rPr>
                        <a:t> sa </a:t>
                      </a:r>
                      <a:r>
                        <a:rPr lang="fr-FR" sz="2500" b="0" i="0" kern="1200" dirty="0" err="1">
                          <a:solidFill>
                            <a:schemeClr val="tx1"/>
                          </a:solidFill>
                          <a:effectLst/>
                          <a:latin typeface="Coptic1" pitchFamily="2" charset="0"/>
                          <a:ea typeface="+mn-ea"/>
                          <a:cs typeface="+mn-cs"/>
                        </a:rPr>
                        <a:t>e~neh</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A~m</a:t>
                      </a:r>
                      <a:r>
                        <a:rPr lang="fr-FR" sz="2500" b="0" i="0" kern="1200" dirty="0">
                          <a:solidFill>
                            <a:schemeClr val="tx1"/>
                          </a:solidFill>
                          <a:effectLst/>
                          <a:latin typeface="Coptic1" pitchFamily="2" charset="0"/>
                          <a:ea typeface="+mn-ea"/>
                          <a:cs typeface="+mn-cs"/>
                        </a:rPr>
                        <a:t>/n. </a:t>
                      </a:r>
                      <a:endParaRPr kumimoji="0" lang="en-US" sz="25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none" strike="noStrike" kern="1200" cap="none" spc="0" normalizeH="0" baseline="0" noProof="0" dirty="0">
                          <a:ln>
                            <a:noFill/>
                          </a:ln>
                          <a:solidFill>
                            <a:schemeClr val="tx1"/>
                          </a:solidFill>
                          <a:effectLst/>
                          <a:uLnTx/>
                          <a:uFillTx/>
                          <a:latin typeface="Arial"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et ne nous soumets pas à la tentation, mais délivre-nous du mal, par Le Christ Jésus notre Seigneur, car c’est à Toi qu’appartiennent le règne, la puissance et la gloire éternellement, </a:t>
                      </a:r>
                      <a:r>
                        <a:rPr kumimoji="0" lang="en-US" sz="2400" b="0" i="0" u="none" strike="noStrike" kern="1200" cap="none" spc="0" normalizeH="0" baseline="0" noProof="0" dirty="0">
                          <a:ln>
                            <a:noFill/>
                          </a:ln>
                          <a:solidFill>
                            <a:schemeClr val="tx1"/>
                          </a:solidFill>
                          <a:effectLst/>
                          <a:uLnTx/>
                          <a:uFillTx/>
                          <a:latin typeface="Arial" charset="0"/>
                          <a:ea typeface="+mn-ea"/>
                          <a:cs typeface="Arial" charset="0"/>
                        </a:rPr>
                        <a:t>Amen. </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3100" b="0" i="0" u="none" strike="noStrike" cap="none" normalizeH="0" baseline="0" dirty="0">
                          <a:ln>
                            <a:noFill/>
                          </a:ln>
                          <a:solidFill>
                            <a:schemeClr val="tx1"/>
                          </a:solidFill>
                          <a:effectLst/>
                          <a:latin typeface="Arial" charset="0"/>
                          <a:cs typeface="Arial" charset="0"/>
                        </a:rPr>
                        <a:t>أَبَانَا الَّذِي فِي السَّمَاوَاتِ، لِيَتَقَدَّسِ اسْمُكَ، </a:t>
                      </a:r>
                      <a:r>
                        <a:rPr kumimoji="0" lang="ar-SA" altLang="zh-CN" sz="3100" b="0" i="0" u="none" strike="noStrike" cap="none" normalizeH="0" baseline="0" dirty="0" err="1">
                          <a:ln>
                            <a:noFill/>
                          </a:ln>
                          <a:solidFill>
                            <a:schemeClr val="tx1"/>
                          </a:solidFill>
                          <a:effectLst/>
                          <a:latin typeface="Arial" charset="0"/>
                          <a:cs typeface="Arial" charset="0"/>
                        </a:rPr>
                        <a:t>لِيَأْتِ</a:t>
                      </a:r>
                      <a:r>
                        <a:rPr kumimoji="0" lang="ar-SA" altLang="zh-CN" sz="3100" b="0" i="0" u="none" strike="noStrike" cap="none" normalizeH="0" baseline="0" dirty="0">
                          <a:ln>
                            <a:noFill/>
                          </a:ln>
                          <a:solidFill>
                            <a:schemeClr val="tx1"/>
                          </a:solidFill>
                          <a:effectLst/>
                          <a:latin typeface="Arial" charset="0"/>
                          <a:cs typeface="Arial" charset="0"/>
                        </a:rPr>
                        <a:t> مَلَكُوتُكَ، لِتَكُنْ مَشِيئَتُكَ، كَمَا فِي السَّمَاءِ، كَذَلِكَ عَلَى الأَرْضِ، خُبْزَنَا الَّذِي لِلْغَدِ، أَعْطِنَا الْيَوْمَ، وَاغْفِرْ لَنَا ذُنُوبَنَا، كَمَا نَغْفِرُ نَحْنُ أَيْضاً لِلْمُذْنِبِينَ إِلَيْنَا، وَلا تُدْخِلْنَا فِي تَجْرِبَةٍ، لَكِنْ نَجِّنَا مِنَ الشِّرِّيرِ، بِالْمَسِيحِ يَسُوعَ رَبِّنَا، لأَنَّ لَكَ الْمُلْكَ وَالْقُوَّةَ وَالْمَجْدَ إِلَى الأَبَدِ، آمِينَ. </a:t>
                      </a:r>
                      <a:endParaRPr kumimoji="0" lang="en-CA" sz="31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1304252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8940" name="Group 44"/>
          <p:cNvGraphicFramePr>
            <a:graphicFrameLocks noGrp="1"/>
          </p:cNvGraphicFramePr>
          <p:nvPr>
            <p:extLst>
              <p:ext uri="{D42A27DB-BD31-4B8C-83A1-F6EECF244321}">
                <p14:modId xmlns:p14="http://schemas.microsoft.com/office/powerpoint/2010/main" val="2994342821"/>
              </p:ext>
            </p:extLst>
          </p:nvPr>
        </p:nvGraphicFramePr>
        <p:xfrm>
          <a:off x="0" y="0"/>
          <a:ext cx="12192001" cy="6431280"/>
        </p:xfrm>
        <a:graphic>
          <a:graphicData uri="http://schemas.openxmlformats.org/drawingml/2006/table">
            <a:tbl>
              <a:tblPr/>
              <a:tblGrid>
                <a:gridCol w="4473527">
                  <a:extLst>
                    <a:ext uri="{9D8B030D-6E8A-4147-A177-3AD203B41FA5}">
                      <a16:colId xmlns:a16="http://schemas.microsoft.com/office/drawing/2014/main" val="20000"/>
                    </a:ext>
                  </a:extLst>
                </a:gridCol>
                <a:gridCol w="4535007">
                  <a:extLst>
                    <a:ext uri="{9D8B030D-6E8A-4147-A177-3AD203B41FA5}">
                      <a16:colId xmlns:a16="http://schemas.microsoft.com/office/drawing/2014/main" val="20001"/>
                    </a:ext>
                  </a:extLst>
                </a:gridCol>
                <a:gridCol w="3183467">
                  <a:extLst>
                    <a:ext uri="{9D8B030D-6E8A-4147-A177-3AD203B41FA5}">
                      <a16:colId xmlns:a16="http://schemas.microsoft.com/office/drawing/2014/main" val="20002"/>
                    </a:ext>
                  </a:extLst>
                </a:gridCol>
              </a:tblGrid>
              <a:tr h="64312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Tenseph~mot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n~totk</a:t>
                      </a:r>
                      <a:r>
                        <a:rPr kumimoji="0" lang="en-US" sz="3200" b="0" i="0" u="none" strike="noStrike" cap="none" normalizeH="0" baseline="0" dirty="0">
                          <a:ln>
                            <a:noFill/>
                          </a:ln>
                          <a:solidFill>
                            <a:schemeClr val="tx1"/>
                          </a:solidFill>
                          <a:effectLst/>
                          <a:latin typeface="Coptic1" pitchFamily="2" charset="0"/>
                          <a:cs typeface="Arial" charset="0"/>
                        </a:rPr>
                        <a:t> kata </a:t>
                      </a:r>
                      <a:r>
                        <a:rPr kumimoji="0" lang="en-US" sz="3200" b="0" i="0" u="none" strike="noStrike" cap="none" normalizeH="0" baseline="0" dirty="0" err="1">
                          <a:ln>
                            <a:noFill/>
                          </a:ln>
                          <a:solidFill>
                            <a:schemeClr val="tx1"/>
                          </a:solidFill>
                          <a:effectLst/>
                          <a:latin typeface="Coptic1" pitchFamily="2" charset="0"/>
                          <a:cs typeface="Arial" charset="0"/>
                        </a:rPr>
                        <a:t>hwb</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niben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eybe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hwb</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niben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hwb</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niben</a:t>
                      </a:r>
                      <a:r>
                        <a:rPr kumimoji="0" lang="en-US" sz="3200" b="0" i="0" u="none" strike="noStrike" cap="none" normalizeH="0" baseline="0" dirty="0">
                          <a:ln>
                            <a:noFill/>
                          </a:ln>
                          <a:solidFill>
                            <a:schemeClr val="tx1"/>
                          </a:solidFill>
                          <a:effectLst/>
                          <a:latin typeface="Coptic1" pitchFamily="2" charset="0"/>
                          <a:cs typeface="Arial" charset="0"/>
                        </a:rPr>
                        <a:t>. Je </a:t>
                      </a:r>
                      <a:r>
                        <a:rPr kumimoji="0" lang="en-US" sz="3200" b="0" i="0" u="none" strike="noStrike" cap="none" normalizeH="0" baseline="0" dirty="0" err="1">
                          <a:ln>
                            <a:noFill/>
                          </a:ln>
                          <a:solidFill>
                            <a:schemeClr val="tx1"/>
                          </a:solidFill>
                          <a:effectLst/>
                          <a:latin typeface="Coptic1" pitchFamily="2" charset="0"/>
                          <a:cs typeface="Arial" charset="0"/>
                        </a:rPr>
                        <a:t>akerc~kepazin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e~jwn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akerbo</a:t>
                      </a:r>
                      <a:r>
                        <a:rPr kumimoji="0" lang="en-US" sz="3200" b="0" i="0" u="none" strike="noStrike" cap="none" normalizeH="0" baseline="0" dirty="0">
                          <a:ln>
                            <a:noFill/>
                          </a:ln>
                          <a:solidFill>
                            <a:schemeClr val="tx1"/>
                          </a:solidFill>
                          <a:effectLst/>
                          <a:latin typeface="Coptic1" pitchFamily="2" charset="0"/>
                          <a:cs typeface="Arial" charset="0"/>
                        </a:rPr>
                        <a:t>/~yin </a:t>
                      </a:r>
                      <a:r>
                        <a:rPr kumimoji="0" lang="en-US" sz="3200" b="0" i="0" u="none" strike="noStrike" cap="none" normalizeH="0" baseline="0" dirty="0" err="1">
                          <a:ln>
                            <a:noFill/>
                          </a:ln>
                          <a:solidFill>
                            <a:schemeClr val="tx1"/>
                          </a:solidFill>
                          <a:effectLst/>
                          <a:latin typeface="Coptic1" pitchFamily="2" charset="0"/>
                          <a:cs typeface="Arial" charset="0"/>
                        </a:rPr>
                        <a:t>e~ron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aka~reh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e~ron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aksopten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e~rok</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ak</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a~co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e~ron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ak</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toten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akenten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sa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e~h~r</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e~taiounou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yai</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Nous Te rendons grâce, de toute circonstance, pour toute circonstance et en toute circonstance. Parce que Tu nous as protégés, aidés, préservés, reçus avec bonté, traités avec miséricorde, fortifiés et fait parvenir jusqu’à cette heure.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نَشْكُرُكَ عَلَى كُلِّ حَالٍ، وَمِنْ أَجْلِ كُلِّ حَالٍ، وَفِي كُلِّ حَالٍ. لِأَنَّكَ سَتَرْتَنَا، وَأَعَنْتَنَا، وَحَفِظْتَنَا، وَقَبِلْتَنَا إِلَيْكَ، وَأَشْفَقْتَ عَلَيْنَا، وَعَضَدْتَنَا، وَأَتَيْتَ بِنَا إِلَى هٰذِهِ السَّاعَةِ.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 Box 29">
            <a:hlinkClick r:id="rId2" action="ppaction://hlinksldjump"/>
          </p:cNvPr>
          <p:cNvSpPr txBox="1">
            <a:spLocks noChangeArrowheads="1"/>
          </p:cNvSpPr>
          <p:nvPr/>
        </p:nvSpPr>
        <p:spPr bwMode="auto">
          <a:xfrm>
            <a:off x="9172354" y="6195317"/>
            <a:ext cx="3019647" cy="662684"/>
          </a:xfrm>
          <a:prstGeom prst="rect">
            <a:avLst/>
          </a:prstGeom>
          <a:solidFill>
            <a:schemeClr val="accent2"/>
          </a:solidFill>
          <a:ln w="25400" cmpd="sng">
            <a:solidFill>
              <a:schemeClr val="tx1"/>
            </a:solidFill>
            <a:miter lim="800000"/>
            <a:headEnd/>
            <a:tailEnd/>
          </a:ln>
        </p:spPr>
        <p:txBody>
          <a:bodyPr wrap="square" lIns="0" tIns="0" rIns="0" bIns="0">
            <a:noAutofit/>
          </a:bodyPr>
          <a:lstStyle/>
          <a:p>
            <a:pPr algn="ctr" defTabSz="1219170" rtl="1" fontAlgn="base">
              <a:spcBef>
                <a:spcPct val="20000"/>
              </a:spcBef>
              <a:spcAft>
                <a:spcPct val="0"/>
              </a:spcAft>
              <a:defRPr/>
            </a:pPr>
            <a:r>
              <a:rPr lang="ar-EG" sz="2133" b="1" dirty="0">
                <a:solidFill>
                  <a:srgbClr val="FFFFFF"/>
                </a:solidFill>
                <a:latin typeface="Arial" charset="0"/>
                <a:cs typeface="Arial" charset="0"/>
              </a:rPr>
              <a:t>في حضور الأسقف</a:t>
            </a:r>
          </a:p>
          <a:p>
            <a:pPr algn="ctr" defTabSz="1219170" fontAlgn="base">
              <a:spcBef>
                <a:spcPct val="20000"/>
              </a:spcBef>
              <a:spcAft>
                <a:spcPct val="0"/>
              </a:spcAft>
              <a:defRPr/>
            </a:pPr>
            <a:r>
              <a:rPr lang="fr-CA" sz="1600" b="1" dirty="0">
                <a:solidFill>
                  <a:srgbClr val="FFFFFF"/>
                </a:solidFill>
                <a:latin typeface="Arial" charset="0"/>
                <a:cs typeface="Arial" charset="0"/>
              </a:rPr>
              <a:t>En présence d’un évêque</a:t>
            </a:r>
          </a:p>
        </p:txBody>
      </p:sp>
    </p:spTree>
  </p:cSld>
  <p:clrMapOvr>
    <a:masterClrMapping/>
  </p:clrMapOvr>
  <p:transition/>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52882" name="Group 18"/>
          <p:cNvGraphicFramePr>
            <a:graphicFrameLocks noGrp="1"/>
          </p:cNvGraphicFramePr>
          <p:nvPr/>
        </p:nvGraphicFramePr>
        <p:xfrm>
          <a:off x="0" y="2240280"/>
          <a:ext cx="12192000" cy="4389120"/>
        </p:xfrm>
        <a:graphic>
          <a:graphicData uri="http://schemas.openxmlformats.org/drawingml/2006/table">
            <a:tbl>
              <a:tblPr/>
              <a:tblGrid>
                <a:gridCol w="7479127">
                  <a:extLst>
                    <a:ext uri="{9D8B030D-6E8A-4147-A177-3AD203B41FA5}">
                      <a16:colId xmlns:a16="http://schemas.microsoft.com/office/drawing/2014/main" val="20000"/>
                    </a:ext>
                  </a:extLst>
                </a:gridCol>
                <a:gridCol w="4712873">
                  <a:extLst>
                    <a:ext uri="{9D8B030D-6E8A-4147-A177-3AD203B41FA5}">
                      <a16:colId xmlns:a16="http://schemas.microsoft.com/office/drawing/2014/main" val="20001"/>
                    </a:ext>
                  </a:extLst>
                </a:gridCol>
              </a:tblGrid>
              <a:tr h="1463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zh-CN" sz="3200" b="0" i="0" u="none" strike="noStrike" cap="none" normalizeH="0" baseline="0" dirty="0">
                          <a:ln>
                            <a:noFill/>
                          </a:ln>
                          <a:solidFill>
                            <a:schemeClr val="tx1"/>
                          </a:solidFill>
                          <a:effectLst/>
                          <a:latin typeface="Arial" charset="0"/>
                          <a:ea typeface="SimSun" pitchFamily="2" charset="-122"/>
                          <a:cs typeface="Arial" charset="0"/>
                        </a:rPr>
                        <a:t>Nous Te saluons et nous te supplions, toi la sainte, pleine de gloire, toujours vierge, Mère de Dieu et mère du Christ : </a:t>
                      </a:r>
                    </a:p>
                  </a:txBody>
                  <a:tcPr marL="120000" marR="120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pitchFamily="34" charset="0"/>
                        </a:rPr>
                        <a:t>السَّلَامُ لَكِ، نَسْأَلُكِ أَيَّتُهَا الْقِدِّيسَةُ الْمُمْتَلِئَةُ مَجْداً، الْعَذْرَاءُ كُلَّ حِينٍ، وَالِدَةُ الإِلَهِ أُمُّ الْمَسِيحِ</a:t>
                      </a:r>
                      <a:r>
                        <a:rPr kumimoji="0" lang="fr-FR" sz="3200" b="0" i="0" u="none" strike="noStrike" cap="none" normalizeH="0" baseline="0" dirty="0">
                          <a:ln>
                            <a:noFill/>
                          </a:ln>
                          <a:solidFill>
                            <a:schemeClr val="tx1"/>
                          </a:solidFill>
                          <a:effectLst/>
                          <a:latin typeface="Arial" charset="0"/>
                          <a:cs typeface="Arial" pitchFamily="34" charset="0"/>
                        </a:rPr>
                        <a:t>: </a:t>
                      </a:r>
                      <a:endParaRPr kumimoji="0" lang="en-CA" sz="3200" b="0" i="0" u="none" strike="noStrike" cap="none" normalizeH="0" baseline="0" dirty="0">
                        <a:ln>
                          <a:noFill/>
                        </a:ln>
                        <a:solidFill>
                          <a:schemeClr val="tx1"/>
                        </a:solidFill>
                        <a:effectLst/>
                        <a:latin typeface="Arial"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92608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500" b="0" i="0" u="none" strike="noStrike" cap="none" normalizeH="0" baseline="0" dirty="0" err="1">
                          <a:ln>
                            <a:noFill/>
                          </a:ln>
                          <a:solidFill>
                            <a:srgbClr val="FFFF00"/>
                          </a:solidFill>
                          <a:effectLst/>
                          <a:latin typeface="Avva_Marcos" panose="04020500000000000000" pitchFamily="82" charset="0"/>
                          <a:cs typeface="Arial" charset="0"/>
                        </a:rPr>
                        <a:t>X</a:t>
                      </a:r>
                      <a:r>
                        <a:rPr kumimoji="0" lang="en-US" sz="4500" b="0" i="0" u="none" strike="noStrike" cap="none" normalizeH="0" baseline="0" dirty="0" err="1">
                          <a:ln>
                            <a:noFill/>
                          </a:ln>
                          <a:solidFill>
                            <a:srgbClr val="FFFF00"/>
                          </a:solidFill>
                          <a:effectLst/>
                          <a:latin typeface="Coptic1" pitchFamily="2" charset="0"/>
                          <a:cs typeface="Arial" charset="0"/>
                        </a:rPr>
                        <a:t>ere</a:t>
                      </a:r>
                      <a:r>
                        <a:rPr kumimoji="0" lang="en-US" sz="4500" b="0" i="0" u="none" strike="noStrike" cap="none" normalizeH="0" baseline="0" dirty="0">
                          <a:ln>
                            <a:noFill/>
                          </a:ln>
                          <a:solidFill>
                            <a:srgbClr val="FFFF00"/>
                          </a:solidFill>
                          <a:effectLst/>
                          <a:latin typeface="Coptic1" pitchFamily="2" charset="0"/>
                          <a:cs typeface="Arial" charset="0"/>
                        </a:rPr>
                        <a:t> ne ten]ho </a:t>
                      </a:r>
                      <a:r>
                        <a:rPr kumimoji="0" lang="en-US" sz="4500" b="0" i="0" u="none" strike="noStrike" cap="none" normalizeH="0" baseline="0" dirty="0" err="1">
                          <a:ln>
                            <a:noFill/>
                          </a:ln>
                          <a:solidFill>
                            <a:srgbClr val="FFFF00"/>
                          </a:solidFill>
                          <a:effectLst/>
                          <a:latin typeface="Coptic1" pitchFamily="2" charset="0"/>
                          <a:cs typeface="Arial" charset="0"/>
                        </a:rPr>
                        <a:t>e~ro</a:t>
                      </a:r>
                      <a:r>
                        <a:rPr kumimoji="0" lang="en-US" sz="45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500" b="0" i="0" u="none" strike="noStrike" cap="none" normalizeH="0" baseline="0" dirty="0">
                          <a:ln>
                            <a:noFill/>
                          </a:ln>
                          <a:solidFill>
                            <a:srgbClr val="FFFF00"/>
                          </a:solidFill>
                          <a:effectLst/>
                          <a:latin typeface="Coptic1" pitchFamily="2" charset="0"/>
                          <a:cs typeface="Arial" charset="0"/>
                        </a:rPr>
                        <a:t>w~ y/</a:t>
                      </a:r>
                      <a:r>
                        <a:rPr kumimoji="0" lang="en-US" sz="4500" b="0" i="0" u="none" strike="noStrike" cap="none" normalizeH="0" baseline="0" dirty="0" err="1">
                          <a:ln>
                            <a:noFill/>
                          </a:ln>
                          <a:solidFill>
                            <a:srgbClr val="FFFF00"/>
                          </a:solidFill>
                          <a:effectLst/>
                          <a:latin typeface="Coptic1" pitchFamily="2" charset="0"/>
                          <a:cs typeface="Arial" charset="0"/>
                        </a:rPr>
                        <a:t>e~youab</a:t>
                      </a:r>
                      <a:r>
                        <a:rPr kumimoji="0" lang="en-US" sz="4500" b="0" i="0" u="none" strike="noStrike" cap="none" normalizeH="0" baseline="0" dirty="0">
                          <a:ln>
                            <a:noFill/>
                          </a:ln>
                          <a:solidFill>
                            <a:srgbClr val="FFFF00"/>
                          </a:solidFill>
                          <a:effectLst/>
                          <a:latin typeface="Coptic1" pitchFamily="2" charset="0"/>
                          <a:cs typeface="Arial" charset="0"/>
                        </a:rPr>
                        <a:t> </a:t>
                      </a:r>
                      <a:r>
                        <a:rPr kumimoji="0" lang="en-US" sz="4500" b="0" i="0" u="none" strike="noStrike" cap="none" normalizeH="0" baseline="0" dirty="0" err="1">
                          <a:ln>
                            <a:noFill/>
                          </a:ln>
                          <a:solidFill>
                            <a:srgbClr val="FFFF00"/>
                          </a:solidFill>
                          <a:effectLst/>
                          <a:latin typeface="Coptic1" pitchFamily="2" charset="0"/>
                          <a:cs typeface="Arial" charset="0"/>
                        </a:rPr>
                        <a:t>eymeh</a:t>
                      </a:r>
                      <a:r>
                        <a:rPr kumimoji="0" lang="en-US" sz="4500" b="0" i="0" u="none" strike="noStrike" cap="none" normalizeH="0" baseline="0" dirty="0">
                          <a:ln>
                            <a:noFill/>
                          </a:ln>
                          <a:solidFill>
                            <a:srgbClr val="FFFF00"/>
                          </a:solidFill>
                          <a:effectLst/>
                          <a:latin typeface="Coptic1" pitchFamily="2" charset="0"/>
                          <a:cs typeface="Arial" charset="0"/>
                        </a:rPr>
                        <a:t> </a:t>
                      </a:r>
                      <a:r>
                        <a:rPr kumimoji="0" lang="en-US" sz="4500" b="0" i="0" u="none" strike="noStrike" cap="none" normalizeH="0" baseline="0" dirty="0" err="1">
                          <a:ln>
                            <a:noFill/>
                          </a:ln>
                          <a:solidFill>
                            <a:srgbClr val="FFFF00"/>
                          </a:solidFill>
                          <a:effectLst/>
                          <a:latin typeface="Coptic1" pitchFamily="2" charset="0"/>
                          <a:cs typeface="Arial" charset="0"/>
                        </a:rPr>
                        <a:t>n~w~ou</a:t>
                      </a:r>
                      <a:r>
                        <a:rPr kumimoji="0" lang="en-US" sz="45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500" b="0" i="0" u="none" strike="noStrike" cap="none" normalizeH="0" baseline="0" dirty="0" err="1">
                          <a:ln>
                            <a:noFill/>
                          </a:ln>
                          <a:solidFill>
                            <a:srgbClr val="FFFF00"/>
                          </a:solidFill>
                          <a:effectLst/>
                          <a:latin typeface="Coptic1" pitchFamily="2" charset="0"/>
                          <a:cs typeface="Arial" charset="0"/>
                        </a:rPr>
                        <a:t>etoi</a:t>
                      </a:r>
                      <a:r>
                        <a:rPr kumimoji="0" lang="en-US" sz="4500" b="0" i="0" u="none" strike="noStrike" cap="none" normalizeH="0" baseline="0" dirty="0">
                          <a:ln>
                            <a:noFill/>
                          </a:ln>
                          <a:solidFill>
                            <a:srgbClr val="FFFF00"/>
                          </a:solidFill>
                          <a:effectLst/>
                          <a:latin typeface="Coptic1" pitchFamily="2" charset="0"/>
                          <a:cs typeface="Arial" charset="0"/>
                        </a:rPr>
                        <a:t> </a:t>
                      </a:r>
                      <a:r>
                        <a:rPr kumimoji="0" lang="en-US" sz="4500" b="0" i="0" u="none" strike="noStrike" cap="none" normalizeH="0" baseline="0" dirty="0" err="1">
                          <a:ln>
                            <a:noFill/>
                          </a:ln>
                          <a:solidFill>
                            <a:srgbClr val="FFFF00"/>
                          </a:solidFill>
                          <a:effectLst/>
                          <a:latin typeface="Coptic1" pitchFamily="2" charset="0"/>
                          <a:cs typeface="Arial" charset="0"/>
                        </a:rPr>
                        <a:t>m~Paryenoc</a:t>
                      </a:r>
                      <a:r>
                        <a:rPr kumimoji="0" lang="en-US" sz="4500" b="0" i="0" u="none" strike="noStrike" cap="none" normalizeH="0" baseline="0" dirty="0">
                          <a:ln>
                            <a:noFill/>
                          </a:ln>
                          <a:solidFill>
                            <a:srgbClr val="FFFF00"/>
                          </a:solidFill>
                          <a:effectLst/>
                          <a:latin typeface="Coptic1" pitchFamily="2" charset="0"/>
                          <a:cs typeface="Arial" charset="0"/>
                        </a:rPr>
                        <a:t> </a:t>
                      </a:r>
                      <a:r>
                        <a:rPr kumimoji="0" lang="en-US" sz="4500" b="0" i="0" u="none" strike="noStrike" cap="none" normalizeH="0" baseline="0" dirty="0" err="1">
                          <a:ln>
                            <a:noFill/>
                          </a:ln>
                          <a:solidFill>
                            <a:srgbClr val="FFFF00"/>
                          </a:solidFill>
                          <a:effectLst/>
                          <a:latin typeface="Coptic1" pitchFamily="2" charset="0"/>
                          <a:cs typeface="Arial" charset="0"/>
                        </a:rPr>
                        <a:t>n~c</a:t>
                      </a:r>
                      <a:r>
                        <a:rPr kumimoji="0" lang="en-US" sz="4500" b="0" i="0" u="none" strike="noStrike" cap="none" normalizeH="0" baseline="0" dirty="0">
                          <a:ln>
                            <a:noFill/>
                          </a:ln>
                          <a:solidFill>
                            <a:srgbClr val="FFFF00"/>
                          </a:solidFill>
                          <a:effectLst/>
                          <a:latin typeface="Coptic1" pitchFamily="2" charset="0"/>
                          <a:cs typeface="Arial" charset="0"/>
                        </a:rPr>
                        <a:t>/</a:t>
                      </a:r>
                      <a:r>
                        <a:rPr kumimoji="0" lang="en-US" sz="4500" b="0" i="0" u="none" strike="noStrike" cap="none" normalizeH="0" baseline="0" dirty="0" err="1">
                          <a:ln>
                            <a:noFill/>
                          </a:ln>
                          <a:solidFill>
                            <a:srgbClr val="FFFF00"/>
                          </a:solidFill>
                          <a:effectLst/>
                          <a:latin typeface="Coptic1" pitchFamily="2" charset="0"/>
                          <a:cs typeface="Arial" charset="0"/>
                        </a:rPr>
                        <a:t>ou</a:t>
                      </a:r>
                      <a:r>
                        <a:rPr kumimoji="0" lang="en-US" sz="4500" b="0" i="0" u="none" strike="noStrike" cap="none" normalizeH="0" baseline="0" dirty="0">
                          <a:ln>
                            <a:noFill/>
                          </a:ln>
                          <a:solidFill>
                            <a:srgbClr val="FFFF00"/>
                          </a:solidFill>
                          <a:effectLst/>
                          <a:latin typeface="Coptic1" pitchFamily="2" charset="0"/>
                          <a:cs typeface="Arial" charset="0"/>
                        </a:rPr>
                        <a:t> </a:t>
                      </a:r>
                      <a:r>
                        <a:rPr kumimoji="0" lang="en-US" sz="4500" b="0" i="0" u="none" strike="noStrike" cap="none" normalizeH="0" baseline="0" dirty="0" err="1">
                          <a:ln>
                            <a:noFill/>
                          </a:ln>
                          <a:solidFill>
                            <a:srgbClr val="FFFF00"/>
                          </a:solidFill>
                          <a:effectLst/>
                          <a:latin typeface="Coptic1" pitchFamily="2" charset="0"/>
                          <a:cs typeface="Arial" charset="0"/>
                        </a:rPr>
                        <a:t>niben</a:t>
                      </a:r>
                      <a:r>
                        <a:rPr kumimoji="0" lang="en-US" sz="45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500" b="0" i="0" u="none" strike="noStrike" cap="none" normalizeH="0" baseline="0" dirty="0">
                          <a:ln>
                            <a:noFill/>
                          </a:ln>
                          <a:solidFill>
                            <a:srgbClr val="FFFF00"/>
                          </a:solidFill>
                          <a:effectLst/>
                          <a:latin typeface="Coptic1" pitchFamily="2" charset="0"/>
                          <a:cs typeface="Arial" charset="0"/>
                        </a:rPr>
                        <a:t>]</a:t>
                      </a:r>
                      <a:r>
                        <a:rPr kumimoji="0" lang="en-US" sz="4500" b="0" i="0" u="none" strike="noStrike" cap="none" normalizeH="0" baseline="0" dirty="0" err="1">
                          <a:ln>
                            <a:noFill/>
                          </a:ln>
                          <a:solidFill>
                            <a:srgbClr val="FFFF00"/>
                          </a:solidFill>
                          <a:effectLst/>
                          <a:latin typeface="Coptic1" pitchFamily="2" charset="0"/>
                          <a:cs typeface="Arial" charset="0"/>
                        </a:rPr>
                        <a:t>macNou</a:t>
                      </a:r>
                      <a:r>
                        <a:rPr kumimoji="0" lang="en-US" sz="4500" b="0" i="0" u="none" strike="noStrike" cap="none" normalizeH="0" baseline="0" dirty="0">
                          <a:ln>
                            <a:noFill/>
                          </a:ln>
                          <a:solidFill>
                            <a:srgbClr val="FFFF00"/>
                          </a:solidFill>
                          <a:effectLst/>
                          <a:latin typeface="Coptic1" pitchFamily="2" charset="0"/>
                          <a:cs typeface="Arial" charset="0"/>
                        </a:rPr>
                        <a:t>] </a:t>
                      </a:r>
                      <a:r>
                        <a:rPr kumimoji="0" lang="en-US" sz="4500" b="0" i="0" u="none" strike="noStrike" cap="none" normalizeH="0" baseline="0" dirty="0" err="1">
                          <a:ln>
                            <a:noFill/>
                          </a:ln>
                          <a:solidFill>
                            <a:srgbClr val="FFFF00"/>
                          </a:solidFill>
                          <a:effectLst/>
                          <a:latin typeface="Coptic1" pitchFamily="2" charset="0"/>
                          <a:cs typeface="Arial" charset="0"/>
                        </a:rPr>
                        <a:t>y~mau</a:t>
                      </a:r>
                      <a:r>
                        <a:rPr kumimoji="0" lang="en-US" sz="4500" b="0" i="0" u="none" strike="noStrike" cap="none" normalizeH="0" baseline="0" dirty="0">
                          <a:ln>
                            <a:noFill/>
                          </a:ln>
                          <a:solidFill>
                            <a:srgbClr val="FFFF00"/>
                          </a:solidFill>
                          <a:effectLst/>
                          <a:latin typeface="Coptic1" pitchFamily="2" charset="0"/>
                          <a:cs typeface="Arial" charset="0"/>
                        </a:rPr>
                        <a:t> </a:t>
                      </a:r>
                      <a:r>
                        <a:rPr kumimoji="0" lang="en-US" sz="4500" b="0" i="0" u="none" strike="noStrike" cap="none" normalizeH="0" baseline="0" dirty="0" err="1">
                          <a:ln>
                            <a:noFill/>
                          </a:ln>
                          <a:solidFill>
                            <a:srgbClr val="FFFF00"/>
                          </a:solidFill>
                          <a:effectLst/>
                          <a:latin typeface="Coptic1" pitchFamily="2" charset="0"/>
                          <a:cs typeface="Arial" charset="0"/>
                        </a:rPr>
                        <a:t>m~P</a:t>
                      </a:r>
                      <a:r>
                        <a:rPr kumimoji="0" lang="en-US" sz="4500" b="0" i="0" u="none" strike="noStrike" cap="none" normalizeH="0" baseline="0" dirty="0">
                          <a:ln>
                            <a:noFill/>
                          </a:ln>
                          <a:solidFill>
                            <a:srgbClr val="FFFF00"/>
                          </a:solidFill>
                          <a:effectLst/>
                          <a:latin typeface="Coptic1" pitchFamily="2" charset="0"/>
                          <a:cs typeface="Arial" charset="0"/>
                        </a:rPr>
                        <a:t>,#c#.</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6" name="Group 44"/>
          <p:cNvGraphicFramePr>
            <a:graphicFrameLocks noGrp="1"/>
          </p:cNvGraphicFramePr>
          <p:nvPr/>
        </p:nvGraphicFramePr>
        <p:xfrm>
          <a:off x="0" y="515023"/>
          <a:ext cx="12192000" cy="1798320"/>
        </p:xfrm>
        <a:graphic>
          <a:graphicData uri="http://schemas.openxmlformats.org/drawingml/2006/table">
            <a:tbl>
              <a:tblPr/>
              <a:tblGrid>
                <a:gridCol w="4538133">
                  <a:extLst>
                    <a:ext uri="{9D8B030D-6E8A-4147-A177-3AD203B41FA5}">
                      <a16:colId xmlns:a16="http://schemas.microsoft.com/office/drawing/2014/main" val="20000"/>
                    </a:ext>
                  </a:extLst>
                </a:gridCol>
                <a:gridCol w="4393216">
                  <a:extLst>
                    <a:ext uri="{9D8B030D-6E8A-4147-A177-3AD203B41FA5}">
                      <a16:colId xmlns:a16="http://schemas.microsoft.com/office/drawing/2014/main" val="20001"/>
                    </a:ext>
                  </a:extLst>
                </a:gridCol>
                <a:gridCol w="3260651">
                  <a:extLst>
                    <a:ext uri="{9D8B030D-6E8A-4147-A177-3AD203B41FA5}">
                      <a16:colId xmlns:a16="http://schemas.microsoft.com/office/drawing/2014/main" val="20002"/>
                    </a:ext>
                  </a:extLst>
                </a:gridCol>
              </a:tblGrid>
              <a:tr h="17983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rgbClr val="FFFF00"/>
                          </a:solidFill>
                          <a:effectLst/>
                          <a:latin typeface="Avva_Marcos" panose="04020500000000000000" pitchFamily="82" charset="0"/>
                          <a:cs typeface="Arial" charset="0"/>
                        </a:rPr>
                        <a:t>Q</a:t>
                      </a:r>
                      <a:r>
                        <a:rPr kumimoji="0" lang="en-US" sz="3700" b="0" i="0" u="none" strike="noStrike" cap="none" normalizeH="0" baseline="0" dirty="0" err="1">
                          <a:ln>
                            <a:noFill/>
                          </a:ln>
                          <a:solidFill>
                            <a:srgbClr val="FFFF00"/>
                          </a:solidFill>
                          <a:effectLst/>
                          <a:latin typeface="Coptic1" pitchFamily="2" charset="0"/>
                          <a:cs typeface="Arial" charset="0"/>
                        </a:rPr>
                        <a:t>en</a:t>
                      </a:r>
                      <a:r>
                        <a:rPr kumimoji="0" lang="en-US" sz="3700" b="0" i="0" u="none" strike="noStrike" cap="none" normalizeH="0" baseline="0" dirty="0">
                          <a:ln>
                            <a:noFill/>
                          </a:ln>
                          <a:solidFill>
                            <a:srgbClr val="FFFF00"/>
                          </a:solidFill>
                          <a:effectLst/>
                          <a:latin typeface="Coptic1" pitchFamily="2" charset="0"/>
                          <a:cs typeface="Arial" charset="0"/>
                        </a:rPr>
                        <a:t> </a:t>
                      </a:r>
                      <a:r>
                        <a:rPr kumimoji="0" lang="en-US" sz="3700" b="0" i="0" u="none" strike="noStrike" cap="none" normalizeH="0" baseline="0" dirty="0" err="1">
                          <a:ln>
                            <a:noFill/>
                          </a:ln>
                          <a:solidFill>
                            <a:srgbClr val="FFFF00"/>
                          </a:solidFill>
                          <a:effectLst/>
                          <a:latin typeface="Coptic1" pitchFamily="2" charset="0"/>
                          <a:cs typeface="Arial" charset="0"/>
                        </a:rPr>
                        <a:t>P,#c</a:t>
                      </a:r>
                      <a:r>
                        <a:rPr kumimoji="0" lang="en-US" sz="3700" b="0" i="0" u="none" strike="noStrike" cap="none" normalizeH="0" baseline="0" dirty="0">
                          <a:ln>
                            <a:noFill/>
                          </a:ln>
                          <a:solidFill>
                            <a:srgbClr val="FFFF00"/>
                          </a:solidFill>
                          <a:effectLst/>
                          <a:latin typeface="Coptic1" pitchFamily="2" charset="0"/>
                          <a:cs typeface="Arial" charset="0"/>
                        </a:rPr>
                        <a:t># I/#c# pen{</a:t>
                      </a:r>
                      <a:r>
                        <a:rPr kumimoji="0" lang="en-US" sz="3700" b="0" i="0" u="none" strike="noStrike" cap="none" normalizeH="0" baseline="0" dirty="0" err="1">
                          <a:ln>
                            <a:noFill/>
                          </a:ln>
                          <a:solidFill>
                            <a:srgbClr val="FFFF00"/>
                          </a:solidFill>
                          <a:effectLst/>
                          <a:latin typeface="Coptic1" pitchFamily="2" charset="0"/>
                          <a:cs typeface="Arial" charset="0"/>
                        </a:rPr>
                        <a:t>oic</a:t>
                      </a:r>
                      <a:r>
                        <a:rPr kumimoji="0" lang="en-US" sz="3700" b="0" i="0" u="none" strike="noStrike" cap="none" normalizeH="0" baseline="0" dirty="0">
                          <a:ln>
                            <a:noFill/>
                          </a:ln>
                          <a:solidFill>
                            <a:srgbClr val="FFFF00"/>
                          </a:solidFill>
                          <a:effectLst/>
                          <a:latin typeface="Coptic1" pitchFamily="2" charset="0"/>
                          <a:cs typeface="Arial" charset="0"/>
                        </a:rPr>
                        <a:t> : </a:t>
                      </a:r>
                      <a:r>
                        <a:rPr kumimoji="0" lang="en-US" sz="3700" b="0" i="0" u="none" strike="noStrike" cap="none" normalizeH="0" baseline="0" dirty="0" err="1">
                          <a:ln>
                            <a:noFill/>
                          </a:ln>
                          <a:solidFill>
                            <a:srgbClr val="FFFF00"/>
                          </a:solidFill>
                          <a:effectLst/>
                          <a:latin typeface="Coptic1" pitchFamily="2" charset="0"/>
                          <a:cs typeface="Arial" charset="0"/>
                        </a:rPr>
                        <a:t>a~m</a:t>
                      </a:r>
                      <a:r>
                        <a:rPr kumimoji="0" lang="en-US" sz="3700" b="0" i="0" u="none" strike="noStrike" cap="none" normalizeH="0" baseline="0" dirty="0">
                          <a:ln>
                            <a:noFill/>
                          </a:ln>
                          <a:solidFill>
                            <a:srgbClr val="FFFF00"/>
                          </a:solidFill>
                          <a:effectLst/>
                          <a:latin typeface="Coptic1" pitchFamily="2" charset="0"/>
                          <a:cs typeface="Arial" charset="0"/>
                        </a:rPr>
                        <a:t>/n a~#l# :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3200" b="0" i="0" u="none" strike="noStrike" cap="none" normalizeH="0" baseline="0" dirty="0">
                          <a:ln>
                            <a:noFill/>
                          </a:ln>
                          <a:solidFill>
                            <a:schemeClr val="tx1"/>
                          </a:solidFill>
                          <a:effectLst/>
                          <a:latin typeface="Arial" charset="0"/>
                          <a:cs typeface="Arial" charset="0"/>
                        </a:rPr>
                        <a:t>Par le Christ Jésus </a:t>
                      </a:r>
                      <a:r>
                        <a:rPr kumimoji="0" lang="en-CA" sz="3200" b="0" i="0" u="none" strike="noStrike" cap="none" normalizeH="0" baseline="0" dirty="0" err="1">
                          <a:ln>
                            <a:noFill/>
                          </a:ln>
                          <a:solidFill>
                            <a:schemeClr val="tx1"/>
                          </a:solidFill>
                          <a:effectLst/>
                          <a:latin typeface="Arial" charset="0"/>
                          <a:cs typeface="Arial" charset="0"/>
                        </a:rPr>
                        <a:t>notre</a:t>
                      </a:r>
                      <a:r>
                        <a:rPr kumimoji="0" lang="en-CA" sz="3200" b="0" i="0" u="none" strike="noStrike" cap="none" normalizeH="0" baseline="0" dirty="0">
                          <a:ln>
                            <a:noFill/>
                          </a:ln>
                          <a:solidFill>
                            <a:schemeClr val="tx1"/>
                          </a:solidFill>
                          <a:effectLst/>
                          <a:latin typeface="Arial" charset="0"/>
                          <a:cs typeface="Arial" charset="0"/>
                        </a:rPr>
                        <a:t> Seigneur, amen, </a:t>
                      </a:r>
                      <a:r>
                        <a:rPr kumimoji="0" lang="en-CA" sz="3200" b="0" i="0" u="none" strike="noStrike" cap="none" normalizeH="0" baseline="0" dirty="0" err="1">
                          <a:ln>
                            <a:noFill/>
                          </a:ln>
                          <a:solidFill>
                            <a:schemeClr val="tx1"/>
                          </a:solidFill>
                          <a:effectLst/>
                          <a:latin typeface="Arial" charset="0"/>
                          <a:cs typeface="Arial" charset="0"/>
                        </a:rPr>
                        <a:t>alléluia</a:t>
                      </a:r>
                      <a:r>
                        <a:rPr kumimoji="0" lang="en-CA" sz="3200" b="0" i="0" u="none" strike="noStrike" cap="none" normalizeH="0" baseline="0" dirty="0">
                          <a:ln>
                            <a:noFill/>
                          </a:ln>
                          <a:solidFill>
                            <a:schemeClr val="tx1"/>
                          </a:solidFill>
                          <a:effectLst/>
                          <a:latin typeface="Arial" charset="0"/>
                          <a:cs typeface="Arial" charset="0"/>
                        </a:rPr>
                        <a:t> :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بِالْمَسِيحِ يَسُوعَ رَبُّنَا آمِينَ، </a:t>
                      </a:r>
                      <a:r>
                        <a:rPr kumimoji="0" lang="ar-EG" sz="3700" b="0" i="0" u="none" strike="noStrike" cap="none" normalizeH="0" baseline="0" dirty="0" err="1">
                          <a:ln>
                            <a:noFill/>
                          </a:ln>
                          <a:solidFill>
                            <a:schemeClr val="tx1"/>
                          </a:solidFill>
                          <a:effectLst/>
                          <a:latin typeface="Arial" charset="0"/>
                          <a:cs typeface="Arial" charset="0"/>
                        </a:rPr>
                        <a:t>هَلِّلُويَا</a:t>
                      </a:r>
                      <a:r>
                        <a:rPr kumimoji="0" lang="fr-FR" sz="3700" b="0" i="0" u="none" strike="noStrike" cap="none" normalizeH="0" baseline="0" dirty="0">
                          <a:ln>
                            <a:noFill/>
                          </a:ln>
                          <a:solidFill>
                            <a:schemeClr val="tx1"/>
                          </a:solidFill>
                          <a:effectLst/>
                          <a:latin typeface="Arial" charset="0"/>
                          <a:cs typeface="Arial" charset="0"/>
                        </a:rPr>
                        <a:t> </a:t>
                      </a:r>
                      <a:r>
                        <a:rPr kumimoji="0" lang="ar-EG" sz="3700" b="0" i="0" u="none" strike="noStrike" cap="none" normalizeH="0" baseline="0" dirty="0">
                          <a:ln>
                            <a:noFill/>
                          </a:ln>
                          <a:solidFill>
                            <a:schemeClr val="tx1"/>
                          </a:solidFill>
                          <a:effectLst/>
                          <a:latin typeface="Arial" charset="0"/>
                          <a:cs typeface="Arial" charset="0"/>
                        </a:rPr>
                        <a:t>: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Tableau 6">
            <a:extLst>
              <a:ext uri="{FF2B5EF4-FFF2-40B4-BE49-F238E27FC236}">
                <a16:creationId xmlns:a16="http://schemas.microsoft.com/office/drawing/2014/main" id="{087B5709-A256-41D5-9003-1170A43176D7}"/>
              </a:ext>
            </a:extLst>
          </p:cNvPr>
          <p:cNvGraphicFramePr>
            <a:graphicFrameLocks noGrp="1"/>
          </p:cNvGraphicFramePr>
          <p:nvPr/>
        </p:nvGraphicFramePr>
        <p:xfrm>
          <a:off x="1981200" y="57823"/>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808879921"/>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t>Introduction des doxologies - </a:t>
                      </a:r>
                      <a:r>
                        <a:rPr lang="ar-AE" sz="2400" b="0" i="0" dirty="0"/>
                        <a:t>مقدمة الذكصولوجيات</a:t>
                      </a:r>
                      <a:endParaRPr lang="en-US" sz="2400" b="0" i="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214370"/>
                  </a:ext>
                </a:extLst>
              </a:tr>
            </a:tbl>
          </a:graphicData>
        </a:graphic>
      </p:graphicFrame>
    </p:spTree>
  </p:cSld>
  <p:clrMapOvr>
    <a:masterClrMapping/>
  </p:clrMapOvr>
  <p:transition/>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54914" name="Group 2"/>
          <p:cNvGraphicFramePr>
            <a:graphicFrameLocks noGrp="1"/>
          </p:cNvGraphicFramePr>
          <p:nvPr/>
        </p:nvGraphicFramePr>
        <p:xfrm>
          <a:off x="0" y="0"/>
          <a:ext cx="12192000" cy="6628800"/>
        </p:xfrm>
        <a:graphic>
          <a:graphicData uri="http://schemas.openxmlformats.org/drawingml/2006/table">
            <a:tbl>
              <a:tblPr/>
              <a:tblGrid>
                <a:gridCol w="6731000">
                  <a:extLst>
                    <a:ext uri="{9D8B030D-6E8A-4147-A177-3AD203B41FA5}">
                      <a16:colId xmlns:a16="http://schemas.microsoft.com/office/drawing/2014/main" val="20000"/>
                    </a:ext>
                  </a:extLst>
                </a:gridCol>
                <a:gridCol w="5461000">
                  <a:extLst>
                    <a:ext uri="{9D8B030D-6E8A-4147-A177-3AD203B41FA5}">
                      <a16:colId xmlns:a16="http://schemas.microsoft.com/office/drawing/2014/main" val="20001"/>
                    </a:ext>
                  </a:extLst>
                </a:gridCol>
              </a:tblGrid>
              <a:tr h="30998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Arial" charset="0"/>
                          <a:ea typeface="SimSun" pitchFamily="2" charset="-122"/>
                          <a:cs typeface="Arial" charset="0"/>
                        </a:rPr>
                        <a:t>Fais </a:t>
                      </a:r>
                      <a:r>
                        <a:rPr kumimoji="0" lang="en-US" sz="3700" b="0" i="0" u="none" strike="noStrike" cap="none" normalizeH="0" baseline="0" dirty="0" err="1">
                          <a:ln>
                            <a:noFill/>
                          </a:ln>
                          <a:solidFill>
                            <a:schemeClr val="tx1"/>
                          </a:solidFill>
                          <a:effectLst/>
                          <a:latin typeface="Arial" charset="0"/>
                          <a:ea typeface="SimSun" pitchFamily="2" charset="-122"/>
                          <a:cs typeface="Arial" charset="0"/>
                        </a:rPr>
                        <a:t>monter</a:t>
                      </a:r>
                      <a:r>
                        <a:rPr kumimoji="0" lang="en-US" sz="3700" b="0" i="0" u="none" strike="noStrike" cap="none" normalizeH="0" baseline="0" dirty="0">
                          <a:ln>
                            <a:noFill/>
                          </a:ln>
                          <a:solidFill>
                            <a:schemeClr val="tx1"/>
                          </a:solidFill>
                          <a:effectLst/>
                          <a:latin typeface="Arial" charset="0"/>
                          <a:ea typeface="SimSun" pitchFamily="2" charset="-122"/>
                          <a:cs typeface="Arial" charset="0"/>
                        </a:rPr>
                        <a:t> </a:t>
                      </a:r>
                      <a:r>
                        <a:rPr kumimoji="0" lang="en-US" sz="3700" b="0" i="0" u="none" strike="noStrike" cap="none" normalizeH="0" baseline="0" dirty="0" err="1">
                          <a:ln>
                            <a:noFill/>
                          </a:ln>
                          <a:solidFill>
                            <a:schemeClr val="tx1"/>
                          </a:solidFill>
                          <a:effectLst/>
                          <a:latin typeface="Arial" charset="0"/>
                          <a:ea typeface="SimSun" pitchFamily="2" charset="-122"/>
                          <a:cs typeface="Arial" charset="0"/>
                        </a:rPr>
                        <a:t>nos</a:t>
                      </a:r>
                      <a:r>
                        <a:rPr kumimoji="0" lang="en-US" sz="3700" b="0" i="0" u="none" strike="noStrike" cap="none" normalizeH="0" baseline="0" dirty="0">
                          <a:ln>
                            <a:noFill/>
                          </a:ln>
                          <a:solidFill>
                            <a:schemeClr val="tx1"/>
                          </a:solidFill>
                          <a:effectLst/>
                          <a:latin typeface="Arial" charset="0"/>
                          <a:ea typeface="SimSun" pitchFamily="2" charset="-122"/>
                          <a:cs typeface="Arial" charset="0"/>
                        </a:rPr>
                        <a:t> </a:t>
                      </a:r>
                      <a:r>
                        <a:rPr kumimoji="0" lang="en-US" sz="3700" b="0" i="0" u="none" strike="noStrike" cap="none" normalizeH="0" baseline="0" dirty="0" err="1">
                          <a:ln>
                            <a:noFill/>
                          </a:ln>
                          <a:solidFill>
                            <a:schemeClr val="tx1"/>
                          </a:solidFill>
                          <a:effectLst/>
                          <a:latin typeface="Arial" charset="0"/>
                          <a:ea typeface="SimSun" pitchFamily="2" charset="-122"/>
                          <a:cs typeface="Arial" charset="0"/>
                        </a:rPr>
                        <a:t>prières</a:t>
                      </a:r>
                      <a:r>
                        <a:rPr kumimoji="0" lang="en-US" sz="3700" b="0" i="0" u="none" strike="noStrike" cap="none" normalizeH="0" baseline="0" dirty="0">
                          <a:ln>
                            <a:noFill/>
                          </a:ln>
                          <a:solidFill>
                            <a:schemeClr val="tx1"/>
                          </a:solidFill>
                          <a:effectLst/>
                          <a:latin typeface="Arial" charset="0"/>
                          <a:ea typeface="SimSun" pitchFamily="2" charset="-122"/>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Arial" charset="0"/>
                          <a:ea typeface="SimSun" pitchFamily="2" charset="-122"/>
                          <a:cs typeface="Arial" charset="0"/>
                        </a:rPr>
                        <a:t>vers ton Fils bien-</a:t>
                      </a:r>
                      <a:r>
                        <a:rPr kumimoji="0" lang="en-US" sz="3700" b="0" i="0" u="none" strike="noStrike" cap="none" normalizeH="0" baseline="0" dirty="0" err="1">
                          <a:ln>
                            <a:noFill/>
                          </a:ln>
                          <a:solidFill>
                            <a:schemeClr val="tx1"/>
                          </a:solidFill>
                          <a:effectLst/>
                          <a:latin typeface="Arial" charset="0"/>
                          <a:ea typeface="SimSun" pitchFamily="2" charset="-122"/>
                          <a:cs typeface="Arial" charset="0"/>
                        </a:rPr>
                        <a:t>aimé</a:t>
                      </a:r>
                      <a:r>
                        <a:rPr kumimoji="0" lang="en-US" sz="3700" b="0" i="0" u="none" strike="noStrike" cap="none" normalizeH="0" baseline="0" dirty="0">
                          <a:ln>
                            <a:noFill/>
                          </a:ln>
                          <a:solidFill>
                            <a:schemeClr val="tx1"/>
                          </a:solidFill>
                          <a:effectLst/>
                          <a:latin typeface="Arial" charset="0"/>
                          <a:ea typeface="SimSun" pitchFamily="2" charset="-122"/>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Arial" charset="0"/>
                          <a:ea typeface="SimSun" pitchFamily="2" charset="-122"/>
                          <a:cs typeface="Arial" charset="0"/>
                        </a:rPr>
                        <a:t>pour </a:t>
                      </a:r>
                      <a:r>
                        <a:rPr kumimoji="0" lang="en-US" sz="3700" b="0" i="0" u="none" strike="noStrike" cap="none" normalizeH="0" baseline="0" dirty="0" err="1">
                          <a:ln>
                            <a:noFill/>
                          </a:ln>
                          <a:solidFill>
                            <a:schemeClr val="tx1"/>
                          </a:solidFill>
                          <a:effectLst/>
                          <a:latin typeface="Arial" charset="0"/>
                          <a:ea typeface="SimSun" pitchFamily="2" charset="-122"/>
                          <a:cs typeface="Arial" charset="0"/>
                        </a:rPr>
                        <a:t>qu’Il</a:t>
                      </a:r>
                      <a:r>
                        <a:rPr kumimoji="0" lang="en-US" sz="3700" b="0" i="0" u="none" strike="noStrike" cap="none" normalizeH="0" baseline="0" dirty="0">
                          <a:ln>
                            <a:noFill/>
                          </a:ln>
                          <a:solidFill>
                            <a:schemeClr val="tx1"/>
                          </a:solidFill>
                          <a:effectLst/>
                          <a:latin typeface="Arial" charset="0"/>
                          <a:ea typeface="SimSun" pitchFamily="2" charset="-122"/>
                          <a:cs typeface="Arial" charset="0"/>
                        </a:rPr>
                        <a:t> nous </a:t>
                      </a:r>
                      <a:r>
                        <a:rPr kumimoji="0" lang="en-US" sz="3700" b="0" i="0" u="none" strike="noStrike" cap="none" normalizeH="0" baseline="0" dirty="0" err="1">
                          <a:ln>
                            <a:noFill/>
                          </a:ln>
                          <a:solidFill>
                            <a:schemeClr val="tx1"/>
                          </a:solidFill>
                          <a:effectLst/>
                          <a:latin typeface="Arial" charset="0"/>
                          <a:ea typeface="SimSun" pitchFamily="2" charset="-122"/>
                          <a:cs typeface="Arial" charset="0"/>
                        </a:rPr>
                        <a:t>pardonne</a:t>
                      </a:r>
                      <a:r>
                        <a:rPr kumimoji="0" lang="en-US" sz="3700" b="0" i="0" u="none" strike="noStrike" cap="none" normalizeH="0" baseline="0" dirty="0">
                          <a:ln>
                            <a:noFill/>
                          </a:ln>
                          <a:solidFill>
                            <a:schemeClr val="tx1"/>
                          </a:solidFill>
                          <a:effectLst/>
                          <a:latin typeface="Arial" charset="0"/>
                          <a:ea typeface="SimSun" pitchFamily="2" charset="-122"/>
                          <a:cs typeface="Arial" charset="0"/>
                        </a:rPr>
                        <a:t> </a:t>
                      </a:r>
                      <a:r>
                        <a:rPr kumimoji="0" lang="en-US" sz="3700" b="0" i="0" u="none" strike="noStrike" cap="none" normalizeH="0" baseline="0" dirty="0" err="1">
                          <a:ln>
                            <a:noFill/>
                          </a:ln>
                          <a:solidFill>
                            <a:schemeClr val="tx1"/>
                          </a:solidFill>
                          <a:effectLst/>
                          <a:latin typeface="Arial" charset="0"/>
                          <a:ea typeface="SimSun" pitchFamily="2" charset="-122"/>
                          <a:cs typeface="Arial" charset="0"/>
                        </a:rPr>
                        <a:t>nos</a:t>
                      </a:r>
                      <a:r>
                        <a:rPr kumimoji="0" lang="en-US" sz="3700" b="0" i="0" u="none" strike="noStrike" cap="none" normalizeH="0" baseline="0" dirty="0">
                          <a:ln>
                            <a:noFill/>
                          </a:ln>
                          <a:solidFill>
                            <a:schemeClr val="tx1"/>
                          </a:solidFill>
                          <a:effectLst/>
                          <a:latin typeface="Arial" charset="0"/>
                          <a:ea typeface="SimSun" pitchFamily="2" charset="-122"/>
                          <a:cs typeface="Arial" charset="0"/>
                        </a:rPr>
                        <a:t> </a:t>
                      </a:r>
                      <a:r>
                        <a:rPr kumimoji="0" lang="en-US" sz="3700" b="0" i="0" u="none" strike="noStrike" cap="none" normalizeH="0" baseline="0" dirty="0" err="1">
                          <a:ln>
                            <a:noFill/>
                          </a:ln>
                          <a:solidFill>
                            <a:schemeClr val="tx1"/>
                          </a:solidFill>
                          <a:effectLst/>
                          <a:latin typeface="Arial" charset="0"/>
                          <a:ea typeface="SimSun" pitchFamily="2" charset="-122"/>
                          <a:cs typeface="Arial" charset="0"/>
                        </a:rPr>
                        <a:t>péchés</a:t>
                      </a:r>
                      <a:r>
                        <a:rPr kumimoji="0" lang="en-US" sz="3700" b="0" i="0" u="none" strike="noStrike" cap="none" normalizeH="0" baseline="0" dirty="0">
                          <a:ln>
                            <a:noFill/>
                          </a:ln>
                          <a:solidFill>
                            <a:schemeClr val="tx1"/>
                          </a:solidFill>
                          <a:effectLst/>
                          <a:latin typeface="Arial" charset="0"/>
                          <a:ea typeface="SimSun" pitchFamily="2" charset="-122"/>
                          <a:cs typeface="Arial" charset="0"/>
                        </a:rPr>
                        <a:t>.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أَصْعَدِي صَلَوَاتَنَا،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إِلَى ابْنِكِ الْحَبِيبِ،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لِيَغْفِرَ لَنَا خَطَايَانَا. </a:t>
                      </a:r>
                      <a:endParaRPr kumimoji="0" lang="ar-EG" sz="4300" b="0" i="0" u="none" strike="noStrike" cap="none" normalizeH="0" baseline="0" dirty="0">
                        <a:ln>
                          <a:noFill/>
                        </a:ln>
                        <a:solidFill>
                          <a:schemeClr val="tx1"/>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528924">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A~nioui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n~tenp~roceu</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e~p~swi</a:t>
                      </a:r>
                      <a:r>
                        <a:rPr kumimoji="0" lang="en-US" sz="5300" b="0" i="0" u="none" strike="noStrike" cap="none" normalizeH="0" baseline="0" dirty="0">
                          <a:ln>
                            <a:noFill/>
                          </a:ln>
                          <a:solidFill>
                            <a:srgbClr val="FFFF00"/>
                          </a:solidFill>
                          <a:effectLst/>
                          <a:latin typeface="Coptic1" pitchFamily="2" charset="0"/>
                          <a:cs typeface="Arial" charset="0"/>
                        </a:rPr>
                        <a:t> ha </a:t>
                      </a:r>
                      <a:r>
                        <a:rPr kumimoji="0" lang="en-US" sz="5300" b="0" i="0" u="none" strike="noStrike" cap="none" normalizeH="0" baseline="0" dirty="0" err="1">
                          <a:ln>
                            <a:noFill/>
                          </a:ln>
                          <a:solidFill>
                            <a:srgbClr val="FFFF00"/>
                          </a:solidFill>
                          <a:effectLst/>
                          <a:latin typeface="Coptic1" pitchFamily="2" charset="0"/>
                          <a:cs typeface="Arial" charset="0"/>
                        </a:rPr>
                        <a:t>peS</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ri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m~menrit</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n~tef,a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nennobi</a:t>
                      </a:r>
                      <a:r>
                        <a:rPr kumimoji="0" lang="en-US" sz="5300" b="0" i="0" u="none" strike="noStrike" cap="none" normalizeH="0" baseline="0" dirty="0">
                          <a:ln>
                            <a:noFill/>
                          </a:ln>
                          <a:solidFill>
                            <a:srgbClr val="FFFF00"/>
                          </a:solidFill>
                          <a:effectLst/>
                          <a:latin typeface="Coptic1" pitchFamily="2" charset="0"/>
                          <a:cs typeface="Arial" charset="0"/>
                        </a:rPr>
                        <a:t> nan </a:t>
                      </a:r>
                      <a:r>
                        <a:rPr kumimoji="0" lang="en-US" sz="5300" b="0" i="0" u="none" strike="noStrike" cap="none" normalizeH="0" baseline="0" dirty="0" err="1">
                          <a:ln>
                            <a:noFill/>
                          </a:ln>
                          <a:solidFill>
                            <a:srgbClr val="FFFF00"/>
                          </a:solidFill>
                          <a:effectLst/>
                          <a:latin typeface="Coptic1" pitchFamily="2" charset="0"/>
                          <a:cs typeface="Arial" charset="0"/>
                        </a:rPr>
                        <a:t>e~bol</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6"/>
          <p:cNvGraphicFramePr>
            <a:graphicFrameLocks noGrp="1"/>
          </p:cNvGraphicFramePr>
          <p:nvPr/>
        </p:nvGraphicFramePr>
        <p:xfrm>
          <a:off x="0" y="46891"/>
          <a:ext cx="12192000" cy="6356096"/>
        </p:xfrm>
        <a:graphic>
          <a:graphicData uri="http://schemas.openxmlformats.org/drawingml/2006/table">
            <a:tbl>
              <a:tblPr/>
              <a:tblGrid>
                <a:gridCol w="7340600">
                  <a:extLst>
                    <a:ext uri="{9D8B030D-6E8A-4147-A177-3AD203B41FA5}">
                      <a16:colId xmlns:a16="http://schemas.microsoft.com/office/drawing/2014/main" val="20000"/>
                    </a:ext>
                  </a:extLst>
                </a:gridCol>
                <a:gridCol w="4851400">
                  <a:extLst>
                    <a:ext uri="{9D8B030D-6E8A-4147-A177-3AD203B41FA5}">
                      <a16:colId xmlns:a16="http://schemas.microsoft.com/office/drawing/2014/main" val="20001"/>
                    </a:ext>
                  </a:extLst>
                </a:gridCol>
              </a:tblGrid>
              <a:tr h="26172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mn-lt"/>
                          <a:cs typeface="Arial" charset="0"/>
                        </a:rPr>
                        <a:t>Nous </a:t>
                      </a:r>
                      <a:r>
                        <a:rPr kumimoji="0" lang="en-US" sz="3700" b="0" i="0" u="none" strike="noStrike" cap="none" normalizeH="0" baseline="0" dirty="0" err="1">
                          <a:ln>
                            <a:noFill/>
                          </a:ln>
                          <a:solidFill>
                            <a:schemeClr val="tx1"/>
                          </a:solidFill>
                          <a:effectLst/>
                          <a:latin typeface="+mn-lt"/>
                          <a:cs typeface="Arial" charset="0"/>
                        </a:rPr>
                        <a:t>saluons</a:t>
                      </a:r>
                      <a:r>
                        <a:rPr kumimoji="0" lang="en-US" sz="3700" b="0" i="0" u="none" strike="noStrike" cap="none" normalizeH="0" baseline="0" dirty="0">
                          <a:ln>
                            <a:noFill/>
                          </a:ln>
                          <a:solidFill>
                            <a:schemeClr val="tx1"/>
                          </a:solidFill>
                          <a:effectLst/>
                          <a:latin typeface="+mn-lt"/>
                          <a:cs typeface="Arial" charset="0"/>
                        </a:rPr>
                        <a:t> la </a:t>
                      </a:r>
                      <a:r>
                        <a:rPr kumimoji="0" lang="en-US" sz="3700" b="0" i="0" u="none" strike="noStrike" cap="none" normalizeH="0" baseline="0" dirty="0" err="1">
                          <a:ln>
                            <a:noFill/>
                          </a:ln>
                          <a:solidFill>
                            <a:schemeClr val="tx1"/>
                          </a:solidFill>
                          <a:effectLst/>
                          <a:latin typeface="+mn-lt"/>
                          <a:cs typeface="Arial" charset="0"/>
                        </a:rPr>
                        <a:t>sainte</a:t>
                      </a:r>
                      <a:r>
                        <a:rPr kumimoji="0" lang="en-US" sz="3700" b="0" i="0" u="none" strike="noStrike" cap="none" normalizeH="0" baseline="0" dirty="0">
                          <a:ln>
                            <a:noFill/>
                          </a:ln>
                          <a:solidFill>
                            <a:schemeClr val="tx1"/>
                          </a:solidFill>
                          <a:effectLst/>
                          <a:latin typeface="+mn-lt"/>
                          <a:cs typeface="Arial" charset="0"/>
                        </a:rPr>
                        <a:t> Vierge qui à </a:t>
                      </a:r>
                      <a:r>
                        <a:rPr kumimoji="0" lang="en-US" sz="3700" b="0" i="0" u="none" strike="noStrike" cap="none" normalizeH="0" baseline="0" dirty="0" err="1">
                          <a:ln>
                            <a:noFill/>
                          </a:ln>
                          <a:solidFill>
                            <a:schemeClr val="tx1"/>
                          </a:solidFill>
                          <a:effectLst/>
                          <a:latin typeface="+mn-lt"/>
                          <a:cs typeface="Arial" charset="0"/>
                        </a:rPr>
                        <a:t>enfanté</a:t>
                      </a:r>
                      <a:r>
                        <a:rPr kumimoji="0" lang="en-US" sz="3700" b="0" i="0" u="none" strike="noStrike" cap="none" normalizeH="0" baseline="0" dirty="0">
                          <a:ln>
                            <a:noFill/>
                          </a:ln>
                          <a:solidFill>
                            <a:schemeClr val="tx1"/>
                          </a:solidFill>
                          <a:effectLst/>
                          <a:latin typeface="+mn-lt"/>
                          <a:cs typeface="Arial" charset="0"/>
                        </a:rPr>
                        <a:t> pour nous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mn-lt"/>
                          <a:cs typeface="Arial" charset="0"/>
                        </a:rPr>
                        <a:t>La Lumière </a:t>
                      </a:r>
                      <a:r>
                        <a:rPr kumimoji="0" lang="en-US" sz="3700" b="0" i="0" u="none" strike="noStrike" cap="none" normalizeH="0" baseline="0" dirty="0" err="1">
                          <a:ln>
                            <a:noFill/>
                          </a:ln>
                          <a:solidFill>
                            <a:schemeClr val="tx1"/>
                          </a:solidFill>
                          <a:effectLst/>
                          <a:latin typeface="+mn-lt"/>
                          <a:cs typeface="Arial" charset="0"/>
                        </a:rPr>
                        <a:t>véritable</a:t>
                      </a:r>
                      <a:r>
                        <a:rPr kumimoji="0" lang="en-US" sz="3700" b="0" i="0" u="none" strike="noStrike" cap="none" normalizeH="0" baseline="0" dirty="0">
                          <a:ln>
                            <a:noFill/>
                          </a:ln>
                          <a:solidFill>
                            <a:schemeClr val="tx1"/>
                          </a:solidFill>
                          <a:effectLst/>
                          <a:latin typeface="+mn-lt"/>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mn-lt"/>
                          <a:cs typeface="Arial" charset="0"/>
                        </a:rPr>
                        <a:t>le Christ, </a:t>
                      </a:r>
                      <a:r>
                        <a:rPr kumimoji="0" lang="en-US" sz="3700" b="0" i="0" u="none" strike="noStrike" cap="none" normalizeH="0" baseline="0" dirty="0" err="1">
                          <a:ln>
                            <a:noFill/>
                          </a:ln>
                          <a:solidFill>
                            <a:schemeClr val="tx1"/>
                          </a:solidFill>
                          <a:effectLst/>
                          <a:latin typeface="+mn-lt"/>
                          <a:cs typeface="Arial" charset="0"/>
                        </a:rPr>
                        <a:t>notre</a:t>
                      </a:r>
                      <a:r>
                        <a:rPr kumimoji="0" lang="en-US" sz="3700" b="0" i="0" u="none" strike="noStrike" cap="none" normalizeH="0" baseline="0" dirty="0">
                          <a:ln>
                            <a:noFill/>
                          </a:ln>
                          <a:solidFill>
                            <a:schemeClr val="tx1"/>
                          </a:solidFill>
                          <a:effectLst/>
                          <a:latin typeface="+mn-lt"/>
                          <a:cs typeface="Arial" charset="0"/>
                        </a:rPr>
                        <a:t> Dieu. </a:t>
                      </a:r>
                    </a:p>
                  </a:txBody>
                  <a:tcPr marL="120000" marR="120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السَّلَامُ لِلَّتِي وَلَدَتْ لَنَا، </a:t>
                      </a:r>
                      <a:endParaRPr kumimoji="0" lang="fr-FR" sz="37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النُّورَ الْحَقِيقِيَّ، </a:t>
                      </a:r>
                      <a:endParaRPr kumimoji="0" lang="fr-FR" sz="37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الْمَسِيحُ إِلَهُنَا، </a:t>
                      </a:r>
                      <a:endParaRPr kumimoji="0" lang="fr-FR" sz="37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الْعَذْرَاءُ الْقِدِّيسَةُ</a:t>
                      </a:r>
                      <a:r>
                        <a:rPr kumimoji="0" lang="fr-FR" sz="3700" b="0" i="0" u="none" strike="noStrike" cap="none" normalizeH="0" baseline="0" dirty="0">
                          <a:ln>
                            <a:noFill/>
                          </a:ln>
                          <a:solidFill>
                            <a:schemeClr val="tx1"/>
                          </a:solidFill>
                          <a:effectLst/>
                          <a:latin typeface="Arial" charset="0"/>
                          <a:cs typeface="Arial" pitchFamily="34" charset="0"/>
                        </a:rPr>
                        <a:t>. </a:t>
                      </a:r>
                      <a:endParaRPr kumimoji="0" lang="en-CA" sz="3700" b="0" i="0" u="none" strike="noStrike" cap="none" normalizeH="0" baseline="0" dirty="0">
                        <a:ln>
                          <a:noFill/>
                        </a:ln>
                        <a:solidFill>
                          <a:schemeClr val="tx1"/>
                        </a:solidFill>
                        <a:effectLst/>
                        <a:latin typeface="Arial"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73888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y/</a:t>
                      </a:r>
                      <a:r>
                        <a:rPr kumimoji="0" lang="en-US" sz="5300" b="0" i="0" u="none" strike="noStrike" cap="none" normalizeH="0" baseline="0" dirty="0" err="1">
                          <a:ln>
                            <a:noFill/>
                          </a:ln>
                          <a:solidFill>
                            <a:srgbClr val="FFFF00"/>
                          </a:solidFill>
                          <a:effectLst/>
                          <a:latin typeface="Coptic1" pitchFamily="2" charset="0"/>
                          <a:cs typeface="Arial" charset="0"/>
                        </a:rPr>
                        <a:t>etacmici</a:t>
                      </a:r>
                      <a:r>
                        <a:rPr kumimoji="0" lang="en-US" sz="5300" b="0" i="0" u="none" strike="noStrike" cap="none" normalizeH="0" baseline="0" dirty="0">
                          <a:ln>
                            <a:noFill/>
                          </a:ln>
                          <a:solidFill>
                            <a:srgbClr val="FFFF00"/>
                          </a:solidFill>
                          <a:effectLst/>
                          <a:latin typeface="Coptic1" pitchFamily="2" charset="0"/>
                          <a:cs typeface="Arial" charset="0"/>
                        </a:rPr>
                        <a:t> nan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m~Piouwini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n~tav~m</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i</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penNou</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Paryenoc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19898622"/>
      </p:ext>
    </p:extLst>
  </p:cSld>
  <p:clrMapOvr>
    <a:masterClrMapping/>
  </p:clrMapOvr>
  <p:transition/>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59028" name="Group 20"/>
          <p:cNvGraphicFramePr>
            <a:graphicFrameLocks noGrp="1"/>
          </p:cNvGraphicFramePr>
          <p:nvPr/>
        </p:nvGraphicFramePr>
        <p:xfrm>
          <a:off x="0" y="0"/>
          <a:ext cx="12192000" cy="6628800"/>
        </p:xfrm>
        <a:graphic>
          <a:graphicData uri="http://schemas.openxmlformats.org/drawingml/2006/table">
            <a:tbl>
              <a:tblPr/>
              <a:tblGrid>
                <a:gridCol w="70866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27482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mn-lt"/>
                          <a:cs typeface="Arial" charset="0"/>
                        </a:rPr>
                        <a:t>Supplie le Seigneur pour nous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mn-lt"/>
                          <a:cs typeface="Arial" charset="0"/>
                        </a:rPr>
                        <a:t>afin</a:t>
                      </a:r>
                      <a:r>
                        <a:rPr kumimoji="0" lang="en-US" sz="3700" b="0" i="0" u="none" strike="noStrike" cap="none" normalizeH="0" baseline="0" dirty="0">
                          <a:ln>
                            <a:noFill/>
                          </a:ln>
                          <a:solidFill>
                            <a:schemeClr val="tx1"/>
                          </a:solidFill>
                          <a:effectLst/>
                          <a:latin typeface="+mn-lt"/>
                          <a:cs typeface="Arial" charset="0"/>
                        </a:rPr>
                        <a:t> </a:t>
                      </a:r>
                      <a:r>
                        <a:rPr kumimoji="0" lang="en-US" sz="3700" b="0" i="0" u="none" strike="noStrike" cap="none" normalizeH="0" baseline="0" dirty="0" err="1">
                          <a:ln>
                            <a:noFill/>
                          </a:ln>
                          <a:solidFill>
                            <a:schemeClr val="tx1"/>
                          </a:solidFill>
                          <a:effectLst/>
                          <a:latin typeface="+mn-lt"/>
                          <a:cs typeface="Arial" charset="0"/>
                        </a:rPr>
                        <a:t>qu’Il</a:t>
                      </a:r>
                      <a:r>
                        <a:rPr kumimoji="0" lang="en-US" sz="3700" b="0" i="0" u="none" strike="noStrike" cap="none" normalizeH="0" baseline="0" dirty="0">
                          <a:ln>
                            <a:noFill/>
                          </a:ln>
                          <a:solidFill>
                            <a:schemeClr val="tx1"/>
                          </a:solidFill>
                          <a:effectLst/>
                          <a:latin typeface="+mn-lt"/>
                          <a:cs typeface="Arial" charset="0"/>
                        </a:rPr>
                        <a:t> </a:t>
                      </a:r>
                      <a:r>
                        <a:rPr kumimoji="0" lang="en-US" sz="3700" b="0" i="0" u="none" strike="noStrike" cap="none" normalizeH="0" baseline="0" dirty="0" err="1">
                          <a:ln>
                            <a:noFill/>
                          </a:ln>
                          <a:solidFill>
                            <a:schemeClr val="tx1"/>
                          </a:solidFill>
                          <a:effectLst/>
                          <a:latin typeface="+mn-lt"/>
                          <a:cs typeface="Arial" charset="0"/>
                        </a:rPr>
                        <a:t>accorde</a:t>
                      </a:r>
                      <a:r>
                        <a:rPr kumimoji="0" lang="en-US" sz="3700" b="0" i="0" u="none" strike="noStrike" cap="none" normalizeH="0" baseline="0" dirty="0">
                          <a:ln>
                            <a:noFill/>
                          </a:ln>
                          <a:solidFill>
                            <a:schemeClr val="tx1"/>
                          </a:solidFill>
                          <a:effectLst/>
                          <a:latin typeface="+mn-lt"/>
                          <a:cs typeface="Arial" charset="0"/>
                        </a:rPr>
                        <a:t> Sa </a:t>
                      </a:r>
                      <a:r>
                        <a:rPr kumimoji="0" lang="en-US" sz="3700" b="0" i="0" u="none" strike="noStrike" cap="none" normalizeH="0" baseline="0" dirty="0" err="1">
                          <a:ln>
                            <a:noFill/>
                          </a:ln>
                          <a:solidFill>
                            <a:schemeClr val="tx1"/>
                          </a:solidFill>
                          <a:effectLst/>
                          <a:latin typeface="+mn-lt"/>
                          <a:cs typeface="Arial" charset="0"/>
                        </a:rPr>
                        <a:t>miséricorde</a:t>
                      </a:r>
                      <a:r>
                        <a:rPr kumimoji="0" lang="en-US" sz="3700" b="0" i="0" u="none" strike="noStrike" cap="none" normalizeH="0" baseline="0" dirty="0">
                          <a:ln>
                            <a:noFill/>
                          </a:ln>
                          <a:solidFill>
                            <a:schemeClr val="tx1"/>
                          </a:solidFill>
                          <a:effectLst/>
                          <a:latin typeface="+mn-lt"/>
                          <a:cs typeface="Arial" charset="0"/>
                        </a:rPr>
                        <a:t> à </a:t>
                      </a:r>
                      <a:r>
                        <a:rPr kumimoji="0" lang="en-US" sz="3700" b="0" i="0" u="none" strike="noStrike" cap="none" normalizeH="0" baseline="0" dirty="0" err="1">
                          <a:ln>
                            <a:noFill/>
                          </a:ln>
                          <a:solidFill>
                            <a:schemeClr val="tx1"/>
                          </a:solidFill>
                          <a:effectLst/>
                          <a:latin typeface="+mn-lt"/>
                          <a:cs typeface="Arial" charset="0"/>
                        </a:rPr>
                        <a:t>nos</a:t>
                      </a:r>
                      <a:r>
                        <a:rPr kumimoji="0" lang="en-US" sz="3700" b="0" i="0" u="none" strike="noStrike" cap="none" normalizeH="0" baseline="0" dirty="0">
                          <a:ln>
                            <a:noFill/>
                          </a:ln>
                          <a:solidFill>
                            <a:schemeClr val="tx1"/>
                          </a:solidFill>
                          <a:effectLst/>
                          <a:latin typeface="+mn-lt"/>
                          <a:cs typeface="Arial" charset="0"/>
                        </a:rPr>
                        <a:t> âmes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mn-lt"/>
                          <a:cs typeface="Arial" charset="0"/>
                        </a:rPr>
                        <a:t>et nous </a:t>
                      </a:r>
                      <a:r>
                        <a:rPr kumimoji="0" lang="en-US" sz="3700" b="0" i="0" u="none" strike="noStrike" cap="none" normalizeH="0" baseline="0" dirty="0" err="1">
                          <a:ln>
                            <a:noFill/>
                          </a:ln>
                          <a:solidFill>
                            <a:schemeClr val="tx1"/>
                          </a:solidFill>
                          <a:effectLst/>
                          <a:latin typeface="+mn-lt"/>
                          <a:cs typeface="Arial" charset="0"/>
                        </a:rPr>
                        <a:t>pardonne</a:t>
                      </a:r>
                      <a:r>
                        <a:rPr kumimoji="0" lang="en-US" sz="3700" b="0" i="0" u="none" strike="noStrike" cap="none" normalizeH="0" baseline="0" dirty="0">
                          <a:ln>
                            <a:noFill/>
                          </a:ln>
                          <a:solidFill>
                            <a:schemeClr val="tx1"/>
                          </a:solidFill>
                          <a:effectLst/>
                          <a:latin typeface="+mn-lt"/>
                          <a:cs typeface="Arial" charset="0"/>
                        </a:rPr>
                        <a:t> </a:t>
                      </a:r>
                      <a:r>
                        <a:rPr kumimoji="0" lang="en-US" sz="3700" b="0" i="0" u="none" strike="noStrike" cap="none" normalizeH="0" baseline="0" dirty="0" err="1">
                          <a:ln>
                            <a:noFill/>
                          </a:ln>
                          <a:solidFill>
                            <a:schemeClr val="tx1"/>
                          </a:solidFill>
                          <a:effectLst/>
                          <a:latin typeface="+mn-lt"/>
                          <a:cs typeface="Arial" charset="0"/>
                        </a:rPr>
                        <a:t>nos</a:t>
                      </a:r>
                      <a:r>
                        <a:rPr kumimoji="0" lang="en-US" sz="3700" b="0" i="0" u="none" strike="noStrike" cap="none" normalizeH="0" baseline="0" dirty="0">
                          <a:ln>
                            <a:noFill/>
                          </a:ln>
                          <a:solidFill>
                            <a:schemeClr val="tx1"/>
                          </a:solidFill>
                          <a:effectLst/>
                          <a:latin typeface="+mn-lt"/>
                          <a:cs typeface="Arial" charset="0"/>
                        </a:rPr>
                        <a:t> </a:t>
                      </a:r>
                      <a:r>
                        <a:rPr kumimoji="0" lang="en-US" sz="3700" b="0" i="0" u="none" strike="noStrike" cap="none" normalizeH="0" baseline="0" dirty="0" err="1">
                          <a:ln>
                            <a:noFill/>
                          </a:ln>
                          <a:solidFill>
                            <a:schemeClr val="tx1"/>
                          </a:solidFill>
                          <a:effectLst/>
                          <a:latin typeface="+mn-lt"/>
                          <a:cs typeface="Arial" charset="0"/>
                        </a:rPr>
                        <a:t>péchés</a:t>
                      </a:r>
                      <a:r>
                        <a:rPr kumimoji="0" lang="en-US" sz="3700" b="0" i="0" u="none" strike="noStrike" cap="none" normalizeH="0" baseline="0" dirty="0">
                          <a:ln>
                            <a:noFill/>
                          </a:ln>
                          <a:solidFill>
                            <a:schemeClr val="tx1"/>
                          </a:solidFill>
                          <a:effectLst/>
                          <a:latin typeface="+mn-lt"/>
                          <a:cs typeface="Arial" charset="0"/>
                        </a:rPr>
                        <a:t>.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اِسْأَلِي الرَّبَّ عَنَّا،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لِيَصْنَعَ رَحْمَةً مَعَ نُفُوسِنَا،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وَيَغْفِرَ لَنَا خَطَايَانَا. </a:t>
                      </a:r>
                      <a:endParaRPr kumimoji="0" lang="en-CA" sz="4300" b="0" i="0" u="none" strike="noStrike" cap="none" normalizeH="0" baseline="0" dirty="0">
                        <a:ln>
                          <a:noFill/>
                        </a:ln>
                        <a:solidFill>
                          <a:schemeClr val="tx1"/>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88056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Ma]ho </a:t>
                      </a:r>
                      <a:r>
                        <a:rPr kumimoji="0" lang="en-US" sz="5300" b="0" i="0" u="none" strike="noStrike" cap="none" normalizeH="0" baseline="0" dirty="0" err="1">
                          <a:ln>
                            <a:noFill/>
                          </a:ln>
                          <a:solidFill>
                            <a:srgbClr val="FFFF00"/>
                          </a:solidFill>
                          <a:effectLst/>
                          <a:latin typeface="Coptic1" pitchFamily="2" charset="0"/>
                          <a:cs typeface="Arial" charset="0"/>
                        </a:rPr>
                        <a:t>m~p</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oic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e~h~r</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e~jwn</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n~teferounai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nen'u</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n~tef,a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nennobi</a:t>
                      </a:r>
                      <a:r>
                        <a:rPr kumimoji="0" lang="en-US" sz="5300" b="0" i="0" u="none" strike="noStrike" cap="none" normalizeH="0" baseline="0" dirty="0">
                          <a:ln>
                            <a:noFill/>
                          </a:ln>
                          <a:solidFill>
                            <a:srgbClr val="FFFF00"/>
                          </a:solidFill>
                          <a:effectLst/>
                          <a:latin typeface="Coptic1" pitchFamily="2" charset="0"/>
                          <a:cs typeface="Arial" charset="0"/>
                        </a:rPr>
                        <a:t> nan </a:t>
                      </a:r>
                      <a:r>
                        <a:rPr kumimoji="0" lang="en-US" sz="5300" b="0" i="0" u="none" strike="noStrike" cap="none" normalizeH="0" baseline="0" dirty="0" err="1">
                          <a:ln>
                            <a:noFill/>
                          </a:ln>
                          <a:solidFill>
                            <a:srgbClr val="FFFF00"/>
                          </a:solidFill>
                          <a:effectLst/>
                          <a:latin typeface="Coptic1" pitchFamily="2" charset="0"/>
                          <a:cs typeface="Arial" charset="0"/>
                        </a:rPr>
                        <a:t>e~bol</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6"/>
          <p:cNvGraphicFramePr>
            <a:graphicFrameLocks noGrp="1"/>
          </p:cNvGraphicFramePr>
          <p:nvPr/>
        </p:nvGraphicFramePr>
        <p:xfrm>
          <a:off x="0" y="0"/>
          <a:ext cx="12192000" cy="6772747"/>
        </p:xfrm>
        <a:graphic>
          <a:graphicData uri="http://schemas.openxmlformats.org/drawingml/2006/table">
            <a:tbl>
              <a:tblPr/>
              <a:tblGrid>
                <a:gridCol w="70866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29911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zh-CN" sz="3700" b="0" i="0" u="none" strike="noStrike" cap="none" normalizeH="0" baseline="0" dirty="0">
                          <a:ln>
                            <a:noFill/>
                          </a:ln>
                          <a:solidFill>
                            <a:schemeClr val="tx1"/>
                          </a:solidFill>
                          <a:effectLst/>
                          <a:latin typeface="Arial" charset="0"/>
                          <a:ea typeface="SimSun" pitchFamily="2" charset="-122"/>
                          <a:cs typeface="Arial" charset="0"/>
                        </a:rPr>
                        <a:t>Ô Vierge Marie,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zh-CN" sz="3700" b="0" i="0" u="none" strike="noStrike" cap="none" normalizeH="0" baseline="0" dirty="0">
                          <a:ln>
                            <a:noFill/>
                          </a:ln>
                          <a:solidFill>
                            <a:schemeClr val="tx1"/>
                          </a:solidFill>
                          <a:effectLst/>
                          <a:latin typeface="Arial" charset="0"/>
                          <a:ea typeface="SimSun" pitchFamily="2" charset="-122"/>
                          <a:cs typeface="Arial" charset="0"/>
                        </a:rPr>
                        <a:t>Sainte Mère de Dieu,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zh-CN" sz="3700" b="0" i="0" u="none" strike="noStrike" cap="none" normalizeH="0" baseline="0" dirty="0">
                          <a:ln>
                            <a:noFill/>
                          </a:ln>
                          <a:solidFill>
                            <a:schemeClr val="tx1"/>
                          </a:solidFill>
                          <a:effectLst/>
                          <a:latin typeface="Arial" charset="0"/>
                          <a:ea typeface="SimSun" pitchFamily="2" charset="-122"/>
                          <a:cs typeface="Arial" charset="0"/>
                        </a:rPr>
                        <a:t>médiatrice fidèle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altLang="zh-CN" sz="3700" b="0" i="0" u="none" strike="noStrike" cap="none" normalizeH="0" baseline="0" dirty="0">
                          <a:ln>
                            <a:noFill/>
                          </a:ln>
                          <a:solidFill>
                            <a:schemeClr val="tx1"/>
                          </a:solidFill>
                          <a:effectLst/>
                          <a:latin typeface="Arial" charset="0"/>
                          <a:ea typeface="SimSun" pitchFamily="2" charset="-122"/>
                          <a:cs typeface="Arial" charset="0"/>
                        </a:rPr>
                        <a:t>au genre humain</a:t>
                      </a:r>
                    </a:p>
                  </a:txBody>
                  <a:tcPr marL="120000" marR="120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أَيَّتُهَا الْعَذْرَاءُ مَرْيَمُ،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وَالِدَةُ الإِلَهِ الْقِدِّيسَةُ،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الشَّفِيعَةُ </a:t>
                      </a:r>
                      <a:r>
                        <a:rPr kumimoji="0" lang="ar-SA" sz="4300" b="0" i="0" u="none" strike="noStrike" cap="none" normalizeH="0" baseline="0" dirty="0" err="1">
                          <a:ln>
                            <a:noFill/>
                          </a:ln>
                          <a:solidFill>
                            <a:schemeClr val="tx1"/>
                          </a:solidFill>
                          <a:effectLst/>
                          <a:latin typeface="Arial" charset="0"/>
                          <a:cs typeface="Arial" pitchFamily="34" charset="0"/>
                        </a:rPr>
                        <a:t>الْآمِينَةُ</a:t>
                      </a:r>
                      <a:r>
                        <a:rPr kumimoji="0" lang="ar-SA" sz="4300" b="0" i="0" u="none" strike="noStrike" cap="none" normalizeH="0" baseline="0" dirty="0">
                          <a:ln>
                            <a:noFill/>
                          </a:ln>
                          <a:solidFill>
                            <a:schemeClr val="tx1"/>
                          </a:solidFill>
                          <a:effectLst/>
                          <a:latin typeface="Arial" charset="0"/>
                          <a:cs typeface="Arial" pitchFamily="34" charset="0"/>
                        </a:rPr>
                        <a:t>،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لِجِنْسِ الْبَشَرِيَّةِ</a:t>
                      </a:r>
                      <a:r>
                        <a:rPr kumimoji="0" lang="fr-FR" sz="4300" b="0" i="0" u="none" strike="noStrike" cap="none" normalizeH="0" baseline="0" dirty="0">
                          <a:ln>
                            <a:noFill/>
                          </a:ln>
                          <a:solidFill>
                            <a:schemeClr val="tx1"/>
                          </a:solidFill>
                          <a:effectLst/>
                          <a:latin typeface="Arial" charset="0"/>
                          <a:cs typeface="Arial" pitchFamily="34" charset="0"/>
                        </a:rPr>
                        <a:t>. </a:t>
                      </a:r>
                      <a:endParaRPr kumimoji="0" lang="en-CA" sz="4300" b="0" i="0" u="none" strike="noStrike" cap="none" normalizeH="0" baseline="0" dirty="0">
                        <a:ln>
                          <a:noFill/>
                        </a:ln>
                        <a:solidFill>
                          <a:schemeClr val="tx1"/>
                        </a:solidFill>
                        <a:effectLst/>
                        <a:latin typeface="Arial"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758275">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Paryenoc</a:t>
                      </a:r>
                      <a:r>
                        <a:rPr kumimoji="0" lang="en-US" sz="5300" b="0" i="0" u="none" strike="noStrike" cap="none" normalizeH="0" baseline="0" dirty="0">
                          <a:ln>
                            <a:noFill/>
                          </a:ln>
                          <a:solidFill>
                            <a:srgbClr val="FFFF00"/>
                          </a:solidFill>
                          <a:effectLst/>
                          <a:latin typeface="Coptic1" pitchFamily="2" charset="0"/>
                          <a:cs typeface="Arial" charset="0"/>
                        </a:rPr>
                        <a:t> Mariam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Yeo~tokoc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P~roctat</a:t>
                      </a:r>
                      <a:r>
                        <a:rPr kumimoji="0" lang="en-US" sz="5300" b="0" i="0" u="none" strike="noStrike" cap="none" normalizeH="0" baseline="0" dirty="0">
                          <a:ln>
                            <a:noFill/>
                          </a:ln>
                          <a:solidFill>
                            <a:srgbClr val="FFFF00"/>
                          </a:solidFill>
                          <a:effectLst/>
                          <a:latin typeface="Coptic1" pitchFamily="2" charset="0"/>
                          <a:cs typeface="Arial" charset="0"/>
                        </a:rPr>
                        <a:t>/c </a:t>
                      </a:r>
                      <a:r>
                        <a:rPr kumimoji="0" lang="en-US" sz="5300" b="0" i="0" u="none" strike="noStrike" cap="none" normalizeH="0" baseline="0" dirty="0" err="1">
                          <a:ln>
                            <a:noFill/>
                          </a:ln>
                          <a:solidFill>
                            <a:srgbClr val="FFFF00"/>
                          </a:solidFill>
                          <a:effectLst/>
                          <a:latin typeface="Coptic1" pitchFamily="2" charset="0"/>
                          <a:cs typeface="Arial" charset="0"/>
                        </a:rPr>
                        <a:t>etenhot</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p~genoc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metrwmi</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24282378"/>
      </p:ext>
    </p:extLst>
  </p:cSld>
  <p:clrMapOvr>
    <a:masterClrMapping/>
  </p:clrMapOvr>
  <p:transition/>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3121" name="Group 17"/>
          <p:cNvGraphicFramePr>
            <a:graphicFrameLocks noGrp="1"/>
          </p:cNvGraphicFramePr>
          <p:nvPr/>
        </p:nvGraphicFramePr>
        <p:xfrm>
          <a:off x="0" y="1"/>
          <a:ext cx="12192000" cy="6659260"/>
        </p:xfrm>
        <a:graphic>
          <a:graphicData uri="http://schemas.openxmlformats.org/drawingml/2006/table">
            <a:tbl>
              <a:tblPr/>
              <a:tblGrid>
                <a:gridCol w="7577667">
                  <a:extLst>
                    <a:ext uri="{9D8B030D-6E8A-4147-A177-3AD203B41FA5}">
                      <a16:colId xmlns:a16="http://schemas.microsoft.com/office/drawing/2014/main" val="20000"/>
                    </a:ext>
                  </a:extLst>
                </a:gridCol>
                <a:gridCol w="4614333">
                  <a:extLst>
                    <a:ext uri="{9D8B030D-6E8A-4147-A177-3AD203B41FA5}">
                      <a16:colId xmlns:a16="http://schemas.microsoft.com/office/drawing/2014/main" val="20001"/>
                    </a:ext>
                  </a:extLst>
                </a:gridCol>
              </a:tblGrid>
              <a:tr h="29911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zh-CN" sz="3700" b="0" i="0" u="none" strike="noStrike" cap="none" normalizeH="0" baseline="0" dirty="0">
                          <a:ln>
                            <a:noFill/>
                          </a:ln>
                          <a:solidFill>
                            <a:schemeClr val="tx1"/>
                          </a:solidFill>
                          <a:effectLst/>
                          <a:latin typeface="Arial" charset="0"/>
                          <a:ea typeface="SimSun" pitchFamily="2" charset="-122"/>
                          <a:cs typeface="Arial" charset="0"/>
                        </a:rPr>
                        <a:t>Intercède pour nous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zh-CN" sz="3700" b="0" i="0" u="none" strike="noStrike" cap="none" normalizeH="0" baseline="0" dirty="0">
                          <a:ln>
                            <a:noFill/>
                          </a:ln>
                          <a:solidFill>
                            <a:schemeClr val="tx1"/>
                          </a:solidFill>
                          <a:effectLst/>
                          <a:latin typeface="Arial" charset="0"/>
                          <a:ea typeface="SimSun" pitchFamily="2" charset="-122"/>
                          <a:cs typeface="Arial" charset="0"/>
                        </a:rPr>
                        <a:t>devant le Christ qui tu as enfanté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zh-CN" sz="3700" b="0" i="0" u="none" strike="noStrike" cap="none" normalizeH="0" baseline="0" dirty="0">
                          <a:ln>
                            <a:noFill/>
                          </a:ln>
                          <a:solidFill>
                            <a:schemeClr val="tx1"/>
                          </a:solidFill>
                          <a:effectLst/>
                          <a:latin typeface="Arial" charset="0"/>
                          <a:ea typeface="SimSun" pitchFamily="2" charset="-122"/>
                          <a:cs typeface="Arial" charset="0"/>
                        </a:rPr>
                        <a:t>afin qu’Il nous accorde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zh-CN" sz="3700" b="0" i="0" u="none" strike="noStrike" cap="none" normalizeH="0" baseline="0" dirty="0">
                          <a:ln>
                            <a:noFill/>
                          </a:ln>
                          <a:solidFill>
                            <a:schemeClr val="tx1"/>
                          </a:solidFill>
                          <a:effectLst/>
                          <a:latin typeface="Arial" charset="0"/>
                          <a:ea typeface="SimSun" pitchFamily="2" charset="-122"/>
                          <a:cs typeface="Arial" charset="0"/>
                        </a:rPr>
                        <a:t>la rémission de nos péchés. </a:t>
                      </a:r>
                      <a:endParaRPr kumimoji="0" lang="en-US" sz="3700" b="0" i="0" u="none" strike="noStrike" cap="none" normalizeH="0" baseline="0" dirty="0">
                        <a:ln>
                          <a:noFill/>
                        </a:ln>
                        <a:solidFill>
                          <a:schemeClr val="tx1"/>
                        </a:solidFill>
                        <a:effectLst/>
                        <a:latin typeface="Coptic1" pitchFamily="2" charset="0"/>
                        <a:cs typeface="Arial" charset="0"/>
                      </a:endParaRPr>
                    </a:p>
                  </a:txBody>
                  <a:tcPr marL="120000" marR="120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اشْفَعِي فِينَا،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أَمَامَ الْمَسِيحِ الَّذِي وَلَدْتِهِ،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لِكَيْ يَنْعَمَ عَلَيْنَا،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بِغُفْرَانِ خَطَايَانَا. </a:t>
                      </a:r>
                      <a:endParaRPr kumimoji="0" lang="en-CA" sz="4300" b="0" i="0" u="none" strike="noStrike" cap="none" normalizeH="0" baseline="0" dirty="0">
                        <a:ln>
                          <a:noFill/>
                        </a:ln>
                        <a:solidFill>
                          <a:schemeClr val="tx1"/>
                        </a:solidFill>
                        <a:effectLst/>
                        <a:latin typeface="Arial"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44788">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A~rip~recbeuin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e~h~r</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e~jwn</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nahren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P,#c</a:t>
                      </a:r>
                      <a:r>
                        <a:rPr kumimoji="0" lang="en-US" sz="5300" b="0" i="0" u="none" strike="noStrike" cap="none" normalizeH="0" baseline="0" dirty="0">
                          <a:ln>
                            <a:noFill/>
                          </a:ln>
                          <a:solidFill>
                            <a:srgbClr val="FFFF00"/>
                          </a:solidFill>
                          <a:effectLst/>
                          <a:latin typeface="Coptic1" pitchFamily="2" charset="0"/>
                          <a:cs typeface="Arial" charset="0"/>
                        </a:rPr>
                        <a:t># V/</a:t>
                      </a:r>
                      <a:r>
                        <a:rPr kumimoji="0" lang="en-US" sz="5300" b="0" i="0" u="none" strike="noStrike" cap="none" normalizeH="0" baseline="0" dirty="0" err="1">
                          <a:ln>
                            <a:noFill/>
                          </a:ln>
                          <a:solidFill>
                            <a:srgbClr val="FFFF00"/>
                          </a:solidFill>
                          <a:effectLst/>
                          <a:latin typeface="Coptic1" pitchFamily="2" charset="0"/>
                          <a:cs typeface="Arial" charset="0"/>
                        </a:rPr>
                        <a:t>etarej~vof</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hopwc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n~teferh~mot</a:t>
                      </a:r>
                      <a:r>
                        <a:rPr kumimoji="0" lang="en-US" sz="5300" b="0" i="0" u="none" strike="noStrike" cap="none" normalizeH="0" baseline="0" dirty="0">
                          <a:ln>
                            <a:noFill/>
                          </a:ln>
                          <a:solidFill>
                            <a:srgbClr val="FFFF00"/>
                          </a:solidFill>
                          <a:effectLst/>
                          <a:latin typeface="Coptic1" pitchFamily="2" charset="0"/>
                          <a:cs typeface="Arial" charset="0"/>
                        </a:rPr>
                        <a:t> nan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m~pi,w</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e~bol</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nennobi</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5169" name="Group 17"/>
          <p:cNvGraphicFramePr>
            <a:graphicFrameLocks noGrp="1"/>
          </p:cNvGraphicFramePr>
          <p:nvPr/>
        </p:nvGraphicFramePr>
        <p:xfrm>
          <a:off x="0" y="0"/>
          <a:ext cx="12192000" cy="6629400"/>
        </p:xfrm>
        <a:graphic>
          <a:graphicData uri="http://schemas.openxmlformats.org/drawingml/2006/table">
            <a:tbl>
              <a:tblPr/>
              <a:tblGrid>
                <a:gridCol w="6549153">
                  <a:extLst>
                    <a:ext uri="{9D8B030D-6E8A-4147-A177-3AD203B41FA5}">
                      <a16:colId xmlns:a16="http://schemas.microsoft.com/office/drawing/2014/main" val="20000"/>
                    </a:ext>
                  </a:extLst>
                </a:gridCol>
                <a:gridCol w="5642847">
                  <a:extLst>
                    <a:ext uri="{9D8B030D-6E8A-4147-A177-3AD203B41FA5}">
                      <a16:colId xmlns:a16="http://schemas.microsoft.com/office/drawing/2014/main" val="20001"/>
                    </a:ext>
                  </a:extLst>
                </a:gridCol>
              </a:tblGrid>
              <a:tr h="3176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mn-lt"/>
                          <a:cs typeface="Arial" charset="0"/>
                        </a:rPr>
                        <a:t>Ô Vierge, salut à toi,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mn-lt"/>
                          <a:cs typeface="Arial" charset="0"/>
                        </a:rPr>
                        <a:t>toi la reine véritable.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mn-lt"/>
                          <a:cs typeface="Arial" charset="0"/>
                        </a:rPr>
                        <a:t>Salut, fierté du genre humain,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mn-lt"/>
                          <a:cs typeface="Arial" charset="0"/>
                        </a:rPr>
                        <a:t>tu enfantas Emmanuel. </a:t>
                      </a:r>
                    </a:p>
                  </a:txBody>
                  <a:tcPr marL="120000" marR="120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السَّلَامُ لَكِ أَيَّتُهَا الْعَذْرَاءُ،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الْمَلِكَةُ الْحَقِيقِيَّةُ الْحَقَّانِيَّةُ،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السَّلَامُ لِفَخْرِ جِنْسِنَا،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وَلَدْتِ لَنَا </a:t>
                      </a:r>
                      <a:r>
                        <a:rPr kumimoji="0" lang="ar-SA" sz="4300" b="0" i="0" u="none" strike="noStrike" cap="none" normalizeH="0" baseline="0" dirty="0" err="1">
                          <a:ln>
                            <a:noFill/>
                          </a:ln>
                          <a:solidFill>
                            <a:schemeClr val="tx1"/>
                          </a:solidFill>
                          <a:effectLst/>
                          <a:latin typeface="Arial" charset="0"/>
                          <a:cs typeface="Arial" pitchFamily="34" charset="0"/>
                        </a:rPr>
                        <a:t>عَمَّانُوئِيلَ</a:t>
                      </a:r>
                      <a:r>
                        <a:rPr kumimoji="0" lang="fr-FR" sz="4300" b="0" i="0" u="none" strike="noStrike" cap="none" normalizeH="0" baseline="0" dirty="0">
                          <a:ln>
                            <a:noFill/>
                          </a:ln>
                          <a:solidFill>
                            <a:schemeClr val="tx1"/>
                          </a:solidFill>
                          <a:effectLst/>
                          <a:latin typeface="Arial" charset="0"/>
                          <a:cs typeface="Arial" pitchFamily="34" charset="0"/>
                        </a:rPr>
                        <a:t>. </a:t>
                      </a:r>
                      <a:endParaRPr kumimoji="0" lang="ar-EG" sz="4300" b="0" i="0" u="none" strike="noStrike" cap="none" normalizeH="0" baseline="0" dirty="0">
                        <a:ln>
                          <a:noFill/>
                        </a:ln>
                        <a:solidFill>
                          <a:schemeClr val="tx1"/>
                        </a:solidFill>
                        <a:effectLst/>
                        <a:latin typeface="Arial"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2813">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ne w~ ]</a:t>
                      </a:r>
                      <a:r>
                        <a:rPr kumimoji="0" lang="en-US" sz="5300" b="0" i="0" u="none" strike="noStrike" cap="none" normalizeH="0" baseline="0" dirty="0" err="1">
                          <a:ln>
                            <a:noFill/>
                          </a:ln>
                          <a:solidFill>
                            <a:srgbClr val="FFFF00"/>
                          </a:solidFill>
                          <a:effectLst/>
                          <a:latin typeface="Coptic1" pitchFamily="2" charset="0"/>
                          <a:cs typeface="Arial" charset="0"/>
                        </a:rPr>
                        <a:t>Paryenoc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ourw</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n~a~l</a:t>
                      </a:r>
                      <a:r>
                        <a:rPr kumimoji="0" lang="en-US" sz="5300" b="0" i="0" u="none" strike="noStrike" cap="none" normalizeH="0" baseline="0" dirty="0">
                          <a:ln>
                            <a:noFill/>
                          </a:ln>
                          <a:solidFill>
                            <a:srgbClr val="FFFF00"/>
                          </a:solidFill>
                          <a:effectLst/>
                          <a:latin typeface="Coptic1" pitchFamily="2" charset="0"/>
                          <a:cs typeface="Arial" charset="0"/>
                        </a:rPr>
                        <a:t>/yin/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p~sousou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pengenoc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a~rej~vo</a:t>
                      </a:r>
                      <a:r>
                        <a:rPr kumimoji="0" lang="en-US" sz="5300" b="0" i="0" u="none" strike="noStrike" cap="none" normalizeH="0" baseline="0" dirty="0">
                          <a:ln>
                            <a:noFill/>
                          </a:ln>
                          <a:solidFill>
                            <a:srgbClr val="FFFF00"/>
                          </a:solidFill>
                          <a:effectLst/>
                          <a:latin typeface="Coptic1" pitchFamily="2" charset="0"/>
                          <a:cs typeface="Arial" charset="0"/>
                        </a:rPr>
                        <a:t> nan </a:t>
                      </a:r>
                      <a:r>
                        <a:rPr kumimoji="0" lang="en-US" sz="5300" b="0" i="0" u="none" strike="noStrike" cap="none" normalizeH="0" baseline="0" dirty="0" err="1">
                          <a:ln>
                            <a:noFill/>
                          </a:ln>
                          <a:solidFill>
                            <a:srgbClr val="FFFF00"/>
                          </a:solidFill>
                          <a:effectLst/>
                          <a:latin typeface="Coptic1" pitchFamily="2" charset="0"/>
                          <a:cs typeface="Arial" charset="0"/>
                        </a:rPr>
                        <a:t>n~Emmanou</a:t>
                      </a:r>
                      <a:r>
                        <a:rPr kumimoji="0" lang="en-US" sz="5300" b="0" i="0" u="none" strike="noStrike" cap="none" normalizeH="0" baseline="0" dirty="0">
                          <a:ln>
                            <a:noFill/>
                          </a:ln>
                          <a:solidFill>
                            <a:srgbClr val="FFFF00"/>
                          </a:solidFill>
                          <a:effectLst/>
                          <a:latin typeface="Coptic1" pitchFamily="2" charset="0"/>
                          <a:cs typeface="Arial" charset="0"/>
                        </a:rPr>
                        <a:t>/l.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7214" name="Group 14"/>
          <p:cNvGraphicFramePr>
            <a:graphicFrameLocks noGrp="1"/>
          </p:cNvGraphicFramePr>
          <p:nvPr/>
        </p:nvGraphicFramePr>
        <p:xfrm>
          <a:off x="0" y="1"/>
          <a:ext cx="12192000" cy="6108736"/>
        </p:xfrm>
        <a:graphic>
          <a:graphicData uri="http://schemas.openxmlformats.org/drawingml/2006/table">
            <a:tbl>
              <a:tblPr/>
              <a:tblGrid>
                <a:gridCol w="7680960">
                  <a:extLst>
                    <a:ext uri="{9D8B030D-6E8A-4147-A177-3AD203B41FA5}">
                      <a16:colId xmlns:a16="http://schemas.microsoft.com/office/drawing/2014/main" val="20000"/>
                    </a:ext>
                  </a:extLst>
                </a:gridCol>
                <a:gridCol w="4511040">
                  <a:extLst>
                    <a:ext uri="{9D8B030D-6E8A-4147-A177-3AD203B41FA5}">
                      <a16:colId xmlns:a16="http://schemas.microsoft.com/office/drawing/2014/main" val="20001"/>
                    </a:ext>
                  </a:extLst>
                </a:gridCol>
              </a:tblGrid>
              <a:tr h="27660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zh-CN" sz="3500" b="0" i="0" u="none" strike="noStrike" cap="none" normalizeH="0" baseline="0" dirty="0">
                          <a:ln>
                            <a:noFill/>
                          </a:ln>
                          <a:solidFill>
                            <a:schemeClr val="tx1"/>
                          </a:solidFill>
                          <a:effectLst/>
                          <a:latin typeface="Arial" charset="0"/>
                          <a:ea typeface="SimSun" pitchFamily="2" charset="-122"/>
                          <a:cs typeface="Arial" charset="0"/>
                        </a:rPr>
                        <a:t>Souviens-toi, nous t’implorons,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zh-CN" sz="3500" b="0" i="0" u="none" strike="noStrike" cap="none" normalizeH="0" baseline="0" dirty="0">
                          <a:ln>
                            <a:noFill/>
                          </a:ln>
                          <a:solidFill>
                            <a:schemeClr val="tx1"/>
                          </a:solidFill>
                          <a:effectLst/>
                          <a:latin typeface="Arial" charset="0"/>
                          <a:ea typeface="SimSun" pitchFamily="2" charset="-122"/>
                          <a:cs typeface="Arial" charset="0"/>
                        </a:rPr>
                        <a:t>Ô intercesseur fidèle,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zh-CN" sz="3500" b="0" i="0" u="none" strike="noStrike" cap="none" normalizeH="0" baseline="0" dirty="0">
                          <a:ln>
                            <a:noFill/>
                          </a:ln>
                          <a:solidFill>
                            <a:schemeClr val="tx1"/>
                          </a:solidFill>
                          <a:effectLst/>
                          <a:latin typeface="Arial" charset="0"/>
                          <a:ea typeface="SimSun" pitchFamily="2" charset="-122"/>
                          <a:cs typeface="Arial" charset="0"/>
                        </a:rPr>
                        <a:t>devant notre Seigneur Jésus-Christ,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zh-CN" sz="3500" b="0" i="0" u="none" strike="noStrike" cap="none" normalizeH="0" baseline="0" dirty="0">
                          <a:ln>
                            <a:noFill/>
                          </a:ln>
                          <a:solidFill>
                            <a:schemeClr val="tx1"/>
                          </a:solidFill>
                          <a:effectLst/>
                          <a:latin typeface="Arial" charset="0"/>
                          <a:ea typeface="SimSun" pitchFamily="2" charset="-122"/>
                          <a:cs typeface="Arial" charset="0"/>
                        </a:rPr>
                        <a:t>pour qu'Il nous pardonne nos péchés.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نَسْأَلُكِ أَذْكُرِينَا، </a:t>
                      </a:r>
                      <a:endParaRPr kumimoji="0" lang="fr-FR" sz="37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أَيَّتُهَا الشَّفِيعَةُ الْمُؤْتَمَنَةُ، </a:t>
                      </a:r>
                      <a:endParaRPr kumimoji="0" lang="fr-FR" sz="37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أَمَامَ رَبِّنَا يَسُوعَ الْمَسِيحِ، </a:t>
                      </a:r>
                      <a:endParaRPr kumimoji="0" lang="fr-FR" sz="37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لِيَغْفِرَ لَنَا خَطَايَانَا</a:t>
                      </a:r>
                      <a:r>
                        <a:rPr kumimoji="0" lang="fr-FR" sz="3700" b="0" i="0" u="none" strike="noStrike" cap="none" normalizeH="0" baseline="0" dirty="0">
                          <a:ln>
                            <a:noFill/>
                          </a:ln>
                          <a:solidFill>
                            <a:schemeClr val="tx1"/>
                          </a:solidFill>
                          <a:effectLst/>
                          <a:latin typeface="Arial" charset="0"/>
                          <a:cs typeface="Arial" pitchFamily="34" charset="0"/>
                        </a:rPr>
                        <a:t>. </a:t>
                      </a:r>
                      <a:endParaRPr kumimoji="0" lang="en-CA" sz="3700" b="0" i="0" u="none" strike="noStrike" cap="none" normalizeH="0" baseline="0" dirty="0">
                        <a:ln>
                          <a:noFill/>
                        </a:ln>
                        <a:solidFill>
                          <a:schemeClr val="tx1"/>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Ten]ho </a:t>
                      </a:r>
                      <a:r>
                        <a:rPr kumimoji="0" lang="en-US" sz="5300" b="0" i="0" u="none" strike="noStrike" cap="none" normalizeH="0" baseline="0" dirty="0" err="1">
                          <a:ln>
                            <a:noFill/>
                          </a:ln>
                          <a:solidFill>
                            <a:srgbClr val="FFFF00"/>
                          </a:solidFill>
                          <a:effectLst/>
                          <a:latin typeface="Coptic1" pitchFamily="2" charset="0"/>
                          <a:cs typeface="Arial" charset="0"/>
                        </a:rPr>
                        <a:t>a~ripenmeui</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w~ ]</a:t>
                      </a:r>
                      <a:r>
                        <a:rPr kumimoji="0" lang="en-US" sz="5300" b="0" i="0" u="none" strike="noStrike" cap="none" normalizeH="0" baseline="0" dirty="0" err="1">
                          <a:ln>
                            <a:noFill/>
                          </a:ln>
                          <a:solidFill>
                            <a:srgbClr val="FFFF00"/>
                          </a:solidFill>
                          <a:effectLst/>
                          <a:latin typeface="Coptic1" pitchFamily="2" charset="0"/>
                          <a:cs typeface="Arial" charset="0"/>
                        </a:rPr>
                        <a:t>p~roctat</a:t>
                      </a:r>
                      <a:r>
                        <a:rPr kumimoji="0" lang="en-US" sz="5300" b="0" i="0" u="none" strike="noStrike" cap="none" normalizeH="0" baseline="0" dirty="0">
                          <a:ln>
                            <a:noFill/>
                          </a:ln>
                          <a:solidFill>
                            <a:srgbClr val="FFFF00"/>
                          </a:solidFill>
                          <a:effectLst/>
                          <a:latin typeface="Coptic1" pitchFamily="2" charset="0"/>
                          <a:cs typeface="Arial" charset="0"/>
                        </a:rPr>
                        <a:t>/c </a:t>
                      </a:r>
                      <a:r>
                        <a:rPr kumimoji="0" lang="en-US" sz="5300" b="0" i="0" u="none" strike="noStrike" cap="none" normalizeH="0" baseline="0" dirty="0" err="1">
                          <a:ln>
                            <a:noFill/>
                          </a:ln>
                          <a:solidFill>
                            <a:srgbClr val="FFFF00"/>
                          </a:solidFill>
                          <a:effectLst/>
                          <a:latin typeface="Coptic1" pitchFamily="2" charset="0"/>
                          <a:cs typeface="Arial" charset="0"/>
                        </a:rPr>
                        <a:t>etenhot</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nahren</a:t>
                      </a:r>
                      <a:r>
                        <a:rPr kumimoji="0" lang="en-US" sz="5300" b="0" i="0" u="none" strike="noStrike" cap="none" normalizeH="0" baseline="0" dirty="0">
                          <a:ln>
                            <a:noFill/>
                          </a:ln>
                          <a:solidFill>
                            <a:srgbClr val="FFFF00"/>
                          </a:solidFill>
                          <a:effectLst/>
                          <a:latin typeface="Coptic1" pitchFamily="2" charset="0"/>
                          <a:cs typeface="Arial" charset="0"/>
                        </a:rPr>
                        <a:t> pen{</a:t>
                      </a:r>
                      <a:r>
                        <a:rPr kumimoji="0" lang="en-US" sz="5300" b="0" i="0" u="none" strike="noStrike" cap="none" normalizeH="0" baseline="0" dirty="0" err="1">
                          <a:ln>
                            <a:noFill/>
                          </a:ln>
                          <a:solidFill>
                            <a:srgbClr val="FFFF00"/>
                          </a:solidFill>
                          <a:effectLst/>
                          <a:latin typeface="Coptic1" pitchFamily="2" charset="0"/>
                          <a:cs typeface="Arial" charset="0"/>
                        </a:rPr>
                        <a:t>oic</a:t>
                      </a:r>
                      <a:r>
                        <a:rPr kumimoji="0" lang="en-US" sz="5300" b="0" i="0" u="none" strike="noStrike" cap="none" normalizeH="0" baseline="0" dirty="0">
                          <a:ln>
                            <a:noFill/>
                          </a:ln>
                          <a:solidFill>
                            <a:srgbClr val="FFFF00"/>
                          </a:solidFill>
                          <a:effectLst/>
                          <a:latin typeface="Coptic1" pitchFamily="2" charset="0"/>
                          <a:cs typeface="Arial" charset="0"/>
                        </a:rPr>
                        <a:t> I/#c# </a:t>
                      </a:r>
                      <a:r>
                        <a:rPr kumimoji="0" lang="en-US" sz="5300" b="0" i="0" u="none" strike="noStrike" cap="none" normalizeH="0" baseline="0" dirty="0" err="1">
                          <a:ln>
                            <a:noFill/>
                          </a:ln>
                          <a:solidFill>
                            <a:srgbClr val="FFFF00"/>
                          </a:solidFill>
                          <a:effectLst/>
                          <a:latin typeface="Coptic1" pitchFamily="2" charset="0"/>
                          <a:cs typeface="Arial" charset="0"/>
                        </a:rPr>
                        <a:t>P,#c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n~tef,a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nennobi</a:t>
                      </a:r>
                      <a:r>
                        <a:rPr kumimoji="0" lang="en-US" sz="5300" b="0" i="0" u="none" strike="noStrike" cap="none" normalizeH="0" baseline="0" dirty="0">
                          <a:ln>
                            <a:noFill/>
                          </a:ln>
                          <a:solidFill>
                            <a:srgbClr val="FFFF00"/>
                          </a:solidFill>
                          <a:effectLst/>
                          <a:latin typeface="Coptic1" pitchFamily="2" charset="0"/>
                          <a:cs typeface="Arial" charset="0"/>
                        </a:rPr>
                        <a:t> nan </a:t>
                      </a:r>
                      <a:r>
                        <a:rPr kumimoji="0" lang="en-US" sz="5300" b="0" i="0" u="none" strike="noStrike" cap="none" normalizeH="0" baseline="0" dirty="0" err="1">
                          <a:ln>
                            <a:noFill/>
                          </a:ln>
                          <a:solidFill>
                            <a:srgbClr val="FFFF00"/>
                          </a:solidFill>
                          <a:effectLst/>
                          <a:latin typeface="Coptic1" pitchFamily="2" charset="0"/>
                          <a:cs typeface="Arial" charset="0"/>
                        </a:rPr>
                        <a:t>e~bol</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
        <p:nvSpPr>
          <p:cNvPr id="2" name="Text Box 77">
            <a:hlinkClick r:id="rId3" action="ppaction://hlinksldjump"/>
            <a:extLst>
              <a:ext uri="{FF2B5EF4-FFF2-40B4-BE49-F238E27FC236}">
                <a16:creationId xmlns:a16="http://schemas.microsoft.com/office/drawing/2014/main" id="{CAB39F53-68F3-B046-AB4C-899971EB3424}"/>
              </a:ext>
            </a:extLst>
          </p:cNvPr>
          <p:cNvSpPr txBox="1">
            <a:spLocks noChangeArrowheads="1"/>
          </p:cNvSpPr>
          <p:nvPr/>
        </p:nvSpPr>
        <p:spPr bwMode="auto">
          <a:xfrm>
            <a:off x="8591039" y="6121536"/>
            <a:ext cx="3599723" cy="704931"/>
          </a:xfrm>
          <a:prstGeom prst="rect">
            <a:avLst/>
          </a:prstGeom>
          <a:solidFill>
            <a:srgbClr val="800000"/>
          </a:solidFill>
          <a:ln w="57150" cmpd="thickThin">
            <a:solidFill>
              <a:schemeClr val="tx1"/>
            </a:solidFill>
            <a:miter lim="800000"/>
            <a:headEnd/>
            <a:tailEnd/>
          </a:ln>
        </p:spPr>
        <p:txBody>
          <a:bodyPr wrap="square" lIns="24000" tIns="24000" rIns="24000" bIns="24000" anchor="ctr">
            <a:spAutoFit/>
          </a:bodyPr>
          <a:lstStyle/>
          <a:p>
            <a:pPr algn="ctr" defTabSz="1219170" fontAlgn="base">
              <a:spcBef>
                <a:spcPct val="0"/>
              </a:spcBef>
              <a:spcAft>
                <a:spcPct val="0"/>
              </a:spcAft>
              <a:defRPr/>
            </a:pPr>
            <a:r>
              <a:rPr lang="fr-FR" sz="2133" dirty="0">
                <a:solidFill>
                  <a:srgbClr val="FFFFFF"/>
                </a:solidFill>
                <a:latin typeface="Arial" charset="0"/>
                <a:cs typeface="Arial" charset="0"/>
              </a:rPr>
              <a:t>Entrée du Christ en Égypte</a:t>
            </a:r>
            <a:endParaRPr lang="en-CA" sz="2133" dirty="0">
              <a:solidFill>
                <a:srgbClr val="FFFFFF"/>
              </a:solidFill>
              <a:latin typeface="Arial" charset="0"/>
              <a:cs typeface="Arial" charset="0"/>
            </a:endParaRPr>
          </a:p>
          <a:p>
            <a:pPr algn="ctr" defTabSz="1219170" rtl="1" fontAlgn="base">
              <a:spcBef>
                <a:spcPct val="0"/>
              </a:spcBef>
              <a:spcAft>
                <a:spcPct val="0"/>
              </a:spcAft>
              <a:defRPr/>
            </a:pPr>
            <a:r>
              <a:rPr lang="ar-EG" sz="2133" dirty="0">
                <a:solidFill>
                  <a:srgbClr val="FFFFFF"/>
                </a:solidFill>
                <a:latin typeface="Arial" charset="0"/>
                <a:cs typeface="Arial" charset="0"/>
              </a:rPr>
              <a:t>دخول السيد المسيح مصر</a:t>
            </a:r>
            <a:endParaRPr lang="en-CA" sz="2133" dirty="0">
              <a:solidFill>
                <a:srgbClr val="FFFFFF"/>
              </a:solidFill>
              <a:latin typeface="Arial" charset="0"/>
              <a:cs typeface="Arial" charset="0"/>
            </a:endParaRPr>
          </a:p>
        </p:txBody>
      </p:sp>
    </p:spTree>
  </p:cSld>
  <p:clrMapOvr>
    <a:masterClrMapping/>
  </p:clrMapOvr>
  <p:transition/>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14294" name="Group 54"/>
          <p:cNvGraphicFramePr>
            <a:graphicFrameLocks noGrp="1"/>
          </p:cNvGraphicFramePr>
          <p:nvPr/>
        </p:nvGraphicFramePr>
        <p:xfrm>
          <a:off x="-14913" y="1172182"/>
          <a:ext cx="12192000" cy="5457217"/>
        </p:xfrm>
        <a:graphic>
          <a:graphicData uri="http://schemas.openxmlformats.org/drawingml/2006/table">
            <a:tbl>
              <a:tblPr/>
              <a:tblGrid>
                <a:gridCol w="8093849">
                  <a:extLst>
                    <a:ext uri="{9D8B030D-6E8A-4147-A177-3AD203B41FA5}">
                      <a16:colId xmlns:a16="http://schemas.microsoft.com/office/drawing/2014/main" val="20000"/>
                    </a:ext>
                  </a:extLst>
                </a:gridCol>
                <a:gridCol w="4098151">
                  <a:extLst>
                    <a:ext uri="{9D8B030D-6E8A-4147-A177-3AD203B41FA5}">
                      <a16:colId xmlns:a16="http://schemas.microsoft.com/office/drawing/2014/main" val="20001"/>
                    </a:ext>
                  </a:extLst>
                </a:gridCol>
              </a:tblGrid>
              <a:tr h="2046456">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La parure de Marie </a:t>
                      </a:r>
                    </a:p>
                    <a:p>
                      <a:pPr marL="0" marR="0" lvl="0" indent="0" algn="ctr" defTabSz="914400" rtl="0" eaLnBrk="1" fontAlgn="base" latinLnBrk="0" hangingPunct="1">
                        <a:lnSpc>
                          <a:spcPct val="95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S’élève au plus haut des cieux </a:t>
                      </a:r>
                    </a:p>
                    <a:p>
                      <a:pPr marL="0" marR="0" lvl="0" indent="0" algn="ctr" defTabSz="914400" rtl="0" eaLnBrk="1" fontAlgn="base" latinLnBrk="0" hangingPunct="1">
                        <a:lnSpc>
                          <a:spcPct val="95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A droite de son Bien-Aimé</a:t>
                      </a:r>
                    </a:p>
                    <a:p>
                      <a:pPr marL="0" marR="0" lvl="0" indent="0" algn="ctr" defTabSz="914400" rtl="0" eaLnBrk="1" fontAlgn="base" latinLnBrk="0" hangingPunct="1">
                        <a:lnSpc>
                          <a:spcPct val="95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Elle L’implore pour nous tous</a:t>
                      </a:r>
                      <a:endParaRPr kumimoji="0" lang="fr-CA" sz="3200" b="0" i="0" u="none" strike="noStrike" cap="none" normalizeH="0" baseline="0" dirty="0">
                        <a:ln>
                          <a:noFill/>
                        </a:ln>
                        <a:solidFill>
                          <a:schemeClr val="tx1"/>
                        </a:solidFill>
                        <a:effectLst/>
                        <a:latin typeface="Arial" charset="0"/>
                        <a:cs typeface="Arial" charset="0"/>
                      </a:endParaRPr>
                    </a:p>
                  </a:txBody>
                  <a:tcPr marL="120000" marR="120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95000"/>
                        </a:lnSpc>
                        <a:spcBef>
                          <a:spcPct val="0"/>
                        </a:spcBef>
                        <a:spcAft>
                          <a:spcPct val="0"/>
                        </a:spcAft>
                        <a:buClrTx/>
                        <a:buSzTx/>
                        <a:buFontTx/>
                        <a:buNone/>
                        <a:tabLst/>
                      </a:pPr>
                      <a:r>
                        <a:rPr kumimoji="0" lang="ar-EG" sz="3200" b="0" i="0" u="none" strike="noStrike" cap="none" normalizeH="0" baseline="0" dirty="0">
                          <a:ln>
                            <a:noFill/>
                          </a:ln>
                          <a:solidFill>
                            <a:schemeClr val="tx1"/>
                          </a:solidFill>
                          <a:effectLst/>
                          <a:latin typeface="Arial" charset="0"/>
                          <a:cs typeface="Arial" charset="0"/>
                        </a:rPr>
                        <a:t>زِينَةُ مَرْيَمَ، </a:t>
                      </a: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95000"/>
                        </a:lnSpc>
                        <a:spcBef>
                          <a:spcPct val="0"/>
                        </a:spcBef>
                        <a:spcAft>
                          <a:spcPct val="0"/>
                        </a:spcAft>
                        <a:buClrTx/>
                        <a:buSzTx/>
                        <a:buFontTx/>
                        <a:buNone/>
                        <a:tabLst/>
                      </a:pPr>
                      <a:r>
                        <a:rPr kumimoji="0" lang="ar-EG" sz="3200" b="0" i="0" u="none" strike="noStrike" cap="none" normalizeH="0" baseline="0" dirty="0">
                          <a:ln>
                            <a:noFill/>
                          </a:ln>
                          <a:solidFill>
                            <a:schemeClr val="tx1"/>
                          </a:solidFill>
                          <a:effectLst/>
                          <a:latin typeface="Arial" charset="0"/>
                          <a:cs typeface="Arial" charset="0"/>
                        </a:rPr>
                        <a:t>فِي السَّمَاوَاتِ الْعُلْوِيَّةِ، </a:t>
                      </a: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95000"/>
                        </a:lnSpc>
                        <a:spcBef>
                          <a:spcPct val="0"/>
                        </a:spcBef>
                        <a:spcAft>
                          <a:spcPct val="0"/>
                        </a:spcAft>
                        <a:buClrTx/>
                        <a:buSzTx/>
                        <a:buFontTx/>
                        <a:buNone/>
                        <a:tabLst/>
                      </a:pPr>
                      <a:r>
                        <a:rPr kumimoji="0" lang="ar-EG" sz="3200" b="0" i="0" u="none" strike="noStrike" cap="none" normalizeH="0" baseline="0" dirty="0">
                          <a:ln>
                            <a:noFill/>
                          </a:ln>
                          <a:solidFill>
                            <a:schemeClr val="tx1"/>
                          </a:solidFill>
                          <a:effectLst/>
                          <a:latin typeface="Arial" charset="0"/>
                          <a:cs typeface="Arial" charset="0"/>
                        </a:rPr>
                        <a:t>مِنْ عَنْ يَمِينِ حَبِيبِهَا، </a:t>
                      </a: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95000"/>
                        </a:lnSpc>
                        <a:spcBef>
                          <a:spcPct val="0"/>
                        </a:spcBef>
                        <a:spcAft>
                          <a:spcPct val="0"/>
                        </a:spcAft>
                        <a:buClrTx/>
                        <a:buSzTx/>
                        <a:buFontTx/>
                        <a:buNone/>
                        <a:tabLst/>
                      </a:pPr>
                      <a:r>
                        <a:rPr kumimoji="0" lang="ar-EG" sz="3200" b="0" i="0" u="none" strike="noStrike" cap="none" normalizeH="0" baseline="0" dirty="0">
                          <a:ln>
                            <a:noFill/>
                          </a:ln>
                          <a:solidFill>
                            <a:schemeClr val="tx1"/>
                          </a:solidFill>
                          <a:effectLst/>
                          <a:latin typeface="Arial" charset="0"/>
                          <a:cs typeface="Arial" charset="0"/>
                        </a:rPr>
                        <a:t>تَطْلُبُ مِنْهُ عَنَّا</a:t>
                      </a:r>
                      <a:r>
                        <a:rPr kumimoji="0" lang="fr-FR" sz="3200" b="0" i="0" u="none" strike="noStrike" cap="none" normalizeH="0" baseline="0" dirty="0">
                          <a:ln>
                            <a:noFill/>
                          </a:ln>
                          <a:solidFill>
                            <a:schemeClr val="tx1"/>
                          </a:solidFill>
                          <a:effectLst/>
                          <a:latin typeface="Arial" charset="0"/>
                          <a:cs typeface="Arial" charset="0"/>
                        </a:rPr>
                        <a:t>. </a:t>
                      </a:r>
                      <a:endParaRPr kumimoji="0" lang="en-CA" sz="3200" b="0" i="0" u="none" strike="noStrike" cap="none" normalizeH="0" baseline="0" dirty="0">
                        <a:ln>
                          <a:noFill/>
                        </a:ln>
                        <a:solidFill>
                          <a:schemeClr val="tx1"/>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10761">
                <a:tc gridSpan="2">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S Avva Shenouda" panose="020B7200000000000000" pitchFamily="34" charset="0"/>
                          <a:cs typeface="Arial" charset="0"/>
                        </a:rPr>
                        <a:t>`</a:t>
                      </a:r>
                      <a:r>
                        <a:rPr kumimoji="0" lang="en-US" sz="5300" b="0" i="0" u="none" strike="noStrike" cap="none" normalizeH="0" baseline="0" dirty="0">
                          <a:ln>
                            <a:noFill/>
                          </a:ln>
                          <a:solidFill>
                            <a:srgbClr val="FFFF00"/>
                          </a:solidFill>
                          <a:effectLst/>
                          <a:latin typeface="Avva_Marcos" panose="04020500000000000000" pitchFamily="82" charset="0"/>
                          <a:cs typeface="Arial" charset="0"/>
                        </a:rPr>
                        <a:t>E</a:t>
                      </a:r>
                      <a:r>
                        <a:rPr kumimoji="0" lang="en-US" sz="5300" b="0" i="0" u="none" strike="noStrike" cap="none" normalizeH="0" baseline="0" dirty="0">
                          <a:ln>
                            <a:noFill/>
                          </a:ln>
                          <a:solidFill>
                            <a:srgbClr val="FFFF00"/>
                          </a:solidFill>
                          <a:effectLst/>
                          <a:latin typeface="Coptic1" pitchFamily="2" charset="0"/>
                          <a:cs typeface="Arial" charset="0"/>
                        </a:rPr>
                        <a:t>re </a:t>
                      </a:r>
                      <a:r>
                        <a:rPr kumimoji="0" lang="en-US" sz="5300" b="0" i="0" u="none" strike="noStrike" cap="none" normalizeH="0" baseline="0" dirty="0" err="1">
                          <a:ln>
                            <a:noFill/>
                          </a:ln>
                          <a:solidFill>
                            <a:srgbClr val="FFFF00"/>
                          </a:solidFill>
                          <a:effectLst/>
                          <a:latin typeface="Coptic1" pitchFamily="2" charset="0"/>
                          <a:cs typeface="Arial" charset="0"/>
                        </a:rPr>
                        <a:t>p~colcel</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m~Mariam</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5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qen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niv</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oui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etcap~swi</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5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caoui~nam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m~pecmenrit</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5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ectwbh</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m~mof</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e~h~r</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e~jwn</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11914267" name="Group 27"/>
          <p:cNvGraphicFramePr>
            <a:graphicFrameLocks noGrp="1"/>
          </p:cNvGraphicFramePr>
          <p:nvPr/>
        </p:nvGraphicFramePr>
        <p:xfrm>
          <a:off x="812800" y="129765"/>
          <a:ext cx="10363200" cy="1042416"/>
        </p:xfrm>
        <a:graphic>
          <a:graphicData uri="http://schemas.openxmlformats.org/drawingml/2006/table">
            <a:tbl>
              <a:tblPr/>
              <a:tblGrid>
                <a:gridCol w="10363200">
                  <a:extLst>
                    <a:ext uri="{9D8B030D-6E8A-4147-A177-3AD203B41FA5}">
                      <a16:colId xmlns:a16="http://schemas.microsoft.com/office/drawing/2014/main" val="20000"/>
                    </a:ext>
                  </a:extLst>
                </a:gridCol>
              </a:tblGrid>
              <a:tr h="10424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Doxologie pour la </a:t>
                      </a:r>
                      <a:r>
                        <a:rPr kumimoji="0" lang="en-US" sz="2400" b="0" i="0" u="none" strike="noStrike" cap="none" normalizeH="0" baseline="0" dirty="0" err="1">
                          <a:ln>
                            <a:noFill/>
                          </a:ln>
                          <a:solidFill>
                            <a:schemeClr val="tx1"/>
                          </a:solidFill>
                          <a:effectLst/>
                          <a:latin typeface="Arial" charset="0"/>
                          <a:cs typeface="Arial" charset="0"/>
                        </a:rPr>
                        <a:t>Vierge</a:t>
                      </a:r>
                      <a:r>
                        <a:rPr kumimoji="0" lang="en-US" sz="2400" b="0" i="0" u="none" strike="noStrike" cap="none" normalizeH="0" baseline="0" dirty="0">
                          <a:ln>
                            <a:noFill/>
                          </a:ln>
                          <a:solidFill>
                            <a:schemeClr val="tx1"/>
                          </a:solidFill>
                          <a:effectLst/>
                          <a:latin typeface="Arial" charset="0"/>
                          <a:cs typeface="Arial" charset="0"/>
                        </a:rPr>
                        <a:t> Marie (</a:t>
                      </a:r>
                      <a:r>
                        <a:rPr kumimoji="0" lang="en-US" sz="2400" b="0" i="0" u="none" strike="noStrike" cap="none" normalizeH="0" baseline="0" dirty="0" err="1">
                          <a:ln>
                            <a:noFill/>
                          </a:ln>
                          <a:solidFill>
                            <a:schemeClr val="tx1"/>
                          </a:solidFill>
                          <a:effectLst/>
                          <a:latin typeface="Arial" charset="0"/>
                          <a:cs typeface="Arial" charset="0"/>
                        </a:rPr>
                        <a:t>Veille</a:t>
                      </a:r>
                      <a:r>
                        <a:rPr kumimoji="0" lang="en-US" sz="2400" b="0" i="0" u="none" strike="noStrike" cap="none" normalizeH="0" baseline="0" dirty="0">
                          <a:ln>
                            <a:noFill/>
                          </a:ln>
                          <a:solidFill>
                            <a:schemeClr val="tx1"/>
                          </a:solidFill>
                          <a:effectLst/>
                          <a:latin typeface="Arial" charset="0"/>
                          <a:cs typeface="Arial" charset="0"/>
                        </a:rPr>
                        <a:t>)</a:t>
                      </a:r>
                      <a:endParaRPr kumimoji="0" lang="en-US"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err="1">
                          <a:ln>
                            <a:noFill/>
                          </a:ln>
                          <a:solidFill>
                            <a:schemeClr val="tx1"/>
                          </a:solidFill>
                          <a:effectLst/>
                          <a:latin typeface="Arial" charset="0"/>
                          <a:cs typeface="Arial" charset="0"/>
                        </a:rPr>
                        <a:t>ذوكصولوجية</a:t>
                      </a:r>
                      <a:r>
                        <a:rPr kumimoji="0" lang="ar-EG" sz="3200" b="0" i="0" u="none" strike="noStrike" cap="none" normalizeH="0" baseline="0" dirty="0">
                          <a:ln>
                            <a:noFill/>
                          </a:ln>
                          <a:solidFill>
                            <a:schemeClr val="tx1"/>
                          </a:solidFill>
                          <a:effectLst/>
                          <a:latin typeface="Arial" charset="0"/>
                          <a:cs typeface="Arial" charset="0"/>
                        </a:rPr>
                        <a:t> العذراء (عشية)</a:t>
                      </a:r>
                      <a:endParaRPr kumimoji="0" lang="en-CA" sz="3200" b="0" i="0" u="none" strike="noStrike" cap="none" normalizeH="0" baseline="0" dirty="0">
                        <a:ln>
                          <a:noFill/>
                        </a:ln>
                        <a:solidFill>
                          <a:schemeClr val="tx1"/>
                        </a:solidFill>
                        <a:effectLst/>
                        <a:latin typeface="Arial" charset="0"/>
                        <a:cs typeface="Arial" charset="0"/>
                      </a:endParaRPr>
                    </a:p>
                  </a:txBody>
                  <a:tcPr marL="121920" marR="12192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 name="Image 2" descr="Une image contenant texte, produit céramique, terre cuite, porcelaine&#10;&#10;Description générée automatiquement">
            <a:extLst>
              <a:ext uri="{FF2B5EF4-FFF2-40B4-BE49-F238E27FC236}">
                <a16:creationId xmlns:a16="http://schemas.microsoft.com/office/drawing/2014/main" id="{45AD551B-31DC-45C5-8FBE-8D4C776A9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1619" y="4921957"/>
            <a:ext cx="1806279" cy="1806279"/>
          </a:xfrm>
          <a:prstGeom prst="flowChartConnector">
            <a:avLst/>
          </a:prstGeom>
        </p:spPr>
      </p:pic>
    </p:spTree>
    <p:extLst>
      <p:ext uri="{BB962C8B-B14F-4D97-AF65-F5344CB8AC3E}">
        <p14:creationId xmlns:p14="http://schemas.microsoft.com/office/powerpoint/2010/main" val="3260151744"/>
      </p:ext>
    </p:extLst>
  </p:cSld>
  <p:clrMapOvr>
    <a:masterClrMapping/>
  </p:clrMapOvr>
  <p:transition/>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16323" name="Group 35"/>
          <p:cNvGraphicFramePr>
            <a:graphicFrameLocks noGrp="1"/>
          </p:cNvGraphicFramePr>
          <p:nvPr/>
        </p:nvGraphicFramePr>
        <p:xfrm>
          <a:off x="0" y="381000"/>
          <a:ext cx="12192000" cy="6165088"/>
        </p:xfrm>
        <a:graphic>
          <a:graphicData uri="http://schemas.openxmlformats.org/drawingml/2006/table">
            <a:tbl>
              <a:tblPr/>
              <a:tblGrid>
                <a:gridCol w="6366933">
                  <a:extLst>
                    <a:ext uri="{9D8B030D-6E8A-4147-A177-3AD203B41FA5}">
                      <a16:colId xmlns:a16="http://schemas.microsoft.com/office/drawing/2014/main" val="20000"/>
                    </a:ext>
                  </a:extLst>
                </a:gridCol>
                <a:gridCol w="5825067">
                  <a:extLst>
                    <a:ext uri="{9D8B030D-6E8A-4147-A177-3AD203B41FA5}">
                      <a16:colId xmlns:a16="http://schemas.microsoft.com/office/drawing/2014/main" val="20001"/>
                    </a:ext>
                  </a:extLst>
                </a:gridCol>
              </a:tblGrid>
              <a:tr h="2334768">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Et selon ce que David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Dans le psaume, a déclaré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Voici la Reine se tient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Se tient à Ta droite ô Roi</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chemeClr val="tx1"/>
                          </a:solidFill>
                          <a:effectLst/>
                          <a:latin typeface="Arial" charset="0"/>
                          <a:cs typeface="Arial" charset="0"/>
                        </a:rPr>
                        <a:t>كَمَا قَالَ، </a:t>
                      </a: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chemeClr val="tx1"/>
                          </a:solidFill>
                          <a:effectLst/>
                          <a:latin typeface="Arial" charset="0"/>
                          <a:cs typeface="Arial" charset="0"/>
                        </a:rPr>
                        <a:t>دَاوُدُ فِي الْمَزْمُورِ، </a:t>
                      </a: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chemeClr val="tx1"/>
                          </a:solidFill>
                          <a:effectLst/>
                          <a:latin typeface="Arial" charset="0"/>
                          <a:cs typeface="Arial" charset="0"/>
                        </a:rPr>
                        <a:t>قَامَتِ الْمَلِكَةُ، </a:t>
                      </a: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chemeClr val="tx1"/>
                          </a:solidFill>
                          <a:effectLst/>
                          <a:latin typeface="Arial" charset="0"/>
                          <a:cs typeface="Arial" charset="0"/>
                        </a:rPr>
                        <a:t>عَنْ يَمِينِكَ أَيُّهَا الْمَلِكُ.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83032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Kata </a:t>
                      </a:r>
                      <a:r>
                        <a:rPr kumimoji="0" lang="en-US" sz="5300" b="0" i="0" u="none" strike="noStrike" cap="none" normalizeH="0" baseline="0" dirty="0" err="1">
                          <a:ln>
                            <a:noFill/>
                          </a:ln>
                          <a:solidFill>
                            <a:srgbClr val="FFFF00"/>
                          </a:solidFill>
                          <a:effectLst/>
                          <a:latin typeface="Coptic1" pitchFamily="2" charset="0"/>
                          <a:cs typeface="Arial" charset="0"/>
                        </a:rPr>
                        <a:t>v~r</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etafjoc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n~je</a:t>
                      </a:r>
                      <a:r>
                        <a:rPr kumimoji="0" lang="en-US" sz="5300" b="0" i="0" u="none" strike="noStrike" cap="none" normalizeH="0" baseline="0" dirty="0">
                          <a:ln>
                            <a:noFill/>
                          </a:ln>
                          <a:solidFill>
                            <a:srgbClr val="FFFF00"/>
                          </a:solidFill>
                          <a:effectLst/>
                          <a:latin typeface="Coptic1" pitchFamily="2" charset="0"/>
                          <a:cs typeface="Arial" charset="0"/>
                        </a:rPr>
                        <a:t> Dauid </a:t>
                      </a:r>
                      <a:r>
                        <a:rPr kumimoji="0" lang="en-US" sz="5300" b="0" i="0" u="none" strike="noStrike" cap="none" normalizeH="0" baseline="0" dirty="0" err="1">
                          <a:ln>
                            <a:noFill/>
                          </a:ln>
                          <a:solidFill>
                            <a:srgbClr val="FFFF00"/>
                          </a:solidFill>
                          <a:effectLst/>
                          <a:latin typeface="Coptic1" pitchFamily="2" charset="0"/>
                          <a:cs typeface="Arial" charset="0"/>
                        </a:rPr>
                        <a:t>qen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pi'almoc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je </a:t>
                      </a:r>
                      <a:r>
                        <a:rPr kumimoji="0" lang="en-US" sz="5300" b="0" i="0" u="none" strike="noStrike" cap="none" normalizeH="0" baseline="0" dirty="0" err="1">
                          <a:ln>
                            <a:noFill/>
                          </a:ln>
                          <a:solidFill>
                            <a:srgbClr val="FFFF00"/>
                          </a:solidFill>
                          <a:effectLst/>
                          <a:latin typeface="Coptic1" pitchFamily="2" charset="0"/>
                          <a:cs typeface="Arial" charset="0"/>
                        </a:rPr>
                        <a:t>aco~hi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e~ratc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n~je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ourw</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caoui~nam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m~mok</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p~Ouro</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texte, produit céramique, terre cuite, porcelaine&#10;&#10;Description générée automatiquement">
            <a:extLst>
              <a:ext uri="{FF2B5EF4-FFF2-40B4-BE49-F238E27FC236}">
                <a16:creationId xmlns:a16="http://schemas.microsoft.com/office/drawing/2014/main" id="{F5E559DB-0906-4A5C-8BD5-88A0AF9E17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3311" y="5283648"/>
            <a:ext cx="1444587" cy="1444587"/>
          </a:xfrm>
          <a:prstGeom prst="flowChartConnector">
            <a:avLst/>
          </a:prstGeom>
        </p:spPr>
      </p:pic>
    </p:spTree>
    <p:extLst>
      <p:ext uri="{BB962C8B-B14F-4D97-AF65-F5344CB8AC3E}">
        <p14:creationId xmlns:p14="http://schemas.microsoft.com/office/powerpoint/2010/main" val="408176223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9980" name="Group 60"/>
          <p:cNvGraphicFramePr>
            <a:graphicFrameLocks noGrp="1"/>
          </p:cNvGraphicFramePr>
          <p:nvPr/>
        </p:nvGraphicFramePr>
        <p:xfrm>
          <a:off x="0" y="0"/>
          <a:ext cx="12192000" cy="6736080"/>
        </p:xfrm>
        <a:graphic>
          <a:graphicData uri="http://schemas.openxmlformats.org/drawingml/2006/table">
            <a:tbl>
              <a:tblPr/>
              <a:tblGrid>
                <a:gridCol w="4368800">
                  <a:extLst>
                    <a:ext uri="{9D8B030D-6E8A-4147-A177-3AD203B41FA5}">
                      <a16:colId xmlns:a16="http://schemas.microsoft.com/office/drawing/2014/main" val="20000"/>
                    </a:ext>
                  </a:extLst>
                </a:gridCol>
                <a:gridCol w="4442297">
                  <a:extLst>
                    <a:ext uri="{9D8B030D-6E8A-4147-A177-3AD203B41FA5}">
                      <a16:colId xmlns:a16="http://schemas.microsoft.com/office/drawing/2014/main" val="20001"/>
                    </a:ext>
                  </a:extLst>
                </a:gridCol>
                <a:gridCol w="3380903">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lang="en-CA" sz="2700" b="0" u="sng" dirty="0" err="1">
                          <a:solidFill>
                            <a:srgbClr val="FF9900"/>
                          </a:solidFill>
                          <a:latin typeface="Coptic1" pitchFamily="2" charset="0"/>
                        </a:rPr>
                        <a:t>Pidia~kwn</a:t>
                      </a:r>
                      <a:r>
                        <a:rPr lang="en-CA" sz="2700" b="0" u="sng" dirty="0">
                          <a:solidFill>
                            <a:srgbClr val="FF9900"/>
                          </a:solidFill>
                          <a:latin typeface="Coptic1" pitchFamily="2"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700" b="0" i="0" u="sng" strike="noStrike" cap="none" normalizeH="0" baseline="0" dirty="0">
                          <a:ln>
                            <a:noFill/>
                          </a:ln>
                          <a:solidFill>
                            <a:srgbClr val="FF9900"/>
                          </a:solidFill>
                          <a:effectLst/>
                          <a:latin typeface="Arial" charset="0"/>
                          <a:cs typeface="Arial" pitchFamily="34" charset="0"/>
                        </a:rPr>
                        <a:t>Le </a:t>
                      </a:r>
                      <a:r>
                        <a:rPr kumimoji="0" lang="en-US" sz="2700" b="0" i="0" u="sng" strike="noStrike" cap="none" normalizeH="0" baseline="0" dirty="0" err="1">
                          <a:ln>
                            <a:noFill/>
                          </a:ln>
                          <a:solidFill>
                            <a:srgbClr val="FF9900"/>
                          </a:solidFill>
                          <a:effectLst/>
                          <a:latin typeface="Arial" charset="0"/>
                          <a:cs typeface="Arial" pitchFamily="34" charset="0"/>
                        </a:rPr>
                        <a:t>diacre</a:t>
                      </a:r>
                      <a:r>
                        <a:rPr kumimoji="0" lang="en-US" sz="2700" b="0" i="0" u="sng" strike="noStrike" cap="none" normalizeH="0" baseline="0" dirty="0">
                          <a:ln>
                            <a:noFill/>
                          </a:ln>
                          <a:solidFill>
                            <a:srgbClr val="FF9900"/>
                          </a:solidFill>
                          <a:effectLst/>
                          <a:latin typeface="Arial" charset="0"/>
                          <a:cs typeface="Arial" pitchFamily="34"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fr-FR" sz="27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6712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en-CA" sz="3200" b="0" dirty="0" err="1">
                          <a:latin typeface="Coptic1" pitchFamily="2" charset="0"/>
                        </a:rPr>
                        <a:t>Twbh</a:t>
                      </a:r>
                      <a:r>
                        <a:rPr lang="en-CA" sz="3200" b="0" dirty="0">
                          <a:latin typeface="Coptic1" pitchFamily="2" charset="0"/>
                        </a:rPr>
                        <a:t> </a:t>
                      </a:r>
                      <a:r>
                        <a:rPr lang="en-CA" sz="3200" b="0" dirty="0" err="1">
                          <a:latin typeface="Coptic1" pitchFamily="2" charset="0"/>
                        </a:rPr>
                        <a:t>hina</a:t>
                      </a:r>
                      <a:r>
                        <a:rPr lang="en-CA" sz="3200" b="0" dirty="0">
                          <a:latin typeface="Coptic1" pitchFamily="2" charset="0"/>
                        </a:rPr>
                        <a:t> </a:t>
                      </a:r>
                      <a:r>
                        <a:rPr lang="en-CA" sz="3200" b="0" dirty="0" err="1">
                          <a:latin typeface="Coptic1" pitchFamily="2" charset="0"/>
                        </a:rPr>
                        <a:t>n~te</a:t>
                      </a:r>
                      <a:r>
                        <a:rPr lang="en-CA" sz="3200" b="0" dirty="0">
                          <a:latin typeface="Coptic1" pitchFamily="2" charset="0"/>
                        </a:rPr>
                        <a:t> V~}</a:t>
                      </a:r>
                      <a:r>
                        <a:rPr lang="en-CA" sz="3200" b="0" baseline="0" dirty="0">
                          <a:latin typeface="Coptic1" pitchFamily="2" charset="0"/>
                        </a:rPr>
                        <a:t> </a:t>
                      </a:r>
                      <a:r>
                        <a:rPr lang="en-CA" sz="3200" b="0" dirty="0" err="1">
                          <a:latin typeface="Coptic1" pitchFamily="2" charset="0"/>
                        </a:rPr>
                        <a:t>nai</a:t>
                      </a:r>
                      <a:r>
                        <a:rPr lang="en-CA" sz="3200" b="0" dirty="0">
                          <a:latin typeface="Coptic1" pitchFamily="2" charset="0"/>
                        </a:rPr>
                        <a:t> nan : </a:t>
                      </a:r>
                      <a:r>
                        <a:rPr lang="en-CA" sz="3200" b="0" dirty="0" err="1">
                          <a:latin typeface="Coptic1" pitchFamily="2" charset="0"/>
                        </a:rPr>
                        <a:t>n~tefsenh</a:t>
                      </a:r>
                      <a:r>
                        <a:rPr lang="en-CA" sz="3200" b="0" dirty="0">
                          <a:latin typeface="Coptic1" pitchFamily="2" charset="0"/>
                        </a:rPr>
                        <a:t>/t</a:t>
                      </a:r>
                      <a:r>
                        <a:rPr lang="en-CA" sz="3200" b="0" baseline="0" dirty="0">
                          <a:latin typeface="Coptic1" pitchFamily="2" charset="0"/>
                        </a:rPr>
                        <a:t> </a:t>
                      </a:r>
                      <a:r>
                        <a:rPr lang="en-CA" sz="3200" b="0" dirty="0" err="1">
                          <a:latin typeface="Coptic1" pitchFamily="2" charset="0"/>
                        </a:rPr>
                        <a:t>qaron</a:t>
                      </a:r>
                      <a:r>
                        <a:rPr lang="en-CA" sz="3200" b="0" dirty="0">
                          <a:latin typeface="Coptic1" pitchFamily="2" charset="0"/>
                        </a:rPr>
                        <a:t> : </a:t>
                      </a:r>
                      <a:r>
                        <a:rPr lang="en-CA" sz="3200" b="0" dirty="0" err="1">
                          <a:latin typeface="Coptic1" pitchFamily="2" charset="0"/>
                        </a:rPr>
                        <a:t>n~tefcwtem</a:t>
                      </a:r>
                      <a:r>
                        <a:rPr lang="en-CA" sz="3200" b="0" baseline="0" dirty="0">
                          <a:latin typeface="Coptic1" pitchFamily="2" charset="0"/>
                        </a:rPr>
                        <a:t> </a:t>
                      </a:r>
                      <a:r>
                        <a:rPr lang="en-CA" sz="3200" b="0" dirty="0" err="1">
                          <a:latin typeface="Coptic1" pitchFamily="2" charset="0"/>
                        </a:rPr>
                        <a:t>e~ron</a:t>
                      </a:r>
                      <a:r>
                        <a:rPr lang="en-CA" sz="3200" b="0" dirty="0">
                          <a:latin typeface="Coptic1" pitchFamily="2" charset="0"/>
                        </a:rPr>
                        <a:t> : </a:t>
                      </a:r>
                      <a:r>
                        <a:rPr lang="en-CA" sz="3200" b="0" dirty="0" err="1">
                          <a:latin typeface="Coptic1" pitchFamily="2" charset="0"/>
                        </a:rPr>
                        <a:t>n~teferbo</a:t>
                      </a:r>
                      <a:r>
                        <a:rPr lang="en-CA" sz="3200" b="0" dirty="0">
                          <a:latin typeface="Coptic1" pitchFamily="2" charset="0"/>
                        </a:rPr>
                        <a:t>/~yin </a:t>
                      </a:r>
                      <a:r>
                        <a:rPr lang="en-CA" sz="3200" b="0" dirty="0" err="1">
                          <a:latin typeface="Coptic1" pitchFamily="2" charset="0"/>
                        </a:rPr>
                        <a:t>e~ron</a:t>
                      </a:r>
                      <a:r>
                        <a:rPr lang="en-CA" sz="3200" b="0" dirty="0">
                          <a:latin typeface="Coptic1" pitchFamily="2" charset="0"/>
                        </a:rPr>
                        <a:t> : </a:t>
                      </a:r>
                      <a:r>
                        <a:rPr lang="en-CA" sz="3200" b="0" dirty="0" err="1">
                          <a:latin typeface="Coptic1" pitchFamily="2" charset="0"/>
                        </a:rPr>
                        <a:t>n~tef</a:t>
                      </a:r>
                      <a:r>
                        <a:rPr lang="en-CA" sz="3200" b="0" dirty="0">
                          <a:latin typeface="Coptic1" pitchFamily="2" charset="0"/>
                        </a:rPr>
                        <a:t>[</a:t>
                      </a:r>
                      <a:r>
                        <a:rPr lang="en-CA" sz="3200" b="0" dirty="0" err="1">
                          <a:latin typeface="Coptic1" pitchFamily="2" charset="0"/>
                        </a:rPr>
                        <a:t>i</a:t>
                      </a:r>
                      <a:r>
                        <a:rPr lang="en-CA" sz="3200" b="0" dirty="0">
                          <a:latin typeface="Coptic1" pitchFamily="2" charset="0"/>
                        </a:rPr>
                        <a:t> </a:t>
                      </a:r>
                      <a:r>
                        <a:rPr lang="en-CA" sz="3200" b="0" dirty="0" err="1">
                          <a:latin typeface="Coptic1" pitchFamily="2" charset="0"/>
                        </a:rPr>
                        <a:t>n~ni</a:t>
                      </a:r>
                      <a:r>
                        <a:rPr lang="en-CA" sz="3200" b="0" dirty="0">
                          <a:latin typeface="Coptic1" pitchFamily="2" charset="0"/>
                        </a:rPr>
                        <a:t>]ho </a:t>
                      </a:r>
                      <a:r>
                        <a:rPr lang="en-CA" sz="3200" b="0" dirty="0" err="1">
                          <a:latin typeface="Coptic1" pitchFamily="2" charset="0"/>
                        </a:rPr>
                        <a:t>nem</a:t>
                      </a:r>
                      <a:r>
                        <a:rPr lang="en-CA" sz="3200" b="0" baseline="0" dirty="0">
                          <a:latin typeface="Coptic1" pitchFamily="2" charset="0"/>
                        </a:rPr>
                        <a:t> </a:t>
                      </a:r>
                      <a:r>
                        <a:rPr lang="en-CA" sz="3200" b="0" dirty="0" err="1">
                          <a:latin typeface="Coptic1" pitchFamily="2" charset="0"/>
                        </a:rPr>
                        <a:t>nitwbh</a:t>
                      </a:r>
                      <a:r>
                        <a:rPr lang="en-CA" sz="3200" b="0" dirty="0">
                          <a:latin typeface="Coptic1" pitchFamily="2" charset="0"/>
                        </a:rPr>
                        <a:t> </a:t>
                      </a:r>
                      <a:r>
                        <a:rPr lang="en-CA" sz="3200" b="0" dirty="0" err="1">
                          <a:latin typeface="Coptic1" pitchFamily="2" charset="0"/>
                        </a:rPr>
                        <a:t>n~te</a:t>
                      </a:r>
                      <a:r>
                        <a:rPr lang="en-CA" sz="3200" b="0" dirty="0">
                          <a:latin typeface="Coptic1" pitchFamily="2" charset="0"/>
                        </a:rPr>
                        <a:t> n/</a:t>
                      </a:r>
                      <a:r>
                        <a:rPr lang="en-CA" sz="3200" b="0" dirty="0" err="1">
                          <a:latin typeface="Coptic1" pitchFamily="2" charset="0"/>
                        </a:rPr>
                        <a:t>e~youab</a:t>
                      </a:r>
                      <a:r>
                        <a:rPr lang="en-CA" sz="3200" b="0" dirty="0">
                          <a:latin typeface="Coptic1" pitchFamily="2" charset="0"/>
                        </a:rPr>
                        <a:t> </a:t>
                      </a:r>
                      <a:r>
                        <a:rPr lang="en-CA" sz="3200" b="0" dirty="0" err="1">
                          <a:latin typeface="Coptic1" pitchFamily="2" charset="0"/>
                        </a:rPr>
                        <a:t>n~taf</a:t>
                      </a:r>
                      <a:r>
                        <a:rPr lang="en-CA" sz="3200" b="0" dirty="0">
                          <a:latin typeface="Coptic1" pitchFamily="2" charset="0"/>
                        </a:rPr>
                        <a:t> </a:t>
                      </a:r>
                      <a:r>
                        <a:rPr lang="en-CA" sz="3200" b="0" dirty="0" err="1">
                          <a:latin typeface="Coptic1" pitchFamily="2" charset="0"/>
                        </a:rPr>
                        <a:t>n~totou</a:t>
                      </a:r>
                      <a:r>
                        <a:rPr lang="en-CA" sz="3200" b="0" baseline="0" dirty="0">
                          <a:latin typeface="Coptic1" pitchFamily="2" charset="0"/>
                        </a:rPr>
                        <a:t> </a:t>
                      </a:r>
                      <a:r>
                        <a:rPr lang="en-CA" sz="3200" b="0" dirty="0" err="1">
                          <a:latin typeface="Coptic1" pitchFamily="2" charset="0"/>
                        </a:rPr>
                        <a:t>e~h~r</a:t>
                      </a:r>
                      <a:r>
                        <a:rPr lang="en-CA" sz="3200" b="0" dirty="0">
                          <a:latin typeface="Coptic1" pitchFamily="2" charset="0"/>
                        </a:rPr>
                        <a:t>/</a:t>
                      </a:r>
                      <a:r>
                        <a:rPr lang="en-CA" sz="3200" b="0" dirty="0" err="1">
                          <a:latin typeface="Coptic1" pitchFamily="2" charset="0"/>
                        </a:rPr>
                        <a:t>i</a:t>
                      </a:r>
                      <a:r>
                        <a:rPr lang="en-CA" sz="3200" b="0" dirty="0">
                          <a:latin typeface="Coptic1" pitchFamily="2" charset="0"/>
                        </a:rPr>
                        <a:t> </a:t>
                      </a:r>
                      <a:r>
                        <a:rPr lang="en-CA" sz="3200" b="0" dirty="0" err="1">
                          <a:latin typeface="Coptic1" pitchFamily="2" charset="0"/>
                        </a:rPr>
                        <a:t>e~jwn</a:t>
                      </a:r>
                      <a:r>
                        <a:rPr lang="en-CA" sz="3200" b="0" dirty="0">
                          <a:latin typeface="Coptic1" pitchFamily="2" charset="0"/>
                        </a:rPr>
                        <a:t> </a:t>
                      </a:r>
                      <a:r>
                        <a:rPr lang="en-CA" sz="3200" b="0" dirty="0" err="1">
                          <a:latin typeface="Coptic1" pitchFamily="2" charset="0"/>
                        </a:rPr>
                        <a:t>e~pia~gayon</a:t>
                      </a:r>
                      <a:r>
                        <a:rPr lang="en-CA" sz="3200" b="0" dirty="0">
                          <a:latin typeface="Coptic1" pitchFamily="2" charset="0"/>
                        </a:rPr>
                        <a:t> </a:t>
                      </a:r>
                      <a:r>
                        <a:rPr lang="en-CA" sz="3200" b="0" dirty="0" err="1">
                          <a:latin typeface="Coptic1" pitchFamily="2" charset="0"/>
                        </a:rPr>
                        <a:t>n~c</a:t>
                      </a:r>
                      <a:r>
                        <a:rPr lang="en-CA" sz="3200" b="0" dirty="0">
                          <a:latin typeface="Coptic1" pitchFamily="2" charset="0"/>
                        </a:rPr>
                        <a:t>/</a:t>
                      </a:r>
                      <a:r>
                        <a:rPr lang="en-CA" sz="3200" b="0" dirty="0" err="1">
                          <a:latin typeface="Coptic1" pitchFamily="2" charset="0"/>
                        </a:rPr>
                        <a:t>ou</a:t>
                      </a:r>
                      <a:r>
                        <a:rPr lang="en-CA" sz="3200" b="0" dirty="0">
                          <a:latin typeface="Coptic1" pitchFamily="2" charset="0"/>
                        </a:rPr>
                        <a:t> </a:t>
                      </a:r>
                      <a:r>
                        <a:rPr lang="en-CA" sz="3200" b="0" dirty="0" err="1">
                          <a:latin typeface="Coptic1" pitchFamily="2" charset="0"/>
                        </a:rPr>
                        <a:t>niben</a:t>
                      </a:r>
                      <a:r>
                        <a:rPr lang="en-CA" sz="3200" b="0" dirty="0">
                          <a:latin typeface="Coptic1" pitchFamily="2" charset="0"/>
                        </a:rPr>
                        <a:t> : </a:t>
                      </a:r>
                      <a:r>
                        <a:rPr lang="en-CA" sz="3200" b="0" kern="1200" dirty="0" err="1">
                          <a:solidFill>
                            <a:schemeClr val="tx1"/>
                          </a:solidFill>
                          <a:latin typeface="Coptic1" pitchFamily="2" charset="0"/>
                          <a:ea typeface="+mn-ea"/>
                          <a:cs typeface="+mn-cs"/>
                        </a:rPr>
                        <a:t>n~tef,a</a:t>
                      </a:r>
                      <a:r>
                        <a:rPr lang="en-CA" sz="3200" b="0" kern="1200" dirty="0">
                          <a:solidFill>
                            <a:schemeClr val="tx1"/>
                          </a:solidFill>
                          <a:latin typeface="Coptic1" pitchFamily="2" charset="0"/>
                          <a:ea typeface="+mn-ea"/>
                          <a:cs typeface="+mn-cs"/>
                        </a:rPr>
                        <a:t> </a:t>
                      </a:r>
                      <a:r>
                        <a:rPr lang="en-CA" sz="3200" b="0" kern="1200" dirty="0" err="1">
                          <a:solidFill>
                            <a:schemeClr val="tx1"/>
                          </a:solidFill>
                          <a:latin typeface="Coptic1" pitchFamily="2" charset="0"/>
                          <a:ea typeface="+mn-ea"/>
                          <a:cs typeface="+mn-cs"/>
                        </a:rPr>
                        <a:t>nennobi</a:t>
                      </a:r>
                      <a:r>
                        <a:rPr lang="en-CA" sz="3200" b="0" kern="1200" dirty="0">
                          <a:solidFill>
                            <a:schemeClr val="tx1"/>
                          </a:solidFill>
                          <a:latin typeface="Coptic1" pitchFamily="2" charset="0"/>
                          <a:ea typeface="+mn-ea"/>
                          <a:cs typeface="+mn-cs"/>
                        </a:rPr>
                        <a:t> nan </a:t>
                      </a:r>
                      <a:r>
                        <a:rPr lang="en-CA" sz="3200" b="0" kern="1200" dirty="0" err="1">
                          <a:solidFill>
                            <a:schemeClr val="tx1"/>
                          </a:solidFill>
                          <a:latin typeface="Coptic1" pitchFamily="2" charset="0"/>
                          <a:ea typeface="+mn-ea"/>
                          <a:cs typeface="+mn-cs"/>
                        </a:rPr>
                        <a:t>e~bol</a:t>
                      </a:r>
                      <a:r>
                        <a:rPr lang="en-CA" sz="3200" b="0" kern="1200" dirty="0">
                          <a:solidFill>
                            <a:schemeClr val="tx1"/>
                          </a:solidFill>
                          <a:latin typeface="Coptic1" pitchFamily="2" charset="0"/>
                          <a:ea typeface="+mn-ea"/>
                          <a:cs typeface="+mn-cs"/>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charset="0"/>
                          <a:cs typeface="Arial" charset="0"/>
                        </a:rPr>
                        <a:t>Implorez pour que Dieu ait pitié de nous, qu’Il soit compatissant envers nous, nous écoute et nous aide, qu’Il agrée les demandes et les supplications que ses Saints Lui adressent continuellement en notre faveur, et qu’Il nous pardonne nos péchés.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700" b="0" i="0" u="none" strike="noStrike" cap="none" normalizeH="0" baseline="0" dirty="0">
                          <a:ln>
                            <a:noFill/>
                          </a:ln>
                          <a:solidFill>
                            <a:schemeClr val="tx1"/>
                          </a:solidFill>
                          <a:effectLst/>
                          <a:latin typeface="Arial" charset="0"/>
                          <a:cs typeface="Arial" charset="0"/>
                        </a:rPr>
                        <a:t>اُطْلُبُوا لِكَيْ يَرْحَمَنَا اللهُ، </a:t>
                      </a:r>
                      <a:r>
                        <a:rPr kumimoji="0" lang="ar-SA" sz="3700" b="0" i="0" u="none" strike="noStrike" cap="none" normalizeH="0" baseline="0" dirty="0" err="1">
                          <a:ln>
                            <a:noFill/>
                          </a:ln>
                          <a:solidFill>
                            <a:schemeClr val="tx1"/>
                          </a:solidFill>
                          <a:effectLst/>
                          <a:latin typeface="Arial" charset="0"/>
                          <a:cs typeface="Arial" charset="0"/>
                        </a:rPr>
                        <a:t>وَيَتَرَاءَفَ</a:t>
                      </a:r>
                      <a:r>
                        <a:rPr kumimoji="0" lang="ar-SA" sz="3700" b="0" i="0" u="none" strike="noStrike" cap="none" normalizeH="0" baseline="0" dirty="0">
                          <a:ln>
                            <a:noFill/>
                          </a:ln>
                          <a:solidFill>
                            <a:schemeClr val="tx1"/>
                          </a:solidFill>
                          <a:effectLst/>
                          <a:latin typeface="Arial" charset="0"/>
                          <a:cs typeface="Arial" charset="0"/>
                        </a:rPr>
                        <a:t> عَلَيْنَا، وَيَسْمَعَنَا، وَيُعِينَنَا، وَيَقْبَلَ </a:t>
                      </a:r>
                      <a:r>
                        <a:rPr kumimoji="0" lang="ar-SA" sz="3700" b="0" i="0" u="none" strike="noStrike" cap="none" normalizeH="0" baseline="0" dirty="0" err="1">
                          <a:ln>
                            <a:noFill/>
                          </a:ln>
                          <a:solidFill>
                            <a:schemeClr val="tx1"/>
                          </a:solidFill>
                          <a:effectLst/>
                          <a:latin typeface="Arial" charset="0"/>
                          <a:cs typeface="Arial" charset="0"/>
                        </a:rPr>
                        <a:t>سُؤَالَاتِ</a:t>
                      </a:r>
                      <a:r>
                        <a:rPr kumimoji="0" lang="ar-SA" sz="3700" b="0" i="0" u="none" strike="noStrike" cap="none" normalizeH="0" baseline="0" dirty="0">
                          <a:ln>
                            <a:noFill/>
                          </a:ln>
                          <a:solidFill>
                            <a:schemeClr val="tx1"/>
                          </a:solidFill>
                          <a:effectLst/>
                          <a:latin typeface="Arial" charset="0"/>
                          <a:cs typeface="Arial" charset="0"/>
                        </a:rPr>
                        <a:t> وَطَلَبَاتِ </a:t>
                      </a:r>
                      <a:r>
                        <a:rPr kumimoji="0" lang="ar-SA" sz="3700" b="0" i="0" u="none" strike="noStrike" cap="none" normalizeH="0" baseline="0" dirty="0" err="1">
                          <a:ln>
                            <a:noFill/>
                          </a:ln>
                          <a:solidFill>
                            <a:schemeClr val="tx1"/>
                          </a:solidFill>
                          <a:effectLst/>
                          <a:latin typeface="Arial" charset="0"/>
                          <a:cs typeface="Arial" charset="0"/>
                        </a:rPr>
                        <a:t>قِدِّيسِيهِمْ</a:t>
                      </a:r>
                      <a:r>
                        <a:rPr kumimoji="0" lang="ar-SA" sz="3700" b="0" i="0" u="none" strike="noStrike" cap="none" normalizeH="0" baseline="0" dirty="0">
                          <a:ln>
                            <a:noFill/>
                          </a:ln>
                          <a:solidFill>
                            <a:schemeClr val="tx1"/>
                          </a:solidFill>
                          <a:effectLst/>
                          <a:latin typeface="Arial" charset="0"/>
                          <a:cs typeface="Arial" charset="0"/>
                        </a:rPr>
                        <a:t> بِالصَّلاَحِ عَنَّا فِي كُلِّ حِينٍ، وَيَغْفِرَ لَنَا خَطَايَانَا.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1898544"/>
                  </a:ext>
                </a:extLst>
              </a:tr>
            </a:tbl>
          </a:graphicData>
        </a:graphic>
      </p:graphicFrame>
    </p:spTree>
  </p:cSld>
  <p:clrMapOvr>
    <a:masterClrMapping/>
  </p:clrMapOvr>
  <p:transition/>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18358" name="Group 22"/>
          <p:cNvGraphicFramePr>
            <a:graphicFrameLocks noGrp="1"/>
          </p:cNvGraphicFramePr>
          <p:nvPr/>
        </p:nvGraphicFramePr>
        <p:xfrm>
          <a:off x="0" y="268224"/>
          <a:ext cx="12192000" cy="6165088"/>
        </p:xfrm>
        <a:graphic>
          <a:graphicData uri="http://schemas.openxmlformats.org/drawingml/2006/table">
            <a:tbl>
              <a:tblPr/>
              <a:tblGrid>
                <a:gridCol w="7382933">
                  <a:extLst>
                    <a:ext uri="{9D8B030D-6E8A-4147-A177-3AD203B41FA5}">
                      <a16:colId xmlns:a16="http://schemas.microsoft.com/office/drawing/2014/main" val="20000"/>
                    </a:ext>
                  </a:extLst>
                </a:gridCol>
                <a:gridCol w="4809067">
                  <a:extLst>
                    <a:ext uri="{9D8B030D-6E8A-4147-A177-3AD203B41FA5}">
                      <a16:colId xmlns:a16="http://schemas.microsoft.com/office/drawing/2014/main" val="20001"/>
                    </a:ext>
                  </a:extLst>
                </a:gridCol>
              </a:tblGrid>
              <a:tr h="2334768">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Salomon l’a appelée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Au Cantique des cantiques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Toi ma sœur et mon amie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Ma vraie ville Jérusalem</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chemeClr val="tx1"/>
                          </a:solidFill>
                          <a:effectLst/>
                          <a:latin typeface="Arial" charset="0"/>
                          <a:cs typeface="Arial" charset="0"/>
                        </a:rPr>
                        <a:t>سُلَيْمَانُ دَعَاهَا، </a:t>
                      </a: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chemeClr val="tx1"/>
                          </a:solidFill>
                          <a:effectLst/>
                          <a:latin typeface="Arial" charset="0"/>
                          <a:cs typeface="Arial" charset="0"/>
                        </a:rPr>
                        <a:t>فِي نَشِيدِ </a:t>
                      </a:r>
                      <a:r>
                        <a:rPr kumimoji="0" lang="ar-EG" sz="3200" b="0" i="0" u="none" strike="noStrike" cap="none" normalizeH="0" baseline="0" dirty="0" err="1">
                          <a:ln>
                            <a:noFill/>
                          </a:ln>
                          <a:solidFill>
                            <a:schemeClr val="tx1"/>
                          </a:solidFill>
                          <a:effectLst/>
                          <a:latin typeface="Arial" charset="0"/>
                          <a:cs typeface="Arial" charset="0"/>
                        </a:rPr>
                        <a:t>الأَنْشَادِ</a:t>
                      </a:r>
                      <a:r>
                        <a:rPr kumimoji="0" lang="ar-EG" sz="3200" b="0" i="0" u="none" strike="noStrike" cap="none" normalizeH="0" baseline="0" dirty="0">
                          <a:ln>
                            <a:noFill/>
                          </a:ln>
                          <a:solidFill>
                            <a:schemeClr val="tx1"/>
                          </a:solidFill>
                          <a:effectLst/>
                          <a:latin typeface="Arial" charset="0"/>
                          <a:cs typeface="Arial" charset="0"/>
                        </a:rPr>
                        <a:t>، </a:t>
                      </a: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chemeClr val="tx1"/>
                          </a:solidFill>
                          <a:effectLst/>
                          <a:latin typeface="Arial" charset="0"/>
                          <a:cs typeface="Arial" charset="0"/>
                        </a:rPr>
                        <a:t>وَقَالَ أُخْتِي وَصَدِيقَتِي، </a:t>
                      </a: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chemeClr val="tx1"/>
                          </a:solidFill>
                          <a:effectLst/>
                          <a:latin typeface="Arial" charset="0"/>
                          <a:cs typeface="Arial" charset="0"/>
                        </a:rPr>
                        <a:t>مَدِينَتِي الْحَقِيقِيَّةُ أُورُشَلِيمُ.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83032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Colomwn</a:t>
                      </a:r>
                      <a:r>
                        <a:rPr kumimoji="0" lang="en-US" sz="5300" b="0" i="0" u="none" strike="noStrike" cap="none" normalizeH="0" baseline="0" dirty="0">
                          <a:ln>
                            <a:noFill/>
                          </a:ln>
                          <a:solidFill>
                            <a:srgbClr val="FFFF00"/>
                          </a:solidFill>
                          <a:effectLst/>
                          <a:latin typeface="Coptic1" pitchFamily="2" charset="0"/>
                          <a:cs typeface="Arial" charset="0"/>
                        </a:rPr>
                        <a:t> mou] </a:t>
                      </a:r>
                      <a:r>
                        <a:rPr kumimoji="0" lang="en-US" sz="5300" b="0" i="0" u="none" strike="noStrike" cap="none" normalizeH="0" baseline="0" dirty="0" err="1">
                          <a:ln>
                            <a:noFill/>
                          </a:ln>
                          <a:solidFill>
                            <a:srgbClr val="FFFF00"/>
                          </a:solidFill>
                          <a:effectLst/>
                          <a:latin typeface="Coptic1" pitchFamily="2" charset="0"/>
                          <a:cs typeface="Arial" charset="0"/>
                        </a:rPr>
                        <a:t>e~roc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qen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pijw</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nijw</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je </a:t>
                      </a:r>
                      <a:r>
                        <a:rPr kumimoji="0" lang="en-US" sz="5300" b="0" i="0" u="none" strike="noStrike" cap="none" normalizeH="0" baseline="0" dirty="0" err="1">
                          <a:ln>
                            <a:noFill/>
                          </a:ln>
                          <a:solidFill>
                            <a:srgbClr val="FFFF00"/>
                          </a:solidFill>
                          <a:effectLst/>
                          <a:latin typeface="Coptic1" pitchFamily="2" charset="0"/>
                          <a:cs typeface="Arial" charset="0"/>
                        </a:rPr>
                        <a:t>tacwni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ouoh</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tas~veri</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tapolic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Ieroucal</a:t>
                      </a:r>
                      <a:r>
                        <a:rPr kumimoji="0" lang="en-US" sz="5300" b="0" i="0" u="none" strike="noStrike" cap="none" normalizeH="0" baseline="0" dirty="0">
                          <a:ln>
                            <a:noFill/>
                          </a:ln>
                          <a:solidFill>
                            <a:srgbClr val="FFFF00"/>
                          </a:solidFill>
                          <a:effectLst/>
                          <a:latin typeface="Coptic1" pitchFamily="2" charset="0"/>
                          <a:cs typeface="Arial" charset="0"/>
                        </a:rPr>
                        <a:t>/m.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texte, produit céramique, terre cuite, porcelaine&#10;&#10;Description générée automatiquement">
            <a:extLst>
              <a:ext uri="{FF2B5EF4-FFF2-40B4-BE49-F238E27FC236}">
                <a16:creationId xmlns:a16="http://schemas.microsoft.com/office/drawing/2014/main" id="{067E923F-062A-4B15-B87F-FB5D28DC47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1619" y="4921957"/>
            <a:ext cx="1806279" cy="1806279"/>
          </a:xfrm>
          <a:prstGeom prst="flowChartConnector">
            <a:avLst/>
          </a:prstGeom>
        </p:spPr>
      </p:pic>
    </p:spTree>
    <p:extLst>
      <p:ext uri="{BB962C8B-B14F-4D97-AF65-F5344CB8AC3E}">
        <p14:creationId xmlns:p14="http://schemas.microsoft.com/office/powerpoint/2010/main" val="3123181415"/>
      </p:ext>
    </p:extLst>
  </p:cSld>
  <p:clrMapOvr>
    <a:masterClrMapping/>
  </p:clrMapOvr>
  <p:transition/>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20419" name="Group 35"/>
          <p:cNvGraphicFramePr>
            <a:graphicFrameLocks noGrp="1"/>
          </p:cNvGraphicFramePr>
          <p:nvPr/>
        </p:nvGraphicFramePr>
        <p:xfrm>
          <a:off x="0" y="265177"/>
          <a:ext cx="12192000" cy="6461049"/>
        </p:xfrm>
        <a:graphic>
          <a:graphicData uri="http://schemas.openxmlformats.org/drawingml/2006/table">
            <a:tbl>
              <a:tblPr/>
              <a:tblGrid>
                <a:gridCol w="6764867">
                  <a:extLst>
                    <a:ext uri="{9D8B030D-6E8A-4147-A177-3AD203B41FA5}">
                      <a16:colId xmlns:a16="http://schemas.microsoft.com/office/drawing/2014/main" val="20000"/>
                    </a:ext>
                  </a:extLst>
                </a:gridCol>
                <a:gridCol w="5427133">
                  <a:extLst>
                    <a:ext uri="{9D8B030D-6E8A-4147-A177-3AD203B41FA5}">
                      <a16:colId xmlns:a16="http://schemas.microsoft.com/office/drawing/2014/main" val="20001"/>
                    </a:ext>
                  </a:extLst>
                </a:gridCol>
              </a:tblGrid>
              <a:tr h="2708656">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Car il l’avait désignée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De nombreux noms élevés</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Disant : sors de ton jardin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Ô toi le parfum choisi</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لِأَنَّهُ أَعْطَى عَلَامَةً عَنْهَا،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بِأَسْمَاءَ كَثِيرَةٍ عَلِيَةٍ،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a:ln>
                            <a:noFill/>
                          </a:ln>
                          <a:solidFill>
                            <a:schemeClr val="tx1"/>
                          </a:solidFill>
                          <a:effectLst/>
                          <a:latin typeface="Arial" charset="0"/>
                          <a:cs typeface="Arial" charset="0"/>
                        </a:rPr>
                        <a:t>قَائِلاً </a:t>
                      </a:r>
                      <a:r>
                        <a:rPr kumimoji="0" lang="ar-EG" sz="3700" b="0" i="0" u="none" strike="noStrike" cap="none" normalizeH="0" baseline="0" dirty="0">
                          <a:ln>
                            <a:noFill/>
                          </a:ln>
                          <a:solidFill>
                            <a:schemeClr val="tx1"/>
                          </a:solidFill>
                          <a:effectLst/>
                          <a:latin typeface="Arial" charset="0"/>
                          <a:cs typeface="Arial" charset="0"/>
                        </a:rPr>
                        <a:t>أُخْرُجِي مِنْ بُسْتَانِكِ،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أَيَّتُهَا الْعَنْبَرُ الْمُخْتَارُ.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752393">
                <a:tc grid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Af</a:t>
                      </a:r>
                      <a:r>
                        <a:rPr kumimoji="0" lang="en-US" sz="5300" b="0" i="0" u="none" strike="noStrike" cap="none" normalizeH="0" baseline="0" dirty="0">
                          <a:ln>
                            <a:noFill/>
                          </a:ln>
                          <a:solidFill>
                            <a:srgbClr val="FFFF00"/>
                          </a:solidFill>
                          <a:effectLst/>
                          <a:latin typeface="Coptic1" pitchFamily="2" charset="0"/>
                          <a:cs typeface="Arial" charset="0"/>
                        </a:rPr>
                        <a:t>]m/</a:t>
                      </a:r>
                      <a:r>
                        <a:rPr kumimoji="0" lang="en-US" sz="5300" b="0" i="0" u="none" strike="noStrike" cap="none" normalizeH="0" baseline="0" dirty="0" err="1">
                          <a:ln>
                            <a:noFill/>
                          </a:ln>
                          <a:solidFill>
                            <a:srgbClr val="FFFF00"/>
                          </a:solidFill>
                          <a:effectLst/>
                          <a:latin typeface="Coptic1" pitchFamily="2" charset="0"/>
                          <a:cs typeface="Arial" charset="0"/>
                        </a:rPr>
                        <a:t>ini</a:t>
                      </a:r>
                      <a:r>
                        <a:rPr kumimoji="0" lang="en-US" sz="5300" b="0" i="0" u="none" strike="noStrike" cap="none" normalizeH="0" baseline="0" dirty="0">
                          <a:ln>
                            <a:noFill/>
                          </a:ln>
                          <a:solidFill>
                            <a:srgbClr val="FFFF00"/>
                          </a:solidFill>
                          <a:effectLst/>
                          <a:latin typeface="Coptic1" pitchFamily="2" charset="0"/>
                          <a:cs typeface="Arial" charset="0"/>
                        </a:rPr>
                        <a:t> gar </a:t>
                      </a:r>
                      <a:r>
                        <a:rPr kumimoji="0" lang="en-US" sz="5300" b="0" i="0" u="none" strike="noStrike" cap="none" normalizeH="0" baseline="0" dirty="0" err="1">
                          <a:ln>
                            <a:noFill/>
                          </a:ln>
                          <a:solidFill>
                            <a:srgbClr val="FFFF00"/>
                          </a:solidFill>
                          <a:effectLst/>
                          <a:latin typeface="Coptic1" pitchFamily="2" charset="0"/>
                          <a:cs typeface="Arial" charset="0"/>
                        </a:rPr>
                        <a:t>e~roc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qen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hanm</a:t>
                      </a:r>
                      <a:r>
                        <a:rPr kumimoji="0" lang="en-US" sz="5300" b="0" i="0" u="none" strike="noStrike" cap="none" normalizeH="0" baseline="0" dirty="0">
                          <a:ln>
                            <a:noFill/>
                          </a:ln>
                          <a:solidFill>
                            <a:srgbClr val="FFFF00"/>
                          </a:solidFill>
                          <a:effectLst/>
                          <a:latin typeface="Coptic1" pitchFamily="2" charset="0"/>
                          <a:cs typeface="Arial" charset="0"/>
                        </a:rPr>
                        <a:t>/s </a:t>
                      </a:r>
                      <a:r>
                        <a:rPr kumimoji="0" lang="en-US" sz="5300" b="0" i="0" u="none" strike="noStrike" cap="none" normalizeH="0" baseline="0" dirty="0" err="1">
                          <a:ln>
                            <a:noFill/>
                          </a:ln>
                          <a:solidFill>
                            <a:srgbClr val="FFFF00"/>
                          </a:solidFill>
                          <a:effectLst/>
                          <a:latin typeface="Coptic1" pitchFamily="2" charset="0"/>
                          <a:cs typeface="Arial" charset="0"/>
                        </a:rPr>
                        <a:t>n~ran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eu</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oci</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je </a:t>
                      </a:r>
                      <a:r>
                        <a:rPr kumimoji="0" lang="en-US" sz="5300" b="0" i="0" u="none" strike="noStrike" cap="none" normalizeH="0" baseline="0" dirty="0" err="1">
                          <a:ln>
                            <a:noFill/>
                          </a:ln>
                          <a:solidFill>
                            <a:srgbClr val="FFFF00"/>
                          </a:solidFill>
                          <a:effectLst/>
                          <a:latin typeface="Coptic1" pitchFamily="2" charset="0"/>
                          <a:cs typeface="Arial" charset="0"/>
                        </a:rPr>
                        <a:t>a~m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e~bolqen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pek</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poc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 w~ y/</a:t>
                      </a:r>
                      <a:r>
                        <a:rPr kumimoji="0" lang="en-US" sz="5300" b="0" i="0" u="none" strike="noStrike" cap="none" normalizeH="0" baseline="0" dirty="0" err="1">
                          <a:ln>
                            <a:noFill/>
                          </a:ln>
                          <a:solidFill>
                            <a:srgbClr val="FFFF00"/>
                          </a:solidFill>
                          <a:effectLst/>
                          <a:latin typeface="Coptic1" pitchFamily="2" charset="0"/>
                          <a:cs typeface="Arial" charset="0"/>
                        </a:rPr>
                        <a:t>etcwtp</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n~a~rwmata</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texte, produit céramique, terre cuite, porcelaine&#10;&#10;Description générée automatiquement">
            <a:extLst>
              <a:ext uri="{FF2B5EF4-FFF2-40B4-BE49-F238E27FC236}">
                <a16:creationId xmlns:a16="http://schemas.microsoft.com/office/drawing/2014/main" id="{6C85C5E5-2350-46E9-92EF-35185F7315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1619" y="4921957"/>
            <a:ext cx="1806279" cy="1806279"/>
          </a:xfrm>
          <a:prstGeom prst="flowChartConnector">
            <a:avLst/>
          </a:prstGeom>
        </p:spPr>
      </p:pic>
    </p:spTree>
    <p:extLst>
      <p:ext uri="{BB962C8B-B14F-4D97-AF65-F5344CB8AC3E}">
        <p14:creationId xmlns:p14="http://schemas.microsoft.com/office/powerpoint/2010/main" val="2901739524"/>
      </p:ext>
    </p:extLst>
  </p:cSld>
  <p:clrMapOvr>
    <a:masterClrMapping/>
  </p:clrMapOvr>
  <p:transition/>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7">
            <a:extLst>
              <a:ext uri="{FF2B5EF4-FFF2-40B4-BE49-F238E27FC236}">
                <a16:creationId xmlns:a16="http://schemas.microsoft.com/office/drawing/2014/main" id="{2029BB8B-9E21-BF55-0146-1B3EB4D847B0}"/>
              </a:ext>
            </a:extLst>
          </p:cNvPr>
          <p:cNvGraphicFramePr>
            <a:graphicFrameLocks noGrp="1"/>
          </p:cNvGraphicFramePr>
          <p:nvPr/>
        </p:nvGraphicFramePr>
        <p:xfrm>
          <a:off x="0" y="0"/>
          <a:ext cx="12192000" cy="6629400"/>
        </p:xfrm>
        <a:graphic>
          <a:graphicData uri="http://schemas.openxmlformats.org/drawingml/2006/table">
            <a:tbl>
              <a:tblPr/>
              <a:tblGrid>
                <a:gridCol w="6549153">
                  <a:extLst>
                    <a:ext uri="{9D8B030D-6E8A-4147-A177-3AD203B41FA5}">
                      <a16:colId xmlns:a16="http://schemas.microsoft.com/office/drawing/2014/main" val="20000"/>
                    </a:ext>
                  </a:extLst>
                </a:gridCol>
                <a:gridCol w="5642847">
                  <a:extLst>
                    <a:ext uri="{9D8B030D-6E8A-4147-A177-3AD203B41FA5}">
                      <a16:colId xmlns:a16="http://schemas.microsoft.com/office/drawing/2014/main" val="20001"/>
                    </a:ext>
                  </a:extLst>
                </a:gridCol>
              </a:tblGrid>
              <a:tr h="3176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mn-lt"/>
                          <a:cs typeface="Arial" charset="0"/>
                        </a:rPr>
                        <a:t>Ô Vierge, salut à toi,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mn-lt"/>
                          <a:cs typeface="Arial" charset="0"/>
                        </a:rPr>
                        <a:t>toi la reine véritable.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mn-lt"/>
                          <a:cs typeface="Arial" charset="0"/>
                        </a:rPr>
                        <a:t>Salut, fierté du genre humain,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mn-lt"/>
                          <a:cs typeface="Arial" charset="0"/>
                        </a:rPr>
                        <a:t>tu enfantas Emmanuel. </a:t>
                      </a:r>
                    </a:p>
                  </a:txBody>
                  <a:tcPr marL="120000" marR="120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السَّلَامُ لَكِ أَيَّتُهَا الْعَذْرَاءُ،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الْمَلِكَةُ الْحَقِيقِيَّةُ الْحَقَّانِيَّةُ،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السَّلَامُ لِفَخْرِ جِنْسِنَا،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وَلَدْتِ لَنَا </a:t>
                      </a:r>
                      <a:r>
                        <a:rPr kumimoji="0" lang="ar-SA" sz="4300" b="0" i="0" u="none" strike="noStrike" cap="none" normalizeH="0" baseline="0" dirty="0" err="1">
                          <a:ln>
                            <a:noFill/>
                          </a:ln>
                          <a:solidFill>
                            <a:schemeClr val="tx1"/>
                          </a:solidFill>
                          <a:effectLst/>
                          <a:latin typeface="Arial" charset="0"/>
                          <a:cs typeface="Arial" pitchFamily="34" charset="0"/>
                        </a:rPr>
                        <a:t>عَمَّانُوئِيلَ</a:t>
                      </a:r>
                      <a:r>
                        <a:rPr kumimoji="0" lang="fr-FR" sz="4300" b="0" i="0" u="none" strike="noStrike" cap="none" normalizeH="0" baseline="0" dirty="0">
                          <a:ln>
                            <a:noFill/>
                          </a:ln>
                          <a:solidFill>
                            <a:schemeClr val="tx1"/>
                          </a:solidFill>
                          <a:effectLst/>
                          <a:latin typeface="Arial" charset="0"/>
                          <a:cs typeface="Arial" pitchFamily="34" charset="0"/>
                        </a:rPr>
                        <a:t>. </a:t>
                      </a:r>
                      <a:endParaRPr kumimoji="0" lang="ar-EG" sz="4300" b="0" i="0" u="none" strike="noStrike" cap="none" normalizeH="0" baseline="0" dirty="0">
                        <a:ln>
                          <a:noFill/>
                        </a:ln>
                        <a:solidFill>
                          <a:schemeClr val="tx1"/>
                        </a:solidFill>
                        <a:effectLst/>
                        <a:latin typeface="Arial"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2813">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ne w~ ]</a:t>
                      </a:r>
                      <a:r>
                        <a:rPr kumimoji="0" lang="en-US" sz="5300" b="0" i="0" u="none" strike="noStrike" cap="none" normalizeH="0" baseline="0" dirty="0" err="1">
                          <a:ln>
                            <a:noFill/>
                          </a:ln>
                          <a:solidFill>
                            <a:srgbClr val="FFFF00"/>
                          </a:solidFill>
                          <a:effectLst/>
                          <a:latin typeface="Coptic1" pitchFamily="2" charset="0"/>
                          <a:cs typeface="Arial" charset="0"/>
                        </a:rPr>
                        <a:t>Paryenoc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ourw</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n~a~l</a:t>
                      </a:r>
                      <a:r>
                        <a:rPr kumimoji="0" lang="en-US" sz="5300" b="0" i="0" u="none" strike="noStrike" cap="none" normalizeH="0" baseline="0" dirty="0">
                          <a:ln>
                            <a:noFill/>
                          </a:ln>
                          <a:solidFill>
                            <a:srgbClr val="FFFF00"/>
                          </a:solidFill>
                          <a:effectLst/>
                          <a:latin typeface="Coptic1" pitchFamily="2" charset="0"/>
                          <a:cs typeface="Arial" charset="0"/>
                        </a:rPr>
                        <a:t>/yin/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p~sousou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pengenoc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a~rej~vo</a:t>
                      </a:r>
                      <a:r>
                        <a:rPr kumimoji="0" lang="en-US" sz="5300" b="0" i="0" u="none" strike="noStrike" cap="none" normalizeH="0" baseline="0" dirty="0">
                          <a:ln>
                            <a:noFill/>
                          </a:ln>
                          <a:solidFill>
                            <a:srgbClr val="FFFF00"/>
                          </a:solidFill>
                          <a:effectLst/>
                          <a:latin typeface="Coptic1" pitchFamily="2" charset="0"/>
                          <a:cs typeface="Arial" charset="0"/>
                        </a:rPr>
                        <a:t> nan </a:t>
                      </a:r>
                      <a:r>
                        <a:rPr kumimoji="0" lang="en-US" sz="5300" b="0" i="0" u="none" strike="noStrike" cap="none" normalizeH="0" baseline="0" dirty="0" err="1">
                          <a:ln>
                            <a:noFill/>
                          </a:ln>
                          <a:solidFill>
                            <a:srgbClr val="FFFF00"/>
                          </a:solidFill>
                          <a:effectLst/>
                          <a:latin typeface="Coptic1" pitchFamily="2" charset="0"/>
                          <a:cs typeface="Arial" charset="0"/>
                        </a:rPr>
                        <a:t>n~Emmanou</a:t>
                      </a:r>
                      <a:r>
                        <a:rPr kumimoji="0" lang="en-US" sz="5300" b="0" i="0" u="none" strike="noStrike" cap="none" normalizeH="0" baseline="0" dirty="0">
                          <a:ln>
                            <a:noFill/>
                          </a:ln>
                          <a:solidFill>
                            <a:srgbClr val="FFFF00"/>
                          </a:solidFill>
                          <a:effectLst/>
                          <a:latin typeface="Coptic1" pitchFamily="2" charset="0"/>
                          <a:cs typeface="Arial" charset="0"/>
                        </a:rPr>
                        <a:t>/l.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6" name="Image 5" descr="Une image contenant texte, produit céramique, terre cuite, porcelaine&#10;&#10;Description générée automatiquement">
            <a:extLst>
              <a:ext uri="{FF2B5EF4-FFF2-40B4-BE49-F238E27FC236}">
                <a16:creationId xmlns:a16="http://schemas.microsoft.com/office/drawing/2014/main" id="{35A3800F-0080-4F2D-AFE4-609E97CFC3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1847" y="3155939"/>
            <a:ext cx="1931963" cy="1931963"/>
          </a:xfrm>
          <a:prstGeom prst="flowChartConnector">
            <a:avLst/>
          </a:prstGeom>
        </p:spPr>
      </p:pic>
    </p:spTree>
    <p:extLst>
      <p:ext uri="{BB962C8B-B14F-4D97-AF65-F5344CB8AC3E}">
        <p14:creationId xmlns:p14="http://schemas.microsoft.com/office/powerpoint/2010/main" val="2381871575"/>
      </p:ext>
    </p:extLst>
  </p:cSld>
  <p:clrMapOvr>
    <a:masterClrMapping/>
  </p:clrMapOvr>
  <p:transition/>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 40" descr="Une image contenant texte, produit céramique, terre cuite, porcelaine&#10;&#10;Description générée automatiquement">
            <a:extLst>
              <a:ext uri="{FF2B5EF4-FFF2-40B4-BE49-F238E27FC236}">
                <a16:creationId xmlns:a16="http://schemas.microsoft.com/office/drawing/2014/main" id="{E895CF58-61FE-14DD-0B3A-0E002DB6A8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1582" y="3114298"/>
            <a:ext cx="1790417" cy="1790417"/>
          </a:xfrm>
          <a:prstGeom prst="flowChartConnector">
            <a:avLst/>
          </a:prstGeom>
        </p:spPr>
      </p:pic>
      <p:graphicFrame>
        <p:nvGraphicFramePr>
          <p:cNvPr id="2" name="Group 14">
            <a:extLst>
              <a:ext uri="{FF2B5EF4-FFF2-40B4-BE49-F238E27FC236}">
                <a16:creationId xmlns:a16="http://schemas.microsoft.com/office/drawing/2014/main" id="{769AD3C8-A102-9937-AA21-1CCABB3C6652}"/>
              </a:ext>
            </a:extLst>
          </p:cNvPr>
          <p:cNvGraphicFramePr>
            <a:graphicFrameLocks noGrp="1"/>
          </p:cNvGraphicFramePr>
          <p:nvPr/>
        </p:nvGraphicFramePr>
        <p:xfrm>
          <a:off x="0" y="1"/>
          <a:ext cx="12192000" cy="5726176"/>
        </p:xfrm>
        <a:graphic>
          <a:graphicData uri="http://schemas.openxmlformats.org/drawingml/2006/table">
            <a:tbl>
              <a:tblPr/>
              <a:tblGrid>
                <a:gridCol w="7680960">
                  <a:extLst>
                    <a:ext uri="{9D8B030D-6E8A-4147-A177-3AD203B41FA5}">
                      <a16:colId xmlns:a16="http://schemas.microsoft.com/office/drawing/2014/main" val="20000"/>
                    </a:ext>
                  </a:extLst>
                </a:gridCol>
                <a:gridCol w="4511040">
                  <a:extLst>
                    <a:ext uri="{9D8B030D-6E8A-4147-A177-3AD203B41FA5}">
                      <a16:colId xmlns:a16="http://schemas.microsoft.com/office/drawing/2014/main" val="20001"/>
                    </a:ext>
                  </a:extLst>
                </a:gridCol>
              </a:tblGrid>
              <a:tr h="27086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zh-CN" sz="3200" b="0" i="0" u="none" strike="noStrike" cap="none" normalizeH="0" baseline="0" dirty="0">
                          <a:ln>
                            <a:noFill/>
                          </a:ln>
                          <a:solidFill>
                            <a:schemeClr val="tx1"/>
                          </a:solidFill>
                          <a:effectLst/>
                          <a:latin typeface="Arial" charset="0"/>
                          <a:ea typeface="SimSun" pitchFamily="2" charset="-122"/>
                          <a:cs typeface="Arial" charset="0"/>
                        </a:rPr>
                        <a:t>Souviens-toi, nous t’implorons,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zh-CN" sz="3200" b="0" i="0" u="none" strike="noStrike" cap="none" normalizeH="0" baseline="0" dirty="0">
                          <a:ln>
                            <a:noFill/>
                          </a:ln>
                          <a:solidFill>
                            <a:schemeClr val="tx1"/>
                          </a:solidFill>
                          <a:effectLst/>
                          <a:latin typeface="Arial" charset="0"/>
                          <a:ea typeface="SimSun" pitchFamily="2" charset="-122"/>
                          <a:cs typeface="Arial" charset="0"/>
                        </a:rPr>
                        <a:t>Ô intercesseur fidèle,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zh-CN" sz="3200" b="0" i="0" u="none" strike="noStrike" cap="none" normalizeH="0" baseline="0" dirty="0">
                          <a:ln>
                            <a:noFill/>
                          </a:ln>
                          <a:solidFill>
                            <a:schemeClr val="tx1"/>
                          </a:solidFill>
                          <a:effectLst/>
                          <a:latin typeface="Arial" charset="0"/>
                          <a:ea typeface="SimSun" pitchFamily="2" charset="-122"/>
                          <a:cs typeface="Arial" charset="0"/>
                        </a:rPr>
                        <a:t>devant notre Seigneur Jésus-Christ,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zh-CN" sz="3200" b="0" i="0" u="none" strike="noStrike" cap="none" normalizeH="0" baseline="0" dirty="0">
                          <a:ln>
                            <a:noFill/>
                          </a:ln>
                          <a:solidFill>
                            <a:schemeClr val="tx1"/>
                          </a:solidFill>
                          <a:effectLst/>
                          <a:latin typeface="Arial" charset="0"/>
                          <a:ea typeface="SimSun" pitchFamily="2" charset="-122"/>
                          <a:cs typeface="Arial" charset="0"/>
                        </a:rPr>
                        <a:t>pour qu'Il nous pardonne nos péchés.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نَسْأَلُكِ أَذْكُرِينَا، </a:t>
                      </a:r>
                      <a:endParaRPr kumimoji="0" lang="fr-FR" sz="37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أَيَّتُهَا الشَّفِيعَةُ الْمُؤْتَمَنَةُ، </a:t>
                      </a:r>
                      <a:endParaRPr kumimoji="0" lang="fr-FR" sz="37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أَمَامَ رَبِّنَا يَسُوعَ الْمَسِيحِ، </a:t>
                      </a:r>
                      <a:endParaRPr kumimoji="0" lang="fr-FR" sz="37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لِيَغْفِرَ لَنَا خَطَايَانَا</a:t>
                      </a:r>
                      <a:r>
                        <a:rPr kumimoji="0" lang="fr-FR" sz="3700" b="0" i="0" u="none" strike="noStrike" cap="none" normalizeH="0" baseline="0" dirty="0">
                          <a:ln>
                            <a:noFill/>
                          </a:ln>
                          <a:solidFill>
                            <a:schemeClr val="tx1"/>
                          </a:solidFill>
                          <a:effectLst/>
                          <a:latin typeface="Arial" charset="0"/>
                          <a:cs typeface="Arial" pitchFamily="34" charset="0"/>
                        </a:rPr>
                        <a:t>. </a:t>
                      </a:r>
                      <a:endParaRPr kumimoji="0" lang="en-CA" sz="3700" b="0" i="0" u="none" strike="noStrike" cap="none" normalizeH="0" baseline="0" dirty="0">
                        <a:ln>
                          <a:noFill/>
                        </a:ln>
                        <a:solidFill>
                          <a:schemeClr val="tx1"/>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01752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Ten]ho </a:t>
                      </a:r>
                      <a:r>
                        <a:rPr kumimoji="0" lang="en-US" sz="4800" b="0" i="0" u="none" strike="noStrike" cap="none" normalizeH="0" baseline="0" dirty="0" err="1">
                          <a:ln>
                            <a:noFill/>
                          </a:ln>
                          <a:solidFill>
                            <a:srgbClr val="FFFF00"/>
                          </a:solidFill>
                          <a:effectLst/>
                          <a:latin typeface="Coptic1" pitchFamily="2" charset="0"/>
                          <a:cs typeface="Arial" charset="0"/>
                        </a:rPr>
                        <a:t>a~ripenmeui</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w~ ]</a:t>
                      </a:r>
                      <a:r>
                        <a:rPr kumimoji="0" lang="en-US" sz="4800" b="0" i="0" u="none" strike="noStrike" cap="none" normalizeH="0" baseline="0" dirty="0" err="1">
                          <a:ln>
                            <a:noFill/>
                          </a:ln>
                          <a:solidFill>
                            <a:srgbClr val="FFFF00"/>
                          </a:solidFill>
                          <a:effectLst/>
                          <a:latin typeface="Coptic1" pitchFamily="2" charset="0"/>
                          <a:cs typeface="Arial" charset="0"/>
                        </a:rPr>
                        <a:t>p~roctat</a:t>
                      </a:r>
                      <a:r>
                        <a:rPr kumimoji="0" lang="en-US" sz="4800" b="0" i="0" u="none" strike="noStrike" cap="none" normalizeH="0" baseline="0" dirty="0">
                          <a:ln>
                            <a:noFill/>
                          </a:ln>
                          <a:solidFill>
                            <a:srgbClr val="FFFF00"/>
                          </a:solidFill>
                          <a:effectLst/>
                          <a:latin typeface="Coptic1" pitchFamily="2" charset="0"/>
                          <a:cs typeface="Arial" charset="0"/>
                        </a:rPr>
                        <a:t>/c </a:t>
                      </a:r>
                      <a:r>
                        <a:rPr kumimoji="0" lang="en-US" sz="4800" b="0" i="0" u="none" strike="noStrike" cap="none" normalizeH="0" baseline="0" dirty="0" err="1">
                          <a:ln>
                            <a:noFill/>
                          </a:ln>
                          <a:solidFill>
                            <a:srgbClr val="FFFF00"/>
                          </a:solidFill>
                          <a:effectLst/>
                          <a:latin typeface="Coptic1" pitchFamily="2" charset="0"/>
                          <a:cs typeface="Arial" charset="0"/>
                        </a:rPr>
                        <a:t>etenhot</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nahren</a:t>
                      </a:r>
                      <a:r>
                        <a:rPr kumimoji="0" lang="en-US" sz="4800" b="0" i="0" u="none" strike="noStrike" cap="none" normalizeH="0" baseline="0" dirty="0">
                          <a:ln>
                            <a:noFill/>
                          </a:ln>
                          <a:solidFill>
                            <a:srgbClr val="FFFF00"/>
                          </a:solidFill>
                          <a:effectLst/>
                          <a:latin typeface="Coptic1" pitchFamily="2" charset="0"/>
                          <a:cs typeface="Arial" charset="0"/>
                        </a:rPr>
                        <a:t> pen{</a:t>
                      </a:r>
                      <a:r>
                        <a:rPr kumimoji="0" lang="en-US" sz="4800" b="0" i="0" u="none" strike="noStrike" cap="none" normalizeH="0" baseline="0" dirty="0" err="1">
                          <a:ln>
                            <a:noFill/>
                          </a:ln>
                          <a:solidFill>
                            <a:srgbClr val="FFFF00"/>
                          </a:solidFill>
                          <a:effectLst/>
                          <a:latin typeface="Coptic1" pitchFamily="2" charset="0"/>
                          <a:cs typeface="Arial" charset="0"/>
                        </a:rPr>
                        <a:t>oic</a:t>
                      </a:r>
                      <a:r>
                        <a:rPr kumimoji="0" lang="en-US" sz="4800" b="0" i="0" u="none" strike="noStrike" cap="none" normalizeH="0" baseline="0" dirty="0">
                          <a:ln>
                            <a:noFill/>
                          </a:ln>
                          <a:solidFill>
                            <a:srgbClr val="FFFF00"/>
                          </a:solidFill>
                          <a:effectLst/>
                          <a:latin typeface="Coptic1" pitchFamily="2" charset="0"/>
                          <a:cs typeface="Arial" charset="0"/>
                        </a:rPr>
                        <a:t> I/#c# </a:t>
                      </a:r>
                      <a:r>
                        <a:rPr kumimoji="0" lang="en-US" sz="4800" b="0" i="0" u="none" strike="noStrike" cap="none" normalizeH="0" baseline="0" dirty="0" err="1">
                          <a:ln>
                            <a:noFill/>
                          </a:ln>
                          <a:solidFill>
                            <a:srgbClr val="FFFF00"/>
                          </a:solidFill>
                          <a:effectLst/>
                          <a:latin typeface="Coptic1" pitchFamily="2" charset="0"/>
                          <a:cs typeface="Arial" charset="0"/>
                        </a:rPr>
                        <a:t>P,#c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n~tef,a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nennobi</a:t>
                      </a:r>
                      <a:r>
                        <a:rPr kumimoji="0" lang="en-US" sz="4800" b="0" i="0" u="none" strike="noStrike" cap="none" normalizeH="0" baseline="0" dirty="0">
                          <a:ln>
                            <a:noFill/>
                          </a:ln>
                          <a:solidFill>
                            <a:srgbClr val="FFFF00"/>
                          </a:solidFill>
                          <a:effectLst/>
                          <a:latin typeface="Coptic1" pitchFamily="2" charset="0"/>
                          <a:cs typeface="Arial" charset="0"/>
                        </a:rPr>
                        <a:t> nan </a:t>
                      </a:r>
                      <a:r>
                        <a:rPr kumimoji="0" lang="en-US" sz="4800" b="0" i="0" u="none" strike="noStrike" cap="none" normalizeH="0" baseline="0" dirty="0" err="1">
                          <a:ln>
                            <a:noFill/>
                          </a:ln>
                          <a:solidFill>
                            <a:srgbClr val="FFFF00"/>
                          </a:solidFill>
                          <a:effectLst/>
                          <a:latin typeface="Coptic1" pitchFamily="2" charset="0"/>
                          <a:cs typeface="Arial" charset="0"/>
                        </a:rPr>
                        <a:t>e~bol</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
        <p:nvSpPr>
          <p:cNvPr id="3" name="AutoShape 15">
            <a:hlinkClick r:id="rId4" action="ppaction://hlinksldjump" highlightClick="1"/>
            <a:extLst>
              <a:ext uri="{FF2B5EF4-FFF2-40B4-BE49-F238E27FC236}">
                <a16:creationId xmlns:a16="http://schemas.microsoft.com/office/drawing/2014/main" id="{C768FD41-46AA-A277-6926-0135CA9C18C2}"/>
              </a:ext>
            </a:extLst>
          </p:cNvPr>
          <p:cNvSpPr>
            <a:spLocks noChangeArrowheads="1"/>
          </p:cNvSpPr>
          <p:nvPr/>
        </p:nvSpPr>
        <p:spPr bwMode="auto">
          <a:xfrm>
            <a:off x="0" y="6192773"/>
            <a:ext cx="2377872"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 </a:t>
            </a:r>
            <a:r>
              <a:rPr lang="en-CA" sz="2133" dirty="0" err="1">
                <a:solidFill>
                  <a:srgbClr val="FFFFFF"/>
                </a:solidFill>
                <a:latin typeface="Arial" charset="0"/>
                <a:cs typeface="Arial" charset="0"/>
              </a:rPr>
              <a:t>pape</a:t>
            </a:r>
            <a:r>
              <a:rPr lang="en-CA" sz="2133" dirty="0">
                <a:solidFill>
                  <a:srgbClr val="FFFFFF"/>
                </a:solidFill>
                <a:latin typeface="Arial" charset="0"/>
                <a:cs typeface="Arial" charset="0"/>
              </a:rPr>
              <a:t> / </a:t>
            </a:r>
            <a:r>
              <a:rPr lang="en-CA" sz="2133" dirty="0" err="1">
                <a:solidFill>
                  <a:srgbClr val="FFFFFF"/>
                </a:solidFill>
                <a:latin typeface="Arial" charset="0"/>
                <a:cs typeface="Arial" charset="0"/>
              </a:rPr>
              <a:t>l’évêque</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البابا</a:t>
            </a:r>
            <a:r>
              <a:rPr lang="fr-FR" sz="2133" dirty="0">
                <a:solidFill>
                  <a:srgbClr val="FFFFFF"/>
                </a:solidFill>
                <a:latin typeface="Arial"/>
                <a:cs typeface="Arial"/>
              </a:rPr>
              <a:t> </a:t>
            </a:r>
            <a:r>
              <a:rPr lang="fr-FR" sz="2133" dirty="0">
                <a:solidFill>
                  <a:srgbClr val="FFFFFF"/>
                </a:solidFill>
                <a:latin typeface="Arial" charset="0"/>
                <a:cs typeface="Arial" charset="0"/>
              </a:rPr>
              <a:t>/ </a:t>
            </a:r>
            <a:r>
              <a:rPr lang="ar-EG" sz="2133" dirty="0">
                <a:solidFill>
                  <a:srgbClr val="FFFFFF"/>
                </a:solidFill>
                <a:latin typeface="Arial" charset="0"/>
                <a:cs typeface="Arial" charset="0"/>
              </a:rPr>
              <a:t>الأسقف</a:t>
            </a:r>
            <a:endParaRPr lang="en-CA" sz="2133" dirty="0">
              <a:solidFill>
                <a:srgbClr val="FFFFFF"/>
              </a:solidFill>
              <a:latin typeface="Arial" charset="0"/>
              <a:cs typeface="Arial" charset="0"/>
            </a:endParaRPr>
          </a:p>
        </p:txBody>
      </p:sp>
      <p:sp>
        <p:nvSpPr>
          <p:cNvPr id="4" name="AutoShape 15">
            <a:hlinkClick r:id="rId5" action="ppaction://hlinksldjump" highlightClick="1"/>
            <a:extLst>
              <a:ext uri="{FF2B5EF4-FFF2-40B4-BE49-F238E27FC236}">
                <a16:creationId xmlns:a16="http://schemas.microsoft.com/office/drawing/2014/main" id="{F1786D4C-C877-11DB-43F0-B5492AD5F2B2}"/>
              </a:ext>
            </a:extLst>
          </p:cNvPr>
          <p:cNvSpPr>
            <a:spLocks noChangeArrowheads="1"/>
          </p:cNvSpPr>
          <p:nvPr/>
        </p:nvSpPr>
        <p:spPr bwMode="auto">
          <a:xfrm>
            <a:off x="4943872" y="6192772"/>
            <a:ext cx="2377872"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Archange Michel</a:t>
            </a:r>
          </a:p>
          <a:p>
            <a:pPr algn="ctr" defTabSz="1219170" rtl="1" fontAlgn="base">
              <a:spcAft>
                <a:spcPct val="0"/>
              </a:spcAft>
              <a:defRPr/>
            </a:pPr>
            <a:r>
              <a:rPr lang="ar-EG" sz="2133" dirty="0">
                <a:solidFill>
                  <a:srgbClr val="FFFFFF"/>
                </a:solidFill>
                <a:latin typeface="Arial"/>
                <a:cs typeface="Arial"/>
              </a:rPr>
              <a:t>رئيس الملائكة ميخائيل</a:t>
            </a:r>
            <a:endParaRPr lang="en-CA" sz="2133" dirty="0">
              <a:solidFill>
                <a:srgbClr val="FFFFFF"/>
              </a:solidFill>
              <a:latin typeface="Arial" charset="0"/>
              <a:cs typeface="Arial" charset="0"/>
            </a:endParaRPr>
          </a:p>
        </p:txBody>
      </p:sp>
      <p:sp>
        <p:nvSpPr>
          <p:cNvPr id="5" name="AutoShape 15">
            <a:hlinkClick r:id="rId6" action="ppaction://hlinksldjump" highlightClick="1"/>
            <a:extLst>
              <a:ext uri="{FF2B5EF4-FFF2-40B4-BE49-F238E27FC236}">
                <a16:creationId xmlns:a16="http://schemas.microsoft.com/office/drawing/2014/main" id="{35AA54A2-49A2-6937-B183-ABA0428987F5}"/>
              </a:ext>
            </a:extLst>
          </p:cNvPr>
          <p:cNvSpPr>
            <a:spLocks noChangeArrowheads="1"/>
          </p:cNvSpPr>
          <p:nvPr/>
        </p:nvSpPr>
        <p:spPr bwMode="auto">
          <a:xfrm>
            <a:off x="7551935" y="6192773"/>
            <a:ext cx="2377872"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Archange Raphaël</a:t>
            </a:r>
          </a:p>
          <a:p>
            <a:pPr algn="ctr" defTabSz="1219170" rtl="1" fontAlgn="base">
              <a:spcAft>
                <a:spcPct val="0"/>
              </a:spcAft>
              <a:defRPr/>
            </a:pPr>
            <a:r>
              <a:rPr lang="ar-EG" sz="2133" dirty="0">
                <a:solidFill>
                  <a:srgbClr val="FFFFFF"/>
                </a:solidFill>
                <a:latin typeface="Arial"/>
                <a:cs typeface="Arial"/>
              </a:rPr>
              <a:t>رئيس الملائكة رافائيل</a:t>
            </a:r>
            <a:endParaRPr lang="en-CA" sz="2133" dirty="0">
              <a:solidFill>
                <a:srgbClr val="FFFFFF"/>
              </a:solidFill>
              <a:latin typeface="Arial" charset="0"/>
              <a:cs typeface="Arial" charset="0"/>
            </a:endParaRPr>
          </a:p>
        </p:txBody>
      </p:sp>
      <p:sp>
        <p:nvSpPr>
          <p:cNvPr id="6" name="AutoShape 36">
            <a:hlinkClick r:id="rId7" action="ppaction://hlinksldjump" highlightClick="1"/>
            <a:extLst>
              <a:ext uri="{FF2B5EF4-FFF2-40B4-BE49-F238E27FC236}">
                <a16:creationId xmlns:a16="http://schemas.microsoft.com/office/drawing/2014/main" id="{1BCAAF57-9C4A-C323-46E2-1ADF565B9234}"/>
              </a:ext>
            </a:extLst>
          </p:cNvPr>
          <p:cNvSpPr>
            <a:spLocks noChangeArrowheads="1"/>
          </p:cNvSpPr>
          <p:nvPr/>
        </p:nvSpPr>
        <p:spPr bwMode="auto">
          <a:xfrm>
            <a:off x="10159999" y="6192613"/>
            <a:ext cx="2032000" cy="665227"/>
          </a:xfrm>
          <a:prstGeom prst="actionButtonBlank">
            <a:avLst/>
          </a:prstGeom>
          <a:solidFill>
            <a:srgbClr val="3333CC"/>
          </a:solidFill>
          <a:ln w="3175">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133" b="1" dirty="0">
                <a:solidFill>
                  <a:srgbClr val="FFFFFF"/>
                </a:solidFill>
                <a:latin typeface="Arial" charset="0"/>
                <a:cs typeface="Arial" charset="0"/>
              </a:rPr>
              <a:t>الختام</a:t>
            </a:r>
            <a:endParaRPr lang="en-CA" sz="2133" b="1" dirty="0">
              <a:solidFill>
                <a:srgbClr val="FFFFFF"/>
              </a:solidFill>
              <a:latin typeface="Arial" charset="0"/>
              <a:cs typeface="Arial" charset="0"/>
            </a:endParaRPr>
          </a:p>
        </p:txBody>
      </p:sp>
      <p:sp>
        <p:nvSpPr>
          <p:cNvPr id="8" name="AutoShape 15">
            <a:hlinkClick r:id="rId8" action="ppaction://hlinksldjump" highlightClick="1"/>
            <a:extLst>
              <a:ext uri="{FF2B5EF4-FFF2-40B4-BE49-F238E27FC236}">
                <a16:creationId xmlns:a16="http://schemas.microsoft.com/office/drawing/2014/main" id="{CD50C70E-EA31-EDDF-2993-F08EA8815C9C}"/>
              </a:ext>
            </a:extLst>
          </p:cNvPr>
          <p:cNvSpPr>
            <a:spLocks noChangeArrowheads="1"/>
          </p:cNvSpPr>
          <p:nvPr/>
        </p:nvSpPr>
        <p:spPr bwMode="auto">
          <a:xfrm>
            <a:off x="-5400" y="4129935"/>
            <a:ext cx="1865416"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Les </a:t>
            </a:r>
            <a:r>
              <a:rPr lang="en-CA" sz="2133" dirty="0" err="1">
                <a:solidFill>
                  <a:srgbClr val="FFFFFF"/>
                </a:solidFill>
                <a:latin typeface="Arial" charset="0"/>
                <a:cs typeface="Arial" charset="0"/>
              </a:rPr>
              <a:t>Célestes</a:t>
            </a:r>
            <a:endParaRPr lang="en-CA" sz="2133" dirty="0">
              <a:solidFill>
                <a:srgbClr val="FFFFFF"/>
              </a:solidFill>
              <a:latin typeface="Arial" charset="0"/>
              <a:cs typeface="Arial" charset="0"/>
            </a:endParaRPr>
          </a:p>
          <a:p>
            <a:pPr algn="ctr" defTabSz="1219170" rtl="1" fontAlgn="base">
              <a:spcAft>
                <a:spcPct val="0"/>
              </a:spcAft>
              <a:defRPr/>
            </a:pPr>
            <a:r>
              <a:rPr lang="ar-EG" sz="2133" dirty="0" err="1">
                <a:solidFill>
                  <a:srgbClr val="FFFFFF"/>
                </a:solidFill>
                <a:latin typeface="Arial"/>
                <a:cs typeface="Arial"/>
              </a:rPr>
              <a:t>السمائيين</a:t>
            </a:r>
            <a:endParaRPr lang="en-CA" sz="2133" dirty="0">
              <a:solidFill>
                <a:srgbClr val="FFFFFF"/>
              </a:solidFill>
              <a:latin typeface="Arial" charset="0"/>
              <a:cs typeface="Arial" charset="0"/>
            </a:endParaRPr>
          </a:p>
        </p:txBody>
      </p:sp>
      <p:sp>
        <p:nvSpPr>
          <p:cNvPr id="9" name="AutoShape 15">
            <a:hlinkClick r:id="rId9" action="ppaction://hlinksldjump" highlightClick="1"/>
            <a:extLst>
              <a:ext uri="{FF2B5EF4-FFF2-40B4-BE49-F238E27FC236}">
                <a16:creationId xmlns:a16="http://schemas.microsoft.com/office/drawing/2014/main" id="{61DA075A-9A67-C059-A4DA-178CAA4C4E5A}"/>
              </a:ext>
            </a:extLst>
          </p:cNvPr>
          <p:cNvSpPr>
            <a:spLocks noChangeArrowheads="1"/>
          </p:cNvSpPr>
          <p:nvPr/>
        </p:nvSpPr>
        <p:spPr bwMode="auto">
          <a:xfrm>
            <a:off x="-5400" y="4810299"/>
            <a:ext cx="1865416"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Les </a:t>
            </a:r>
            <a:r>
              <a:rPr lang="en-CA" sz="2133" dirty="0" err="1">
                <a:solidFill>
                  <a:srgbClr val="FFFFFF"/>
                </a:solidFill>
                <a:latin typeface="Arial" charset="0"/>
                <a:cs typeface="Arial" charset="0"/>
              </a:rPr>
              <a:t>Apôtres</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الرسل</a:t>
            </a:r>
            <a:endParaRPr lang="en-CA" sz="2133" dirty="0">
              <a:solidFill>
                <a:srgbClr val="FFFFFF"/>
              </a:solidFill>
              <a:latin typeface="Arial" charset="0"/>
              <a:cs typeface="Arial" charset="0"/>
            </a:endParaRPr>
          </a:p>
        </p:txBody>
      </p:sp>
      <p:sp>
        <p:nvSpPr>
          <p:cNvPr id="10" name="AutoShape 15">
            <a:hlinkClick r:id="rId10" action="ppaction://hlinksldjump" highlightClick="1"/>
            <a:extLst>
              <a:ext uri="{FF2B5EF4-FFF2-40B4-BE49-F238E27FC236}">
                <a16:creationId xmlns:a16="http://schemas.microsoft.com/office/drawing/2014/main" id="{3F58156B-690B-4CF4-1256-B7F2F3C59422}"/>
              </a:ext>
            </a:extLst>
          </p:cNvPr>
          <p:cNvSpPr>
            <a:spLocks noChangeArrowheads="1"/>
          </p:cNvSpPr>
          <p:nvPr/>
        </p:nvSpPr>
        <p:spPr bwMode="auto">
          <a:xfrm>
            <a:off x="0" y="5488824"/>
            <a:ext cx="1865416"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St. Marc</a:t>
            </a:r>
          </a:p>
          <a:p>
            <a:pPr algn="ctr" defTabSz="1219170" rtl="1" fontAlgn="base">
              <a:spcAft>
                <a:spcPct val="0"/>
              </a:spcAft>
              <a:defRPr/>
            </a:pPr>
            <a:r>
              <a:rPr lang="ar-EG" sz="2133" dirty="0">
                <a:solidFill>
                  <a:srgbClr val="FFFFFF"/>
                </a:solidFill>
                <a:latin typeface="Arial"/>
                <a:cs typeface="Arial"/>
              </a:rPr>
              <a:t>القديس مارمرقس</a:t>
            </a:r>
            <a:endParaRPr lang="en-CA" sz="2133" dirty="0">
              <a:solidFill>
                <a:srgbClr val="FFFFFF"/>
              </a:solidFill>
              <a:latin typeface="Arial" charset="0"/>
              <a:cs typeface="Arial" charset="0"/>
            </a:endParaRPr>
          </a:p>
        </p:txBody>
      </p:sp>
      <p:sp>
        <p:nvSpPr>
          <p:cNvPr id="11" name="AutoShape 15">
            <a:hlinkClick r:id="rId11" action="ppaction://hlinksldjump" highlightClick="1"/>
            <a:extLst>
              <a:ext uri="{FF2B5EF4-FFF2-40B4-BE49-F238E27FC236}">
                <a16:creationId xmlns:a16="http://schemas.microsoft.com/office/drawing/2014/main" id="{D63917F2-67B1-F582-530D-58803DA0CC7E}"/>
              </a:ext>
            </a:extLst>
          </p:cNvPr>
          <p:cNvSpPr>
            <a:spLocks noChangeArrowheads="1"/>
          </p:cNvSpPr>
          <p:nvPr/>
        </p:nvSpPr>
        <p:spPr bwMode="auto">
          <a:xfrm>
            <a:off x="9814127" y="5527387"/>
            <a:ext cx="2377872"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err="1">
                <a:solidFill>
                  <a:srgbClr val="FFFFFF"/>
                </a:solidFill>
                <a:latin typeface="Arial" charset="0"/>
                <a:cs typeface="Arial" charset="0"/>
              </a:rPr>
              <a:t>Sts</a:t>
            </a:r>
            <a:r>
              <a:rPr lang="en-CA" sz="2133" dirty="0">
                <a:solidFill>
                  <a:srgbClr val="FFFFFF"/>
                </a:solidFill>
                <a:latin typeface="Arial" charset="0"/>
                <a:cs typeface="Arial" charset="0"/>
              </a:rPr>
              <a:t>. Antoine &amp; Paul</a:t>
            </a:r>
          </a:p>
          <a:p>
            <a:pPr algn="ctr" defTabSz="1219170" rtl="1" fontAlgn="base">
              <a:spcAft>
                <a:spcPct val="0"/>
              </a:spcAft>
              <a:defRPr/>
            </a:pPr>
            <a:r>
              <a:rPr lang="ar-EG" sz="2133" dirty="0">
                <a:solidFill>
                  <a:srgbClr val="FFFFFF"/>
                </a:solidFill>
                <a:latin typeface="Arial"/>
                <a:cs typeface="Arial"/>
              </a:rPr>
              <a:t>القديسين انطونيوس وبولا</a:t>
            </a:r>
            <a:endParaRPr lang="en-CA" sz="2133" dirty="0">
              <a:solidFill>
                <a:srgbClr val="FFFFFF"/>
              </a:solidFill>
              <a:latin typeface="Arial" charset="0"/>
              <a:cs typeface="Arial" charset="0"/>
            </a:endParaRPr>
          </a:p>
        </p:txBody>
      </p:sp>
    </p:spTree>
    <p:extLst>
      <p:ext uri="{BB962C8B-B14F-4D97-AF65-F5344CB8AC3E}">
        <p14:creationId xmlns:p14="http://schemas.microsoft.com/office/powerpoint/2010/main" val="698543338"/>
      </p:ext>
    </p:extLst>
  </p:cSld>
  <p:clrMapOvr>
    <a:masterClrMapping/>
  </p:clrMapOvr>
  <p:transition/>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94153" name="Group 41"/>
          <p:cNvGraphicFramePr>
            <a:graphicFrameLocks noGrp="1"/>
          </p:cNvGraphicFramePr>
          <p:nvPr/>
        </p:nvGraphicFramePr>
        <p:xfrm>
          <a:off x="2540000" y="10032"/>
          <a:ext cx="7112000" cy="905256"/>
        </p:xfrm>
        <a:graphic>
          <a:graphicData uri="http://schemas.openxmlformats.org/drawingml/2006/table">
            <a:tbl>
              <a:tblPr/>
              <a:tblGrid>
                <a:gridCol w="7112000">
                  <a:extLst>
                    <a:ext uri="{9D8B030D-6E8A-4147-A177-3AD203B41FA5}">
                      <a16:colId xmlns:a16="http://schemas.microsoft.com/office/drawing/2014/main" val="20000"/>
                    </a:ext>
                  </a:extLst>
                </a:gridCol>
              </a:tblGrid>
              <a:tr h="9042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Arial" charset="0"/>
                          <a:cs typeface="Arial" charset="0"/>
                        </a:rPr>
                        <a:t>Doxologie pour les </a:t>
                      </a:r>
                      <a:r>
                        <a:rPr kumimoji="0" lang="en-US" sz="2100" b="0" i="0" u="none" strike="noStrike" cap="none" normalizeH="0" baseline="0" dirty="0" err="1">
                          <a:ln>
                            <a:noFill/>
                          </a:ln>
                          <a:solidFill>
                            <a:schemeClr val="tx1"/>
                          </a:solidFill>
                          <a:effectLst/>
                          <a:latin typeface="Arial" charset="0"/>
                          <a:cs typeface="Arial" charset="0"/>
                        </a:rPr>
                        <a:t>célestes</a:t>
                      </a:r>
                      <a:endParaRPr kumimoji="0" lang="en-US" sz="21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100" b="0" i="0" u="none" strike="noStrike" cap="none" normalizeH="0" baseline="0" dirty="0" err="1">
                          <a:ln>
                            <a:noFill/>
                          </a:ln>
                          <a:solidFill>
                            <a:schemeClr val="tx1"/>
                          </a:solidFill>
                          <a:effectLst/>
                          <a:latin typeface="Arial" charset="0"/>
                          <a:cs typeface="Arial" charset="0"/>
                        </a:rPr>
                        <a:t>ذوكصولوجية</a:t>
                      </a:r>
                      <a:r>
                        <a:rPr kumimoji="0" lang="ar-EG" sz="2700" b="0" i="0" u="none" strike="noStrike" cap="none" normalizeH="0" baseline="0" dirty="0">
                          <a:ln>
                            <a:noFill/>
                          </a:ln>
                          <a:solidFill>
                            <a:schemeClr val="tx1"/>
                          </a:solidFill>
                          <a:effectLst/>
                          <a:latin typeface="Arial" charset="0"/>
                          <a:cs typeface="Arial" charset="0"/>
                        </a:rPr>
                        <a:t> </a:t>
                      </a:r>
                      <a:r>
                        <a:rPr kumimoji="0" lang="ar-EG" sz="2100" b="0" i="0" u="none" strike="noStrike" cap="none" normalizeH="0" baseline="0" dirty="0">
                          <a:ln>
                            <a:noFill/>
                          </a:ln>
                          <a:solidFill>
                            <a:schemeClr val="tx1"/>
                          </a:solidFill>
                          <a:effectLst/>
                          <a:latin typeface="Arial" charset="0"/>
                          <a:cs typeface="Arial" charset="0"/>
                        </a:rPr>
                        <a:t>السمائيين</a:t>
                      </a:r>
                      <a:endParaRPr kumimoji="0" lang="en-CA" sz="2100" b="0" i="0" u="none" strike="noStrike" cap="none" normalizeH="0" baseline="0" dirty="0">
                        <a:ln>
                          <a:noFill/>
                        </a:ln>
                        <a:solidFill>
                          <a:schemeClr val="tx1"/>
                        </a:solidFill>
                        <a:effectLst/>
                        <a:latin typeface="Arial" charset="0"/>
                        <a:cs typeface="Arial" charset="0"/>
                      </a:endParaRPr>
                    </a:p>
                  </a:txBody>
                  <a:tcPr marL="121920" marR="12192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56"/>
          <p:cNvGraphicFramePr>
            <a:graphicFrameLocks noGrp="1"/>
          </p:cNvGraphicFramePr>
          <p:nvPr/>
        </p:nvGraphicFramePr>
        <p:xfrm>
          <a:off x="0" y="1049867"/>
          <a:ext cx="12192000" cy="5012520"/>
        </p:xfrm>
        <a:graphic>
          <a:graphicData uri="http://schemas.openxmlformats.org/drawingml/2006/table">
            <a:tbl>
              <a:tblPr/>
              <a:tblGrid>
                <a:gridCol w="7581580">
                  <a:extLst>
                    <a:ext uri="{9D8B030D-6E8A-4147-A177-3AD203B41FA5}">
                      <a16:colId xmlns:a16="http://schemas.microsoft.com/office/drawing/2014/main" val="20000"/>
                    </a:ext>
                  </a:extLst>
                </a:gridCol>
                <a:gridCol w="4610420">
                  <a:extLst>
                    <a:ext uri="{9D8B030D-6E8A-4147-A177-3AD203B41FA5}">
                      <a16:colId xmlns:a16="http://schemas.microsoft.com/office/drawing/2014/main" val="20001"/>
                    </a:ext>
                  </a:extLst>
                </a:gridCol>
              </a:tblGrid>
              <a:tr h="2204755">
                <a:tc>
                  <a:txBody>
                    <a:bodyPr/>
                    <a:lstStyle/>
                    <a:p>
                      <a:pPr algn="ctr"/>
                      <a:r>
                        <a:rPr lang="fr-FR" sz="3200" b="0" i="0" u="none" strike="noStrike" kern="1200" baseline="0" dirty="0">
                          <a:solidFill>
                            <a:schemeClr val="tx1"/>
                          </a:solidFill>
                          <a:latin typeface="+mn-lt"/>
                          <a:ea typeface="+mn-ea"/>
                          <a:cs typeface="+mn-cs"/>
                        </a:rPr>
                        <a:t>Sept archanges sont debout</a:t>
                      </a:r>
                    </a:p>
                    <a:p>
                      <a:pPr algn="ctr"/>
                      <a:r>
                        <a:rPr lang="fr-FR" sz="3200" b="0" i="0" u="none" strike="noStrike" kern="1200" baseline="0" dirty="0">
                          <a:solidFill>
                            <a:schemeClr val="tx1"/>
                          </a:solidFill>
                          <a:latin typeface="+mn-lt"/>
                          <a:ea typeface="+mn-ea"/>
                          <a:cs typeface="+mn-cs"/>
                        </a:rPr>
                        <a:t>Debout face au Tout-Puissant </a:t>
                      </a:r>
                    </a:p>
                    <a:p>
                      <a:pPr algn="ctr"/>
                      <a:r>
                        <a:rPr lang="fr-FR" sz="3200" b="0" i="0" u="none" strike="noStrike" kern="1200" baseline="0" dirty="0">
                          <a:solidFill>
                            <a:schemeClr val="tx1"/>
                          </a:solidFill>
                          <a:latin typeface="+mn-lt"/>
                          <a:ea typeface="+mn-ea"/>
                          <a:cs typeface="+mn-cs"/>
                        </a:rPr>
                        <a:t>Ils louent Dieu le Tout-Puissant </a:t>
                      </a:r>
                    </a:p>
                    <a:p>
                      <a:pPr algn="ctr"/>
                      <a:r>
                        <a:rPr lang="fr-FR" sz="3200" b="0" i="0" u="none" strike="noStrike" kern="1200" baseline="0" dirty="0">
                          <a:solidFill>
                            <a:schemeClr val="tx1"/>
                          </a:solidFill>
                          <a:latin typeface="+mn-lt"/>
                          <a:ea typeface="+mn-ea"/>
                          <a:cs typeface="+mn-cs"/>
                        </a:rPr>
                        <a:t>Servent le mystère caché</a:t>
                      </a:r>
                      <a:endParaRPr kumimoji="0" lang="fr-CA"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9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سبعة رؤساء ملائكة</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وقوف يسبحون</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 أمام الضَابِطِ الْكُلِّ</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 يخدمون</a:t>
                      </a:r>
                      <a:r>
                        <a:rPr kumimoji="0" lang="ar-EG"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السر الخفي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807765">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4800" b="0" i="0" u="none" strike="noStrike" cap="none" normalizeH="0" baseline="0" dirty="0">
                          <a:ln>
                            <a:noFill/>
                          </a:ln>
                          <a:solidFill>
                            <a:srgbClr val="FFFF00"/>
                          </a:solidFill>
                          <a:effectLst/>
                          <a:latin typeface="Avva_Marcos" panose="04020500000000000000" pitchFamily="82" charset="0"/>
                          <a:cs typeface="Arial" charset="0"/>
                        </a:rPr>
                        <a:t>2</a:t>
                      </a:r>
                      <a:r>
                        <a:rPr kumimoji="0" lang="en-US" sz="4800" b="0" i="0" u="none" strike="noStrike" cap="none" normalizeH="0" baseline="0" dirty="0">
                          <a:ln>
                            <a:noFill/>
                          </a:ln>
                          <a:solidFill>
                            <a:srgbClr val="FFFF00"/>
                          </a:solidFill>
                          <a:effectLst/>
                          <a:latin typeface="Coptic1" pitchFamily="2" charset="0"/>
                          <a:cs typeface="Arial" charset="0"/>
                        </a:rPr>
                        <a:t>asf </a:t>
                      </a:r>
                      <a:r>
                        <a:rPr kumimoji="0" lang="en-US" sz="4800" b="0" i="0" u="none" strike="noStrike" cap="none" normalizeH="0" baseline="0" dirty="0" err="1">
                          <a:ln>
                            <a:noFill/>
                          </a:ln>
                          <a:solidFill>
                            <a:srgbClr val="FFFF00"/>
                          </a:solidFill>
                          <a:effectLst/>
                          <a:latin typeface="Coptic1" pitchFamily="2" charset="0"/>
                          <a:cs typeface="Arial" charset="0"/>
                        </a:rPr>
                        <a:t>n~ar</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aggeloc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ceo~hi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e~ratou</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euerhumnoc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m~pem~yo</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m~piPantokratwr</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eusemsi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m~muct</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rion</a:t>
                      </a:r>
                      <a:r>
                        <a:rPr kumimoji="0" lang="en-US" sz="4800" b="0" i="0" u="none" strike="noStrike" cap="none" normalizeH="0" baseline="0" dirty="0">
                          <a:ln>
                            <a:noFill/>
                          </a:ln>
                          <a:solidFill>
                            <a:srgbClr val="FFFF00"/>
                          </a:solidFill>
                          <a:effectLst/>
                          <a:latin typeface="Coptic1" pitchFamily="2" charset="0"/>
                          <a:cs typeface="Arial" charset="0"/>
                        </a:rPr>
                        <a:t> eth/p. </a:t>
                      </a:r>
                      <a:endParaRPr kumimoji="0" lang="en-US" sz="4300" b="0" i="0" u="none" strike="noStrike" cap="none" normalizeH="0" baseline="0" dirty="0">
                        <a:ln>
                          <a:noFill/>
                        </a:ln>
                        <a:solidFill>
                          <a:srgbClr val="FFFF00"/>
                        </a:solidFill>
                        <a:effectLst/>
                        <a:latin typeface="Coptic1" pitchFamily="2"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3" name="Image 2" descr="Une image contenant dessin&#10;&#10;Description générée automatiquement">
            <a:extLst>
              <a:ext uri="{FF2B5EF4-FFF2-40B4-BE49-F238E27FC236}">
                <a16:creationId xmlns:a16="http://schemas.microsoft.com/office/drawing/2014/main" id="{A7333552-F6C5-4B9D-9380-C471292D7547}"/>
              </a:ext>
            </a:extLst>
          </p:cNvPr>
          <p:cNvPicPr>
            <a:picLocks noChangeAspect="1"/>
          </p:cNvPicPr>
          <p:nvPr/>
        </p:nvPicPr>
        <p:blipFill rotWithShape="1">
          <a:blip r:embed="rId3">
            <a:extLst>
              <a:ext uri="{28A0092B-C50C-407E-A947-70E740481C1C}">
                <a14:useLocalDpi xmlns:a14="http://schemas.microsoft.com/office/drawing/2010/main" val="0"/>
              </a:ext>
            </a:extLst>
          </a:blip>
          <a:srcRect l="2312" t="1074" r="2298" b="2518"/>
          <a:stretch/>
        </p:blipFill>
        <p:spPr>
          <a:xfrm>
            <a:off x="10776704" y="3797213"/>
            <a:ext cx="1415297" cy="3060788"/>
          </a:xfrm>
          <a:prstGeom prst="rect">
            <a:avLst/>
          </a:prstGeom>
        </p:spPr>
      </p:pic>
    </p:spTree>
    <p:extLst>
      <p:ext uri="{BB962C8B-B14F-4D97-AF65-F5344CB8AC3E}">
        <p14:creationId xmlns:p14="http://schemas.microsoft.com/office/powerpoint/2010/main" val="4222410861"/>
      </p:ext>
    </p:extLst>
  </p:cSld>
  <p:clrMapOvr>
    <a:masterClrMapping/>
  </p:clrMapOvr>
  <p:transition/>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96200" name="Group 40"/>
          <p:cNvGraphicFramePr>
            <a:graphicFrameLocks noGrp="1"/>
          </p:cNvGraphicFramePr>
          <p:nvPr/>
        </p:nvGraphicFramePr>
        <p:xfrm>
          <a:off x="0" y="76200"/>
          <a:ext cx="12192000" cy="6011334"/>
        </p:xfrm>
        <a:graphic>
          <a:graphicData uri="http://schemas.openxmlformats.org/drawingml/2006/table">
            <a:tbl>
              <a:tblPr/>
              <a:tblGrid>
                <a:gridCol w="7581580">
                  <a:extLst>
                    <a:ext uri="{9D8B030D-6E8A-4147-A177-3AD203B41FA5}">
                      <a16:colId xmlns:a16="http://schemas.microsoft.com/office/drawing/2014/main" val="20000"/>
                    </a:ext>
                  </a:extLst>
                </a:gridCol>
                <a:gridCol w="4610420">
                  <a:extLst>
                    <a:ext uri="{9D8B030D-6E8A-4147-A177-3AD203B41FA5}">
                      <a16:colId xmlns:a16="http://schemas.microsoft.com/office/drawing/2014/main" val="20001"/>
                    </a:ext>
                  </a:extLst>
                </a:gridCol>
              </a:tblGrid>
              <a:tr h="2362055">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C’est Michel qui est premier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Gabriel est le deuxième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Raphaël est le troisième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Tels la Sainte Trinité</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ميخائيل هو الأول </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غبريال هو الثاني</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رافائيل هو الثالث </a:t>
                      </a:r>
                      <a:br>
                        <a:rPr kumimoji="0" lang="ar-SA" sz="3200" b="0" i="0" u="none" strike="noStrike" cap="none" normalizeH="0" baseline="0" dirty="0">
                          <a:ln>
                            <a:noFill/>
                          </a:ln>
                          <a:solidFill>
                            <a:schemeClr val="tx1"/>
                          </a:solidFill>
                          <a:effectLst/>
                          <a:latin typeface="Arial" charset="0"/>
                          <a:cs typeface="Arial" charset="0"/>
                        </a:rPr>
                      </a:br>
                      <a:r>
                        <a:rPr kumimoji="0" lang="ar-SA" sz="3200" b="0" i="0" u="none" strike="noStrike" cap="none" normalizeH="0" baseline="0" dirty="0">
                          <a:ln>
                            <a:noFill/>
                          </a:ln>
                          <a:solidFill>
                            <a:schemeClr val="tx1"/>
                          </a:solidFill>
                          <a:effectLst/>
                          <a:latin typeface="Arial" charset="0"/>
                          <a:cs typeface="Arial" charset="0"/>
                        </a:rPr>
                        <a:t>كمثال الثالوث</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4927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Mi,a</a:t>
                      </a:r>
                      <a:r>
                        <a:rPr kumimoji="0" lang="en-US" sz="4800" b="0" i="0" u="none" strike="noStrike" cap="none" normalizeH="0" baseline="0" dirty="0">
                          <a:ln>
                            <a:noFill/>
                          </a:ln>
                          <a:solidFill>
                            <a:srgbClr val="FFFF00"/>
                          </a:solidFill>
                          <a:effectLst/>
                          <a:latin typeface="Coptic1" pitchFamily="2" charset="0"/>
                          <a:cs typeface="Arial" charset="0"/>
                        </a:rPr>
                        <a:t>/l pe </a:t>
                      </a:r>
                      <a:r>
                        <a:rPr kumimoji="0" lang="en-US" sz="4800" b="0" i="0" u="none" strike="noStrike" cap="none" normalizeH="0" baseline="0" dirty="0" err="1">
                          <a:ln>
                            <a:noFill/>
                          </a:ln>
                          <a:solidFill>
                            <a:srgbClr val="FFFF00"/>
                          </a:solidFill>
                          <a:effectLst/>
                          <a:latin typeface="Coptic1" pitchFamily="2" charset="0"/>
                          <a:cs typeface="Arial" charset="0"/>
                        </a:rPr>
                        <a:t>pihouit</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Gabri/l pe </a:t>
                      </a:r>
                      <a:r>
                        <a:rPr kumimoji="0" lang="en-US" sz="4800" b="0" i="0" u="none" strike="noStrike" cap="none" normalizeH="0" baseline="0" dirty="0" err="1">
                          <a:ln>
                            <a:noFill/>
                          </a:ln>
                          <a:solidFill>
                            <a:srgbClr val="FFFF00"/>
                          </a:solidFill>
                          <a:effectLst/>
                          <a:latin typeface="Coptic1" pitchFamily="2" charset="0"/>
                          <a:cs typeface="Arial" charset="0"/>
                        </a:rPr>
                        <a:t>pimah</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c~nau</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Rava/l pe </a:t>
                      </a:r>
                      <a:r>
                        <a:rPr kumimoji="0" lang="en-US" sz="4800" b="0" i="0" u="none" strike="noStrike" cap="none" normalizeH="0" baseline="0" dirty="0" err="1">
                          <a:ln>
                            <a:noFill/>
                          </a:ln>
                          <a:solidFill>
                            <a:srgbClr val="FFFF00"/>
                          </a:solidFill>
                          <a:effectLst/>
                          <a:latin typeface="Coptic1" pitchFamily="2" charset="0"/>
                          <a:cs typeface="Arial" charset="0"/>
                        </a:rPr>
                        <a:t>pimah</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somt</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kata </a:t>
                      </a:r>
                      <a:r>
                        <a:rPr kumimoji="0" lang="en-US" sz="4800" b="0" i="0" u="none" strike="noStrike" cap="none" normalizeH="0" baseline="0" dirty="0" err="1">
                          <a:ln>
                            <a:noFill/>
                          </a:ln>
                          <a:solidFill>
                            <a:srgbClr val="FFFF00"/>
                          </a:solidFill>
                          <a:effectLst/>
                          <a:latin typeface="Coptic1" pitchFamily="2" charset="0"/>
                          <a:cs typeface="Arial" charset="0"/>
                        </a:rPr>
                        <a:t>p~tupoc</a:t>
                      </a:r>
                      <a:r>
                        <a:rPr kumimoji="0" lang="en-US" sz="4800" b="0" i="0" u="none" strike="noStrike" cap="none" normalizeH="0" baseline="0" dirty="0">
                          <a:ln>
                            <a:noFill/>
                          </a:ln>
                          <a:solidFill>
                            <a:srgbClr val="FFFF00"/>
                          </a:solidFill>
                          <a:effectLst/>
                          <a:latin typeface="Coptic1" pitchFamily="2" charset="0"/>
                          <a:cs typeface="Arial" charset="0"/>
                        </a:rPr>
                        <a:t> n~]</a:t>
                      </a:r>
                      <a:r>
                        <a:rPr kumimoji="0" lang="en-US" sz="4800" b="0" i="0" u="none" strike="noStrike" cap="none" normalizeH="0" baseline="0" dirty="0" err="1">
                          <a:ln>
                            <a:noFill/>
                          </a:ln>
                          <a:solidFill>
                            <a:srgbClr val="FFFF00"/>
                          </a:solidFill>
                          <a:effectLst/>
                          <a:latin typeface="Coptic1" pitchFamily="2" charset="0"/>
                          <a:cs typeface="Arial" charset="0"/>
                        </a:rPr>
                        <a:t>T~riac</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6" name="Image 5" descr="Une image contenant dessin&#10;&#10;Description générée automatiquement">
            <a:extLst>
              <a:ext uri="{FF2B5EF4-FFF2-40B4-BE49-F238E27FC236}">
                <a16:creationId xmlns:a16="http://schemas.microsoft.com/office/drawing/2014/main" id="{4DBA7348-D77E-43B6-8DCC-71930DB2DB5C}"/>
              </a:ext>
            </a:extLst>
          </p:cNvPr>
          <p:cNvPicPr>
            <a:picLocks noChangeAspect="1"/>
          </p:cNvPicPr>
          <p:nvPr/>
        </p:nvPicPr>
        <p:blipFill rotWithShape="1">
          <a:blip r:embed="rId3">
            <a:extLst>
              <a:ext uri="{28A0092B-C50C-407E-A947-70E740481C1C}">
                <a14:useLocalDpi xmlns:a14="http://schemas.microsoft.com/office/drawing/2010/main" val="0"/>
              </a:ext>
            </a:extLst>
          </a:blip>
          <a:srcRect l="2312" t="1074" r="2298" b="2518"/>
          <a:stretch/>
        </p:blipFill>
        <p:spPr>
          <a:xfrm>
            <a:off x="10776704" y="3797213"/>
            <a:ext cx="1415297" cy="3060788"/>
          </a:xfrm>
          <a:prstGeom prst="rect">
            <a:avLst/>
          </a:prstGeom>
        </p:spPr>
      </p:pic>
    </p:spTree>
    <p:extLst>
      <p:ext uri="{BB962C8B-B14F-4D97-AF65-F5344CB8AC3E}">
        <p14:creationId xmlns:p14="http://schemas.microsoft.com/office/powerpoint/2010/main" val="1145681161"/>
      </p:ext>
    </p:extLst>
  </p:cSld>
  <p:clrMapOvr>
    <a:masterClrMapping/>
  </p:clrMapOvr>
  <p:transition/>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98258" name="Group 50"/>
          <p:cNvGraphicFramePr>
            <a:graphicFrameLocks noGrp="1"/>
          </p:cNvGraphicFramePr>
          <p:nvPr/>
        </p:nvGraphicFramePr>
        <p:xfrm>
          <a:off x="0" y="70104"/>
          <a:ext cx="12192000" cy="5892056"/>
        </p:xfrm>
        <a:graphic>
          <a:graphicData uri="http://schemas.openxmlformats.org/drawingml/2006/table">
            <a:tbl>
              <a:tblPr/>
              <a:tblGrid>
                <a:gridCol w="7479127">
                  <a:extLst>
                    <a:ext uri="{9D8B030D-6E8A-4147-A177-3AD203B41FA5}">
                      <a16:colId xmlns:a16="http://schemas.microsoft.com/office/drawing/2014/main" val="20000"/>
                    </a:ext>
                  </a:extLst>
                </a:gridCol>
                <a:gridCol w="4712873">
                  <a:extLst>
                    <a:ext uri="{9D8B030D-6E8A-4147-A177-3AD203B41FA5}">
                      <a16:colId xmlns:a16="http://schemas.microsoft.com/office/drawing/2014/main" val="20001"/>
                    </a:ext>
                  </a:extLst>
                </a:gridCol>
              </a:tblGrid>
              <a:tr h="2527064">
                <a:tc>
                  <a:txBody>
                    <a:bodyPr/>
                    <a:lstStyle/>
                    <a:p>
                      <a:pPr algn="ctr"/>
                      <a:r>
                        <a:rPr lang="fr-FR" sz="3200" b="0" i="0" u="none" strike="noStrike" kern="1200" baseline="0" dirty="0" err="1">
                          <a:solidFill>
                            <a:schemeClr val="tx1"/>
                          </a:solidFill>
                          <a:latin typeface="+mn-lt"/>
                          <a:ea typeface="+mn-ea"/>
                          <a:cs typeface="+mn-cs"/>
                        </a:rPr>
                        <a:t>Souriel</a:t>
                      </a:r>
                      <a:r>
                        <a:rPr lang="fr-FR" sz="3200" b="0" i="0" u="none" strike="noStrike" kern="1200" baseline="0" dirty="0">
                          <a:solidFill>
                            <a:schemeClr val="tx1"/>
                          </a:solidFill>
                          <a:latin typeface="+mn-lt"/>
                          <a:ea typeface="+mn-ea"/>
                          <a:cs typeface="+mn-cs"/>
                        </a:rPr>
                        <a:t>, </a:t>
                      </a:r>
                      <a:r>
                        <a:rPr lang="fr-FR" sz="3200" b="0" i="0" u="none" strike="noStrike" kern="1200" baseline="0" dirty="0" err="1">
                          <a:solidFill>
                            <a:schemeClr val="tx1"/>
                          </a:solidFill>
                          <a:latin typeface="+mn-lt"/>
                          <a:ea typeface="+mn-ea"/>
                          <a:cs typeface="+mn-cs"/>
                        </a:rPr>
                        <a:t>Sadakiel</a:t>
                      </a:r>
                      <a:r>
                        <a:rPr lang="fr-FR" sz="3200" b="0" i="0" u="none" strike="noStrike" kern="1200" baseline="0" dirty="0">
                          <a:solidFill>
                            <a:schemeClr val="tx1"/>
                          </a:solidFill>
                          <a:latin typeface="+mn-lt"/>
                          <a:ea typeface="+mn-ea"/>
                          <a:cs typeface="+mn-cs"/>
                        </a:rPr>
                        <a:t> </a:t>
                      </a:r>
                    </a:p>
                    <a:p>
                      <a:pPr algn="ctr"/>
                      <a:r>
                        <a:rPr lang="fr-FR" sz="3200" b="0" i="0" u="none" strike="noStrike" kern="1200" baseline="0" dirty="0" err="1">
                          <a:solidFill>
                            <a:schemeClr val="tx1"/>
                          </a:solidFill>
                          <a:latin typeface="+mn-lt"/>
                          <a:ea typeface="+mn-ea"/>
                          <a:cs typeface="+mn-cs"/>
                        </a:rPr>
                        <a:t>Sarathiel</a:t>
                      </a:r>
                      <a:r>
                        <a:rPr lang="fr-FR" sz="3200" b="0" i="0" u="none" strike="noStrike" kern="1200" baseline="0" dirty="0">
                          <a:solidFill>
                            <a:schemeClr val="tx1"/>
                          </a:solidFill>
                          <a:latin typeface="+mn-lt"/>
                          <a:ea typeface="+mn-ea"/>
                          <a:cs typeface="+mn-cs"/>
                        </a:rPr>
                        <a:t> et </a:t>
                      </a:r>
                      <a:r>
                        <a:rPr lang="fr-FR" sz="3200" b="0" i="0" u="none" strike="noStrike" kern="1200" baseline="0" dirty="0" err="1">
                          <a:solidFill>
                            <a:schemeClr val="tx1"/>
                          </a:solidFill>
                          <a:latin typeface="+mn-lt"/>
                          <a:ea typeface="+mn-ea"/>
                          <a:cs typeface="+mn-cs"/>
                        </a:rPr>
                        <a:t>Ananiel</a:t>
                      </a:r>
                      <a:r>
                        <a:rPr lang="fr-FR" sz="3200" b="0" i="0" u="none" strike="noStrike" kern="1200" baseline="0" dirty="0">
                          <a:solidFill>
                            <a:schemeClr val="tx1"/>
                          </a:solidFill>
                          <a:latin typeface="+mn-lt"/>
                          <a:ea typeface="+mn-ea"/>
                          <a:cs typeface="+mn-cs"/>
                        </a:rPr>
                        <a:t> </a:t>
                      </a:r>
                    </a:p>
                    <a:p>
                      <a:pPr algn="ctr"/>
                      <a:r>
                        <a:rPr lang="fr-FR" sz="3200" b="0" i="0" u="none" strike="noStrike" kern="1200" baseline="0" dirty="0">
                          <a:solidFill>
                            <a:schemeClr val="tx1"/>
                          </a:solidFill>
                          <a:latin typeface="+mn-lt"/>
                          <a:ea typeface="+mn-ea"/>
                          <a:cs typeface="+mn-cs"/>
                        </a:rPr>
                        <a:t>Lumineux, puissants et purs </a:t>
                      </a:r>
                    </a:p>
                    <a:p>
                      <a:pPr algn="ctr"/>
                      <a:r>
                        <a:rPr lang="fr-FR" sz="3200" b="0" i="0" u="none" strike="noStrike" kern="1200" baseline="0" dirty="0">
                          <a:solidFill>
                            <a:schemeClr val="tx1"/>
                          </a:solidFill>
                          <a:latin typeface="+mn-lt"/>
                          <a:ea typeface="+mn-ea"/>
                          <a:cs typeface="+mn-cs"/>
                        </a:rPr>
                        <a:t>Implorent pour la création</a:t>
                      </a:r>
                      <a:endParaRPr kumimoji="0" lang="fr-CA" sz="4300" b="0" i="0" u="none" strike="noStrike" cap="none" normalizeH="0" baseline="0" dirty="0">
                        <a:ln>
                          <a:noFill/>
                        </a:ln>
                        <a:solidFill>
                          <a:schemeClr val="tx1"/>
                        </a:solidFill>
                        <a:effectLst/>
                        <a:latin typeface="Arial" charset="0"/>
                        <a:cs typeface="Arial" charset="0"/>
                      </a:endParaRPr>
                    </a:p>
                  </a:txBody>
                  <a:tcPr marL="72000" marR="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err="1">
                          <a:ln>
                            <a:noFill/>
                          </a:ln>
                          <a:solidFill>
                            <a:schemeClr val="tx1"/>
                          </a:solidFill>
                          <a:effectLst/>
                          <a:latin typeface="Arial" charset="0"/>
                          <a:cs typeface="Arial" charset="0"/>
                        </a:rPr>
                        <a:t>سوريال</a:t>
                      </a:r>
                      <a:r>
                        <a:rPr kumimoji="0" lang="ar-SA" sz="3200" b="0" i="0" u="none" strike="noStrike" cap="none" normalizeH="0" baseline="0" dirty="0">
                          <a:ln>
                            <a:noFill/>
                          </a:ln>
                          <a:solidFill>
                            <a:schemeClr val="tx1"/>
                          </a:solidFill>
                          <a:effectLst/>
                          <a:latin typeface="Arial" charset="0"/>
                          <a:cs typeface="Arial" charset="0"/>
                        </a:rPr>
                        <a:t> </a:t>
                      </a:r>
                      <a:r>
                        <a:rPr kumimoji="0" lang="ar-SA" sz="3200" b="0" i="0" u="none" strike="noStrike" cap="none" normalizeH="0" baseline="0" dirty="0" err="1">
                          <a:ln>
                            <a:noFill/>
                          </a:ln>
                          <a:solidFill>
                            <a:schemeClr val="tx1"/>
                          </a:solidFill>
                          <a:effectLst/>
                          <a:latin typeface="Arial" charset="0"/>
                          <a:cs typeface="Arial" charset="0"/>
                        </a:rPr>
                        <a:t>سداكيال</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err="1">
                          <a:ln>
                            <a:noFill/>
                          </a:ln>
                          <a:solidFill>
                            <a:schemeClr val="tx1"/>
                          </a:solidFill>
                          <a:effectLst/>
                          <a:latin typeface="Arial" charset="0"/>
                          <a:cs typeface="Arial" charset="0"/>
                        </a:rPr>
                        <a:t>سراثيال</a:t>
                      </a:r>
                      <a:r>
                        <a:rPr kumimoji="0" lang="ar-SA" sz="3200" b="0" i="0" u="none" strike="noStrike" cap="none" normalizeH="0" baseline="0" dirty="0">
                          <a:ln>
                            <a:noFill/>
                          </a:ln>
                          <a:solidFill>
                            <a:schemeClr val="tx1"/>
                          </a:solidFill>
                          <a:effectLst/>
                          <a:latin typeface="Arial" charset="0"/>
                          <a:cs typeface="Arial" charset="0"/>
                        </a:rPr>
                        <a:t> </a:t>
                      </a:r>
                      <a:r>
                        <a:rPr kumimoji="0" lang="ar-SA" sz="3200" b="0" i="0" u="none" strike="noStrike" cap="none" normalizeH="0" baseline="0" dirty="0" err="1">
                          <a:ln>
                            <a:noFill/>
                          </a:ln>
                          <a:solidFill>
                            <a:schemeClr val="tx1"/>
                          </a:solidFill>
                          <a:effectLst/>
                          <a:latin typeface="Arial" charset="0"/>
                          <a:cs typeface="Arial" charset="0"/>
                        </a:rPr>
                        <a:t>وأنانيال</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هؤلاء المنيرون العظماء الأطهار</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 يطلبون منه عن الخليقة </a:t>
                      </a:r>
                      <a:endParaRPr kumimoji="0" lang="en-US" sz="3200" b="0" i="0" u="none" strike="noStrike" cap="none" normalizeH="0" baseline="0" dirty="0">
                        <a:ln>
                          <a:noFill/>
                        </a:ln>
                        <a:solidFill>
                          <a:schemeClr val="tx1"/>
                        </a:solidFill>
                        <a:effectLst/>
                        <a:latin typeface="Arial" charset="0"/>
                        <a:cs typeface="Arial" charset="0"/>
                      </a:endParaRPr>
                    </a:p>
                  </a:txBody>
                  <a:tcPr marL="0" marR="72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6499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Couri/l </a:t>
                      </a:r>
                      <a:r>
                        <a:rPr kumimoji="0" lang="en-US" sz="4800" b="0" i="0" u="none" strike="noStrike" cap="none" normalizeH="0" baseline="0" dirty="0" err="1">
                          <a:ln>
                            <a:noFill/>
                          </a:ln>
                          <a:solidFill>
                            <a:srgbClr val="FFFF00"/>
                          </a:solidFill>
                          <a:effectLst/>
                          <a:latin typeface="Coptic1" pitchFamily="2" charset="0"/>
                          <a:cs typeface="Arial" charset="0"/>
                        </a:rPr>
                        <a:t>Cedaki</a:t>
                      </a:r>
                      <a:r>
                        <a:rPr kumimoji="0" lang="en-US" sz="4800" b="0" i="0" u="none" strike="noStrike" cap="none" normalizeH="0" baseline="0" dirty="0">
                          <a:ln>
                            <a:noFill/>
                          </a:ln>
                          <a:solidFill>
                            <a:srgbClr val="FFFF00"/>
                          </a:solidFill>
                          <a:effectLst/>
                          <a:latin typeface="Coptic1" pitchFamily="2" charset="0"/>
                          <a:cs typeface="Arial" charset="0"/>
                        </a:rPr>
                        <a:t>/l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Carayi</a:t>
                      </a:r>
                      <a:r>
                        <a:rPr kumimoji="0" lang="en-US" sz="4800" b="0" i="0" u="none" strike="noStrike" cap="none" normalizeH="0" baseline="0" dirty="0">
                          <a:ln>
                            <a:noFill/>
                          </a:ln>
                          <a:solidFill>
                            <a:srgbClr val="FFFF00"/>
                          </a:solidFill>
                          <a:effectLst/>
                          <a:latin typeface="Coptic1" pitchFamily="2" charset="0"/>
                          <a:cs typeface="Arial" charset="0"/>
                        </a:rPr>
                        <a:t>/l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Anani/l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nainis</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n~referouwini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e~youab</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n/</a:t>
                      </a:r>
                      <a:r>
                        <a:rPr kumimoji="0" lang="en-US" sz="4800" b="0" i="0" u="none" strike="noStrike" cap="none" normalizeH="0" baseline="0" dirty="0" err="1">
                          <a:ln>
                            <a:noFill/>
                          </a:ln>
                          <a:solidFill>
                            <a:srgbClr val="FFFF00"/>
                          </a:solidFill>
                          <a:effectLst/>
                          <a:latin typeface="Coptic1" pitchFamily="2" charset="0"/>
                          <a:cs typeface="Arial" charset="0"/>
                        </a:rPr>
                        <a:t>ettwbh</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m~mof</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e~h~r</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e~jen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picwnt</a:t>
                      </a:r>
                      <a:r>
                        <a:rPr kumimoji="0" lang="en-US" sz="4800" b="0" i="0" u="none" strike="noStrike" cap="none" normalizeH="0" baseline="0" dirty="0">
                          <a:ln>
                            <a:noFill/>
                          </a:ln>
                          <a:solidFill>
                            <a:srgbClr val="FFFF00"/>
                          </a:solidFill>
                          <a:effectLst/>
                          <a:latin typeface="Coptic1" pitchFamily="2" charset="0"/>
                          <a:cs typeface="Arial" charset="0"/>
                        </a:rPr>
                        <a:t>. </a:t>
                      </a:r>
                    </a:p>
                  </a:txBody>
                  <a:tcPr marL="0" marR="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63284732"/>
      </p:ext>
    </p:extLst>
  </p:cSld>
  <p:clrMapOvr>
    <a:masterClrMapping/>
  </p:clrMapOvr>
  <p:transition/>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00295" name="Group 39"/>
          <p:cNvGraphicFramePr>
            <a:graphicFrameLocks noGrp="1"/>
          </p:cNvGraphicFramePr>
          <p:nvPr/>
        </p:nvGraphicFramePr>
        <p:xfrm>
          <a:off x="0" y="152400"/>
          <a:ext cx="12192000" cy="6149187"/>
        </p:xfrm>
        <a:graphic>
          <a:graphicData uri="http://schemas.openxmlformats.org/drawingml/2006/table">
            <a:tbl>
              <a:tblPr/>
              <a:tblGrid>
                <a:gridCol w="7581580">
                  <a:extLst>
                    <a:ext uri="{9D8B030D-6E8A-4147-A177-3AD203B41FA5}">
                      <a16:colId xmlns:a16="http://schemas.microsoft.com/office/drawing/2014/main" val="20000"/>
                    </a:ext>
                  </a:extLst>
                </a:gridCol>
                <a:gridCol w="4610420">
                  <a:extLst>
                    <a:ext uri="{9D8B030D-6E8A-4147-A177-3AD203B41FA5}">
                      <a16:colId xmlns:a16="http://schemas.microsoft.com/office/drawing/2014/main" val="20001"/>
                    </a:ext>
                  </a:extLst>
                </a:gridCol>
              </a:tblGrid>
              <a:tr h="2936240">
                <a:tc>
                  <a:txBody>
                    <a:bodyPr/>
                    <a:lstStyle/>
                    <a:p>
                      <a:pPr algn="ctr"/>
                      <a:r>
                        <a:rPr lang="fr-FR" sz="3200" b="0" i="0" u="none" strike="noStrike" kern="1200" baseline="0" dirty="0">
                          <a:solidFill>
                            <a:schemeClr val="tx1"/>
                          </a:solidFill>
                          <a:latin typeface="+mn-lt"/>
                          <a:ea typeface="+mn-ea"/>
                          <a:cs typeface="+mn-cs"/>
                        </a:rPr>
                        <a:t>Chérubins et Séraphins </a:t>
                      </a:r>
                    </a:p>
                    <a:p>
                      <a:pPr algn="ctr"/>
                      <a:r>
                        <a:rPr lang="fr-FR" sz="3200" b="0" i="0" u="none" strike="noStrike" kern="1200" baseline="0" dirty="0">
                          <a:solidFill>
                            <a:schemeClr val="tx1"/>
                          </a:solidFill>
                          <a:latin typeface="+mn-lt"/>
                          <a:ea typeface="+mn-ea"/>
                          <a:cs typeface="+mn-cs"/>
                        </a:rPr>
                        <a:t>Trônes, seigneuries, et puissances </a:t>
                      </a:r>
                    </a:p>
                    <a:p>
                      <a:pPr algn="ctr"/>
                      <a:r>
                        <a:rPr lang="fr-FR" sz="3200" b="0" i="0" u="none" strike="noStrike" kern="1200" baseline="0" dirty="0">
                          <a:solidFill>
                            <a:schemeClr val="tx1"/>
                          </a:solidFill>
                          <a:latin typeface="+mn-lt"/>
                          <a:ea typeface="+mn-ea"/>
                          <a:cs typeface="+mn-cs"/>
                        </a:rPr>
                        <a:t>Et les quatre incorporels </a:t>
                      </a:r>
                    </a:p>
                    <a:p>
                      <a:pPr algn="ctr"/>
                      <a:r>
                        <a:rPr lang="fr-FR" sz="3200" b="0" i="0" u="none" strike="noStrike" kern="1200" baseline="0" dirty="0">
                          <a:solidFill>
                            <a:schemeClr val="tx1"/>
                          </a:solidFill>
                          <a:latin typeface="+mn-lt"/>
                          <a:ea typeface="+mn-ea"/>
                          <a:cs typeface="+mn-cs"/>
                        </a:rPr>
                        <a:t>Qui portent le Trône de Dieu.</a:t>
                      </a:r>
                      <a:endParaRPr kumimoji="0" lang="fr-CA"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err="1">
                          <a:ln>
                            <a:noFill/>
                          </a:ln>
                          <a:solidFill>
                            <a:schemeClr val="tx1"/>
                          </a:solidFill>
                          <a:effectLst/>
                          <a:latin typeface="Arial" charset="0"/>
                          <a:cs typeface="Arial" charset="0"/>
                        </a:rPr>
                        <a:t>الشاروبيم</a:t>
                      </a:r>
                      <a:r>
                        <a:rPr kumimoji="0" lang="ar-SA"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err="1">
                          <a:ln>
                            <a:noFill/>
                          </a:ln>
                          <a:solidFill>
                            <a:schemeClr val="tx1"/>
                          </a:solidFill>
                          <a:effectLst/>
                          <a:latin typeface="Arial" charset="0"/>
                          <a:cs typeface="Arial" charset="0"/>
                        </a:rPr>
                        <a:t>والسِّيرافيم</a:t>
                      </a:r>
                      <a:r>
                        <a:rPr kumimoji="0" lang="fr-FR"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الكراسي</a:t>
                      </a:r>
                      <a:r>
                        <a:rPr kumimoji="0" lang="ar-EG" sz="3700" b="0" i="0" u="none" strike="noStrike" cap="none" normalizeH="0" baseline="0" dirty="0">
                          <a:ln>
                            <a:noFill/>
                          </a:ln>
                          <a:solidFill>
                            <a:schemeClr val="tx1"/>
                          </a:solidFill>
                          <a:effectLst/>
                          <a:latin typeface="Arial" charset="0"/>
                          <a:cs typeface="Arial" charset="0"/>
                        </a:rPr>
                        <a:t> و</a:t>
                      </a:r>
                      <a:r>
                        <a:rPr kumimoji="0" lang="ar-SA" sz="3700" b="0" i="0" u="none" strike="noStrike" cap="none" normalizeH="0" baseline="0" dirty="0" err="1">
                          <a:ln>
                            <a:noFill/>
                          </a:ln>
                          <a:solidFill>
                            <a:schemeClr val="tx1"/>
                          </a:solidFill>
                          <a:effectLst/>
                          <a:latin typeface="Arial" charset="0"/>
                          <a:cs typeface="Arial" charset="0"/>
                        </a:rPr>
                        <a:t>الربوبيات</a:t>
                      </a:r>
                      <a:r>
                        <a:rPr kumimoji="0" lang="ar-SA" sz="3700" b="0" i="0" u="none" strike="noStrike" cap="none" normalizeH="0" baseline="0" dirty="0">
                          <a:ln>
                            <a:noFill/>
                          </a:ln>
                          <a:solidFill>
                            <a:schemeClr val="tx1"/>
                          </a:solidFill>
                          <a:effectLst/>
                          <a:latin typeface="Arial" charset="0"/>
                          <a:cs typeface="Arial" charset="0"/>
                        </a:rPr>
                        <a:t> والقوات والأربعة</a:t>
                      </a:r>
                      <a:r>
                        <a:rPr kumimoji="0" lang="ar-EG"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ال</a:t>
                      </a:r>
                      <a:r>
                        <a:rPr kumimoji="0" lang="ar-EG" sz="3700" b="0" i="0" u="none" strike="noStrike" cap="none" normalizeH="0" baseline="0" dirty="0">
                          <a:ln>
                            <a:noFill/>
                          </a:ln>
                          <a:solidFill>
                            <a:schemeClr val="tx1"/>
                          </a:solidFill>
                          <a:effectLst/>
                          <a:latin typeface="Arial" charset="0"/>
                          <a:cs typeface="Arial" charset="0"/>
                        </a:rPr>
                        <a:t>كائنات </a:t>
                      </a:r>
                      <a:r>
                        <a:rPr kumimoji="0" lang="ar-SA" sz="3700" b="0" i="0" u="none" strike="noStrike" cap="none" normalizeH="0" baseline="0" dirty="0">
                          <a:ln>
                            <a:noFill/>
                          </a:ln>
                          <a:solidFill>
                            <a:schemeClr val="tx1"/>
                          </a:solidFill>
                          <a:effectLst/>
                          <a:latin typeface="Arial" charset="0"/>
                          <a:cs typeface="Arial" charset="0"/>
                        </a:rPr>
                        <a:t>غير الجسدانيين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الحاملون مركبة اللَّهُ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12947">
                <a:tc grid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Ni&lt;</a:t>
                      </a:r>
                      <a:r>
                        <a:rPr kumimoji="0" lang="en-US" sz="4800" b="0" i="0" u="none" strike="noStrike" cap="none" normalizeH="0" baseline="0" dirty="0" err="1">
                          <a:ln>
                            <a:noFill/>
                          </a:ln>
                          <a:solidFill>
                            <a:srgbClr val="FFFF00"/>
                          </a:solidFill>
                          <a:effectLst/>
                          <a:latin typeface="Coptic1" pitchFamily="2" charset="0"/>
                          <a:cs typeface="Arial" charset="0"/>
                        </a:rPr>
                        <a:t>eroubim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niCeravim</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niy~ronoc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nimet</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oic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nijom</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pif~tou</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n~zwon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n~a~cwmatoc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etfai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qa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piharma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n~Yeoc</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dessin&#10;&#10;Description générée automatiquement">
            <a:extLst>
              <a:ext uri="{FF2B5EF4-FFF2-40B4-BE49-F238E27FC236}">
                <a16:creationId xmlns:a16="http://schemas.microsoft.com/office/drawing/2014/main" id="{906E3655-A1F4-4264-AF7C-1E159F0BF50F}"/>
              </a:ext>
            </a:extLst>
          </p:cNvPr>
          <p:cNvPicPr>
            <a:picLocks noChangeAspect="1"/>
          </p:cNvPicPr>
          <p:nvPr/>
        </p:nvPicPr>
        <p:blipFill rotWithShape="1">
          <a:blip r:embed="rId3">
            <a:extLst>
              <a:ext uri="{28A0092B-C50C-407E-A947-70E740481C1C}">
                <a14:useLocalDpi xmlns:a14="http://schemas.microsoft.com/office/drawing/2010/main" val="0"/>
              </a:ext>
            </a:extLst>
          </a:blip>
          <a:srcRect l="2312" t="1074" r="2298" b="2518"/>
          <a:stretch/>
        </p:blipFill>
        <p:spPr>
          <a:xfrm>
            <a:off x="10776704" y="3797213"/>
            <a:ext cx="1415297" cy="3060788"/>
          </a:xfrm>
          <a:prstGeom prst="rect">
            <a:avLst/>
          </a:prstGeom>
        </p:spPr>
      </p:pic>
    </p:spTree>
    <p:extLst>
      <p:ext uri="{BB962C8B-B14F-4D97-AF65-F5344CB8AC3E}">
        <p14:creationId xmlns:p14="http://schemas.microsoft.com/office/powerpoint/2010/main" val="1926687184"/>
      </p:ext>
    </p:extLst>
  </p:cSld>
  <p:clrMapOvr>
    <a:masterClrMapping/>
  </p:clrMapOvr>
  <p:transition/>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02339" name="Group 35"/>
          <p:cNvGraphicFramePr>
            <a:graphicFrameLocks noGrp="1"/>
          </p:cNvGraphicFramePr>
          <p:nvPr/>
        </p:nvGraphicFramePr>
        <p:xfrm>
          <a:off x="0" y="211667"/>
          <a:ext cx="12192000" cy="5977467"/>
        </p:xfrm>
        <a:graphic>
          <a:graphicData uri="http://schemas.openxmlformats.org/drawingml/2006/table">
            <a:tbl>
              <a:tblPr/>
              <a:tblGrid>
                <a:gridCol w="7581580">
                  <a:extLst>
                    <a:ext uri="{9D8B030D-6E8A-4147-A177-3AD203B41FA5}">
                      <a16:colId xmlns:a16="http://schemas.microsoft.com/office/drawing/2014/main" val="20000"/>
                    </a:ext>
                  </a:extLst>
                </a:gridCol>
                <a:gridCol w="4610420">
                  <a:extLst>
                    <a:ext uri="{9D8B030D-6E8A-4147-A177-3AD203B41FA5}">
                      <a16:colId xmlns:a16="http://schemas.microsoft.com/office/drawing/2014/main" val="20001"/>
                    </a:ext>
                  </a:extLst>
                </a:gridCol>
              </a:tblGrid>
              <a:tr h="2409863">
                <a:tc>
                  <a:txBody>
                    <a:bodyPr/>
                    <a:lstStyle/>
                    <a:p>
                      <a:pPr algn="ctr"/>
                      <a:r>
                        <a:rPr lang="fr-FR" sz="3200" b="0" i="0" u="none" strike="noStrike" kern="1200" baseline="0" dirty="0">
                          <a:solidFill>
                            <a:schemeClr val="tx1"/>
                          </a:solidFill>
                          <a:latin typeface="+mn-lt"/>
                          <a:ea typeface="+mn-ea"/>
                          <a:cs typeface="+mn-cs"/>
                        </a:rPr>
                        <a:t>Aussi les vingt-quatre prêtres </a:t>
                      </a:r>
                    </a:p>
                    <a:p>
                      <a:pPr algn="ctr"/>
                      <a:r>
                        <a:rPr lang="fr-FR" sz="3200" b="0" i="0" u="none" strike="noStrike" kern="1200" baseline="0" dirty="0">
                          <a:solidFill>
                            <a:schemeClr val="tx1"/>
                          </a:solidFill>
                          <a:latin typeface="+mn-lt"/>
                          <a:ea typeface="+mn-ea"/>
                          <a:cs typeface="+mn-cs"/>
                        </a:rPr>
                        <a:t>Dans l'Église des précurseurs </a:t>
                      </a:r>
                    </a:p>
                    <a:p>
                      <a:pPr algn="ctr"/>
                      <a:r>
                        <a:rPr lang="fr-FR" sz="3200" b="0" i="0" u="none" strike="noStrike" kern="1200" baseline="0" dirty="0">
                          <a:solidFill>
                            <a:schemeClr val="tx1"/>
                          </a:solidFill>
                          <a:latin typeface="+mn-lt"/>
                          <a:ea typeface="+mn-ea"/>
                          <a:cs typeface="+mn-cs"/>
                        </a:rPr>
                        <a:t>Sans relâche, ils Le louent </a:t>
                      </a:r>
                    </a:p>
                    <a:p>
                      <a:pPr algn="ctr"/>
                      <a:r>
                        <a:rPr lang="fr-FR" sz="3200" b="0" i="0" u="none" strike="noStrike" kern="1200" baseline="0" dirty="0">
                          <a:solidFill>
                            <a:schemeClr val="tx1"/>
                          </a:solidFill>
                          <a:latin typeface="+mn-lt"/>
                          <a:ea typeface="+mn-ea"/>
                          <a:cs typeface="+mn-cs"/>
                        </a:rPr>
                        <a:t>En clamant et en disant : </a:t>
                      </a:r>
                      <a:endParaRPr kumimoji="0" lang="fr-CA"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ال</a:t>
                      </a:r>
                      <a:r>
                        <a:rPr kumimoji="0" lang="ar-EG" sz="3200" b="0" i="0" u="none" strike="noStrike" cap="none" normalizeH="0" baseline="0" dirty="0">
                          <a:ln>
                            <a:noFill/>
                          </a:ln>
                          <a:solidFill>
                            <a:schemeClr val="tx1"/>
                          </a:solidFill>
                          <a:effectLst/>
                          <a:latin typeface="Arial" charset="0"/>
                          <a:cs typeface="Arial" charset="0"/>
                        </a:rPr>
                        <a:t>اربعة والعشرين</a:t>
                      </a:r>
                      <a:r>
                        <a:rPr kumimoji="0" lang="ar-SA" sz="3200" b="0" i="0" u="none" strike="noStrike" cap="none" normalizeH="0" baseline="0" dirty="0">
                          <a:ln>
                            <a:noFill/>
                          </a:ln>
                          <a:solidFill>
                            <a:schemeClr val="tx1"/>
                          </a:solidFill>
                          <a:effectLst/>
                          <a:latin typeface="Arial" charset="0"/>
                          <a:cs typeface="Arial" charset="0"/>
                        </a:rPr>
                        <a:t> قسيساً</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في</a:t>
                      </a:r>
                      <a:r>
                        <a:rPr kumimoji="0" lang="ar-EG" sz="3200" b="0" i="0" u="none" strike="noStrike" cap="none" normalizeH="0" baseline="0" dirty="0">
                          <a:ln>
                            <a:noFill/>
                          </a:ln>
                          <a:solidFill>
                            <a:schemeClr val="tx1"/>
                          </a:solidFill>
                          <a:effectLst/>
                          <a:latin typeface="Arial" charset="0"/>
                          <a:cs typeface="Arial" charset="0"/>
                        </a:rPr>
                        <a:t> </a:t>
                      </a:r>
                      <a:r>
                        <a:rPr kumimoji="0" lang="ar-SA" sz="3200" b="0" i="0" u="none" strike="noStrike" cap="none" normalizeH="0" baseline="0" dirty="0">
                          <a:ln>
                            <a:noFill/>
                          </a:ln>
                          <a:solidFill>
                            <a:schemeClr val="tx1"/>
                          </a:solidFill>
                          <a:effectLst/>
                          <a:latin typeface="Arial" charset="0"/>
                          <a:cs typeface="Arial" charset="0"/>
                        </a:rPr>
                        <a:t>كنيسة </a:t>
                      </a:r>
                      <a:r>
                        <a:rPr kumimoji="0" lang="ar-SA" sz="3200" b="0" i="0" u="none" strike="noStrike" cap="none" normalizeH="0" baseline="0" dirty="0" err="1">
                          <a:ln>
                            <a:noFill/>
                          </a:ln>
                          <a:solidFill>
                            <a:schemeClr val="tx1"/>
                          </a:solidFill>
                          <a:effectLst/>
                          <a:latin typeface="Arial" charset="0"/>
                          <a:cs typeface="Arial" charset="0"/>
                        </a:rPr>
                        <a:t>الأبكار</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يسبحونه بلا فتور</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صارخين قائلين.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56760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Pijout</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f~tou</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m~p~recbuteroc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qen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Ekk~l</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cia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n~te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nisorp</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m~mici</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euhwc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e~rof</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qen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oumetatmounk</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euws</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e~bol</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eujw</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m~moc</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6" name="Image 5" descr="Une image contenant dessin&#10;&#10;Description générée automatiquement">
            <a:extLst>
              <a:ext uri="{FF2B5EF4-FFF2-40B4-BE49-F238E27FC236}">
                <a16:creationId xmlns:a16="http://schemas.microsoft.com/office/drawing/2014/main" id="{961DA04C-0BE7-4B54-B0CE-220F794510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12" t="1074" r="2298" b="2518"/>
          <a:stretch/>
        </p:blipFill>
        <p:spPr>
          <a:xfrm>
            <a:off x="10956040" y="4185056"/>
            <a:ext cx="1235960" cy="2672945"/>
          </a:xfrm>
          <a:prstGeom prst="rect">
            <a:avLst/>
          </a:prstGeom>
        </p:spPr>
      </p:pic>
    </p:spTree>
    <p:extLst>
      <p:ext uri="{BB962C8B-B14F-4D97-AF65-F5344CB8AC3E}">
        <p14:creationId xmlns:p14="http://schemas.microsoft.com/office/powerpoint/2010/main" val="1661233035"/>
      </p:ext>
    </p:extLst>
  </p:cSld>
  <p:clrMapOvr>
    <a:masterClrMapping/>
  </p:clrMapOvr>
  <p:transition/>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04386" name="Group 34"/>
          <p:cNvGraphicFramePr>
            <a:graphicFrameLocks noGrp="1"/>
          </p:cNvGraphicFramePr>
          <p:nvPr/>
        </p:nvGraphicFramePr>
        <p:xfrm>
          <a:off x="0" y="321733"/>
          <a:ext cx="12192000" cy="5952066"/>
        </p:xfrm>
        <a:graphic>
          <a:graphicData uri="http://schemas.openxmlformats.org/drawingml/2006/table">
            <a:tbl>
              <a:tblPr/>
              <a:tblGrid>
                <a:gridCol w="7581580">
                  <a:extLst>
                    <a:ext uri="{9D8B030D-6E8A-4147-A177-3AD203B41FA5}">
                      <a16:colId xmlns:a16="http://schemas.microsoft.com/office/drawing/2014/main" val="20000"/>
                    </a:ext>
                  </a:extLst>
                </a:gridCol>
                <a:gridCol w="4610420">
                  <a:extLst>
                    <a:ext uri="{9D8B030D-6E8A-4147-A177-3AD203B41FA5}">
                      <a16:colId xmlns:a16="http://schemas.microsoft.com/office/drawing/2014/main" val="20001"/>
                    </a:ext>
                  </a:extLst>
                </a:gridCol>
              </a:tblGrid>
              <a:tr h="2476485">
                <a:tc>
                  <a:txBody>
                    <a:bodyPr/>
                    <a:lstStyle/>
                    <a:p>
                      <a:pPr algn="ctr"/>
                      <a:r>
                        <a:rPr lang="fr-FR" sz="3200" b="0" i="0" u="none" strike="noStrike" kern="1200" baseline="0" dirty="0">
                          <a:solidFill>
                            <a:schemeClr val="tx1"/>
                          </a:solidFill>
                          <a:latin typeface="+mn-lt"/>
                          <a:ea typeface="+mn-ea"/>
                          <a:cs typeface="+mn-cs"/>
                        </a:rPr>
                        <a:t>Ô Dieu Toi Qui est Très-Saint </a:t>
                      </a:r>
                    </a:p>
                    <a:p>
                      <a:pPr algn="ctr"/>
                      <a:r>
                        <a:rPr lang="fr-FR" sz="3200" b="0" i="0" u="none" strike="noStrike" kern="1200" baseline="0" dirty="0">
                          <a:solidFill>
                            <a:schemeClr val="tx1"/>
                          </a:solidFill>
                          <a:latin typeface="+mn-lt"/>
                          <a:ea typeface="+mn-ea"/>
                          <a:cs typeface="+mn-cs"/>
                        </a:rPr>
                        <a:t>Les malades, guéris-les </a:t>
                      </a:r>
                    </a:p>
                    <a:p>
                      <a:pPr algn="ctr"/>
                      <a:r>
                        <a:rPr lang="fr-FR" sz="3200" b="0" i="0" u="none" strike="noStrike" kern="1200" baseline="0" dirty="0">
                          <a:solidFill>
                            <a:schemeClr val="tx1"/>
                          </a:solidFill>
                          <a:latin typeface="+mn-lt"/>
                          <a:ea typeface="+mn-ea"/>
                          <a:cs typeface="+mn-cs"/>
                        </a:rPr>
                        <a:t>Ô Toi Qui es Saint et Fort </a:t>
                      </a:r>
                    </a:p>
                    <a:p>
                      <a:pPr algn="ctr"/>
                      <a:r>
                        <a:rPr lang="fr-FR" sz="3200" b="0" i="0" u="none" strike="noStrike" kern="1200" baseline="0" dirty="0">
                          <a:solidFill>
                            <a:schemeClr val="tx1"/>
                          </a:solidFill>
                          <a:latin typeface="+mn-lt"/>
                          <a:ea typeface="+mn-ea"/>
                          <a:cs typeface="+mn-cs"/>
                        </a:rPr>
                        <a:t>Donne le repos aux morts</a:t>
                      </a:r>
                      <a:endParaRPr kumimoji="0" lang="fr-CA"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قدوس اللَّهُ</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المرضي </a:t>
                      </a:r>
                      <a:r>
                        <a:rPr kumimoji="0" lang="ar-SA" sz="3700" b="0" i="0" u="none" strike="noStrike" cap="none" normalizeH="0" baseline="0" dirty="0" err="1">
                          <a:ln>
                            <a:noFill/>
                          </a:ln>
                          <a:solidFill>
                            <a:schemeClr val="tx1"/>
                          </a:solidFill>
                          <a:effectLst/>
                          <a:latin typeface="Arial" charset="0"/>
                          <a:cs typeface="Arial" charset="0"/>
                        </a:rPr>
                        <a:t>إشفهم</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قدوس القوي</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الراقدين يَا رب نيحهم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75581">
                <a:tc gridSpan="2">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Je </a:t>
                      </a:r>
                      <a:r>
                        <a:rPr kumimoji="0" lang="en-US" sz="4800" b="0" i="0" u="none" strike="noStrike" cap="none" normalizeH="0" baseline="0" dirty="0" err="1">
                          <a:ln>
                            <a:noFill/>
                          </a:ln>
                          <a:solidFill>
                            <a:srgbClr val="FFFF00"/>
                          </a:solidFill>
                          <a:effectLst/>
                          <a:latin typeface="Coptic1" pitchFamily="2" charset="0"/>
                          <a:cs typeface="Arial" charset="0"/>
                        </a:rPr>
                        <a:t>A~gioc</a:t>
                      </a:r>
                      <a:r>
                        <a:rPr kumimoji="0" lang="en-US" sz="4800" b="0" i="0" u="none" strike="noStrike" cap="none" normalizeH="0" baseline="0" dirty="0">
                          <a:ln>
                            <a:noFill/>
                          </a:ln>
                          <a:solidFill>
                            <a:srgbClr val="FFFF00"/>
                          </a:solidFill>
                          <a:effectLst/>
                          <a:latin typeface="Coptic1" pitchFamily="2" charset="0"/>
                          <a:cs typeface="Arial" charset="0"/>
                        </a:rPr>
                        <a:t> o~ </a:t>
                      </a:r>
                      <a:r>
                        <a:rPr kumimoji="0" lang="en-US" sz="4800" b="0" i="0" u="none" strike="noStrike" cap="none" normalizeH="0" baseline="0" dirty="0" err="1">
                          <a:ln>
                            <a:noFill/>
                          </a:ln>
                          <a:solidFill>
                            <a:srgbClr val="FFFF00"/>
                          </a:solidFill>
                          <a:effectLst/>
                          <a:latin typeface="Coptic1" pitchFamily="2" charset="0"/>
                          <a:cs typeface="Arial" charset="0"/>
                        </a:rPr>
                        <a:t>Yeoc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6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n/</a:t>
                      </a:r>
                      <a:r>
                        <a:rPr kumimoji="0" lang="en-US" sz="4800" b="0" i="0" u="none" strike="noStrike" cap="none" normalizeH="0" baseline="0" dirty="0" err="1">
                          <a:ln>
                            <a:noFill/>
                          </a:ln>
                          <a:solidFill>
                            <a:srgbClr val="FFFF00"/>
                          </a:solidFill>
                          <a:effectLst/>
                          <a:latin typeface="Coptic1" pitchFamily="2" charset="0"/>
                          <a:cs typeface="Arial" charset="0"/>
                        </a:rPr>
                        <a:t>etswni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matal</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wou</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6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A~gioc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Ic,uroc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6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n/</a:t>
                      </a:r>
                      <a:r>
                        <a:rPr kumimoji="0" lang="en-US" sz="4800" b="0" i="0" u="none" strike="noStrike" cap="none" normalizeH="0" baseline="0" dirty="0" err="1">
                          <a:ln>
                            <a:noFill/>
                          </a:ln>
                          <a:solidFill>
                            <a:srgbClr val="FFFF00"/>
                          </a:solidFill>
                          <a:effectLst/>
                          <a:latin typeface="Coptic1" pitchFamily="2" charset="0"/>
                          <a:cs typeface="Arial" charset="0"/>
                        </a:rPr>
                        <a:t>etauenkot</a:t>
                      </a:r>
                      <a:r>
                        <a:rPr kumimoji="0" lang="en-US" sz="4800" b="0" i="0" u="none" strike="noStrike" cap="none" normalizeH="0" baseline="0" dirty="0">
                          <a:ln>
                            <a:noFill/>
                          </a:ln>
                          <a:solidFill>
                            <a:srgbClr val="FFFF00"/>
                          </a:solidFill>
                          <a:effectLst/>
                          <a:latin typeface="Coptic1" pitchFamily="2" charset="0"/>
                          <a:cs typeface="Arial" charset="0"/>
                        </a:rPr>
                        <a:t> p~{</a:t>
                      </a:r>
                      <a:r>
                        <a:rPr kumimoji="0" lang="en-US" sz="4800" b="0" i="0" u="none" strike="noStrike" cap="none" normalizeH="0" baseline="0" dirty="0" err="1">
                          <a:ln>
                            <a:noFill/>
                          </a:ln>
                          <a:solidFill>
                            <a:srgbClr val="FFFF00"/>
                          </a:solidFill>
                          <a:effectLst/>
                          <a:latin typeface="Coptic1" pitchFamily="2" charset="0"/>
                          <a:cs typeface="Arial" charset="0"/>
                        </a:rPr>
                        <a:t>oic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mam~ton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nwou</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dessin&#10;&#10;Description générée automatiquement">
            <a:extLst>
              <a:ext uri="{FF2B5EF4-FFF2-40B4-BE49-F238E27FC236}">
                <a16:creationId xmlns:a16="http://schemas.microsoft.com/office/drawing/2014/main" id="{13BDFADA-A095-4AB9-9F5B-B1CF66A08A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12" t="1074" r="2298" b="2518"/>
          <a:stretch/>
        </p:blipFill>
        <p:spPr>
          <a:xfrm>
            <a:off x="11135962" y="4574162"/>
            <a:ext cx="1056039" cy="2283839"/>
          </a:xfrm>
          <a:prstGeom prst="rect">
            <a:avLst/>
          </a:prstGeom>
        </p:spPr>
      </p:pic>
    </p:spTree>
    <p:extLst>
      <p:ext uri="{BB962C8B-B14F-4D97-AF65-F5344CB8AC3E}">
        <p14:creationId xmlns:p14="http://schemas.microsoft.com/office/powerpoint/2010/main" val="40572921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408" y="1412872"/>
            <a:ext cx="10657184" cy="4032258"/>
          </a:xfrm>
          <a:prstGeom prst="rect">
            <a:avLst/>
          </a:prstGeom>
        </p:spPr>
        <p:txBody>
          <a:bodyPr wrap="square" anchor="ctr">
            <a:spAutoFit/>
          </a:bodyPr>
          <a:lstStyle/>
          <a:p>
            <a:pPr algn="just" defTabSz="1219170"/>
            <a:r>
              <a:rPr lang="fr-FR" sz="4267" dirty="0">
                <a:solidFill>
                  <a:srgbClr val="FFFFFF"/>
                </a:solidFill>
                <a:latin typeface="Arial" panose="020B0604020202020204" pitchFamily="34" charset="0"/>
                <a:cs typeface="Arial"/>
              </a:rPr>
              <a:t>Après la prière des 6</a:t>
            </a:r>
            <a:r>
              <a:rPr lang="fr-FR" sz="4267" baseline="30000" dirty="0">
                <a:solidFill>
                  <a:srgbClr val="FFFFFF"/>
                </a:solidFill>
                <a:latin typeface="Arial" panose="020B0604020202020204" pitchFamily="34" charset="0"/>
                <a:cs typeface="Arial"/>
              </a:rPr>
              <a:t>ème</a:t>
            </a:r>
            <a:r>
              <a:rPr lang="fr-FR" sz="4267" dirty="0">
                <a:solidFill>
                  <a:srgbClr val="FFFFFF"/>
                </a:solidFill>
                <a:latin typeface="Arial" panose="020B0604020202020204" pitchFamily="34" charset="0"/>
                <a:cs typeface="Arial"/>
              </a:rPr>
              <a:t>, 9</a:t>
            </a:r>
            <a:r>
              <a:rPr lang="fr-FR" sz="4267" baseline="30000" dirty="0">
                <a:solidFill>
                  <a:srgbClr val="FFFFFF"/>
                </a:solidFill>
                <a:latin typeface="Arial" panose="020B0604020202020204" pitchFamily="34" charset="0"/>
                <a:cs typeface="Arial"/>
              </a:rPr>
              <a:t>ème</a:t>
            </a:r>
            <a:r>
              <a:rPr lang="fr-FR" sz="4267" dirty="0">
                <a:solidFill>
                  <a:srgbClr val="FFFFFF"/>
                </a:solidFill>
                <a:latin typeface="Arial" panose="020B0604020202020204" pitchFamily="34" charset="0"/>
                <a:cs typeface="Arial"/>
              </a:rPr>
              <a:t>, 11</a:t>
            </a:r>
            <a:r>
              <a:rPr lang="fr-FR" sz="4267" baseline="30000" dirty="0">
                <a:solidFill>
                  <a:srgbClr val="FFFFFF"/>
                </a:solidFill>
                <a:latin typeface="Arial" panose="020B0604020202020204" pitchFamily="34" charset="0"/>
                <a:cs typeface="Arial"/>
              </a:rPr>
              <a:t>ème</a:t>
            </a:r>
            <a:r>
              <a:rPr lang="fr-FR" sz="4267" dirty="0">
                <a:solidFill>
                  <a:srgbClr val="FFFFFF"/>
                </a:solidFill>
                <a:latin typeface="Arial" panose="020B0604020202020204" pitchFamily="34" charset="0"/>
                <a:cs typeface="Arial"/>
              </a:rPr>
              <a:t> et 12</a:t>
            </a:r>
            <a:r>
              <a:rPr lang="fr-FR" sz="4267" baseline="30000" dirty="0">
                <a:solidFill>
                  <a:srgbClr val="FFFFFF"/>
                </a:solidFill>
                <a:latin typeface="Arial" panose="020B0604020202020204" pitchFamily="34" charset="0"/>
                <a:cs typeface="Arial"/>
              </a:rPr>
              <a:t>ème</a:t>
            </a:r>
            <a:r>
              <a:rPr lang="fr-FR" sz="4267" dirty="0">
                <a:solidFill>
                  <a:srgbClr val="FFFFFF"/>
                </a:solidFill>
                <a:latin typeface="Arial" panose="020B0604020202020204" pitchFamily="34" charset="0"/>
                <a:cs typeface="Arial"/>
              </a:rPr>
              <a:t> heure de l’</a:t>
            </a:r>
            <a:r>
              <a:rPr lang="fr-FR" sz="4267" dirty="0" err="1">
                <a:solidFill>
                  <a:srgbClr val="FFFFFF"/>
                </a:solidFill>
                <a:latin typeface="CS Avva Shenouda" panose="020B7200000000000000" pitchFamily="34" charset="0"/>
                <a:cs typeface="Arial"/>
              </a:rPr>
              <a:t>Ajpi`a</a:t>
            </a:r>
            <a:r>
              <a:rPr lang="fr-FR" sz="4267" dirty="0">
                <a:solidFill>
                  <a:srgbClr val="FFFFFF"/>
                </a:solidFill>
                <a:latin typeface="Arial" panose="020B0604020202020204" pitchFamily="34" charset="0"/>
                <a:cs typeface="Arial"/>
              </a:rPr>
              <a:t>, le psaume 116 est chanté, suivi du 4ème </a:t>
            </a:r>
            <a:r>
              <a:rPr lang="fr-FR" sz="4267" dirty="0" err="1">
                <a:solidFill>
                  <a:srgbClr val="FFFFFF"/>
                </a:solidFill>
                <a:latin typeface="Arial" panose="020B0604020202020204" pitchFamily="34" charset="0"/>
                <a:cs typeface="Arial"/>
              </a:rPr>
              <a:t>Hos</a:t>
            </a:r>
            <a:r>
              <a:rPr lang="fr-FR" sz="4267" dirty="0">
                <a:solidFill>
                  <a:srgbClr val="FFFFFF"/>
                </a:solidFill>
                <a:latin typeface="Arial" panose="020B0604020202020204" pitchFamily="34" charset="0"/>
                <a:cs typeface="Arial"/>
              </a:rPr>
              <a:t>, de la </a:t>
            </a:r>
            <a:r>
              <a:rPr lang="fr-FR" sz="4267" dirty="0" err="1">
                <a:solidFill>
                  <a:srgbClr val="FFFFFF"/>
                </a:solidFill>
                <a:latin typeface="Arial" panose="020B0604020202020204" pitchFamily="34" charset="0"/>
                <a:cs typeface="Arial"/>
              </a:rPr>
              <a:t>Psalie</a:t>
            </a:r>
            <a:r>
              <a:rPr lang="fr-FR" sz="4267" dirty="0">
                <a:solidFill>
                  <a:srgbClr val="FFFFFF"/>
                </a:solidFill>
                <a:latin typeface="Arial" panose="020B0604020202020204" pitchFamily="34" charset="0"/>
                <a:cs typeface="Arial"/>
              </a:rPr>
              <a:t> Adam spécifique de la prosternation, puis de </a:t>
            </a:r>
            <a:r>
              <a:rPr lang="fr-FR" sz="4267" dirty="0" err="1">
                <a:solidFill>
                  <a:srgbClr val="FFFFFF"/>
                </a:solidFill>
                <a:latin typeface="CS Avva Shenouda" panose="020B7200000000000000" pitchFamily="34" charset="0"/>
                <a:cs typeface="Arial"/>
              </a:rPr>
              <a:t>Aikw</a:t>
            </a:r>
            <a:r>
              <a:rPr lang="fr-FR" sz="4267" dirty="0">
                <a:solidFill>
                  <a:srgbClr val="FFFFFF"/>
                </a:solidFill>
                <a:latin typeface="CS Avva Shenouda" panose="020B7200000000000000" pitchFamily="34" charset="0"/>
                <a:cs typeface="Arial"/>
              </a:rPr>
              <a:t>] </a:t>
            </a:r>
            <a:r>
              <a:rPr lang="fr-FR" sz="4267" dirty="0">
                <a:solidFill>
                  <a:srgbClr val="FFFFFF"/>
                </a:solidFill>
                <a:latin typeface="Arial" panose="020B0604020202020204" pitchFamily="34" charset="0"/>
                <a:cs typeface="Arial"/>
              </a:rPr>
              <a:t>et la </a:t>
            </a:r>
            <a:r>
              <a:rPr lang="fr-FR" sz="4267" dirty="0" err="1">
                <a:solidFill>
                  <a:srgbClr val="FFFFFF"/>
                </a:solidFill>
                <a:latin typeface="Arial" panose="020B0604020202020204" pitchFamily="34" charset="0"/>
                <a:cs typeface="Arial"/>
              </a:rPr>
              <a:t>Théotokie</a:t>
            </a:r>
            <a:r>
              <a:rPr lang="fr-FR" sz="4267" dirty="0">
                <a:solidFill>
                  <a:srgbClr val="FFFFFF"/>
                </a:solidFill>
                <a:latin typeface="Arial" panose="020B0604020202020204" pitchFamily="34" charset="0"/>
                <a:cs typeface="Arial"/>
              </a:rPr>
              <a:t> du dimanche avec son introduction et sa conclusion.</a:t>
            </a:r>
          </a:p>
        </p:txBody>
      </p:sp>
    </p:spTree>
    <p:extLst>
      <p:ext uri="{BB962C8B-B14F-4D97-AF65-F5344CB8AC3E}">
        <p14:creationId xmlns:p14="http://schemas.microsoft.com/office/powerpoint/2010/main" val="355448317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1033" name="Group 89"/>
          <p:cNvGraphicFramePr>
            <a:graphicFrameLocks noGrp="1"/>
          </p:cNvGraphicFramePr>
          <p:nvPr/>
        </p:nvGraphicFramePr>
        <p:xfrm>
          <a:off x="0" y="1"/>
          <a:ext cx="12192000" cy="6703568"/>
        </p:xfrm>
        <a:graphic>
          <a:graphicData uri="http://schemas.openxmlformats.org/drawingml/2006/table">
            <a:tbl>
              <a:tblPr/>
              <a:tblGrid>
                <a:gridCol w="4736123">
                  <a:extLst>
                    <a:ext uri="{9D8B030D-6E8A-4147-A177-3AD203B41FA5}">
                      <a16:colId xmlns:a16="http://schemas.microsoft.com/office/drawing/2014/main" val="20000"/>
                    </a:ext>
                  </a:extLst>
                </a:gridCol>
                <a:gridCol w="4213144">
                  <a:extLst>
                    <a:ext uri="{9D8B030D-6E8A-4147-A177-3AD203B41FA5}">
                      <a16:colId xmlns:a16="http://schemas.microsoft.com/office/drawing/2014/main" val="20001"/>
                    </a:ext>
                  </a:extLst>
                </a:gridCol>
                <a:gridCol w="3242733">
                  <a:extLst>
                    <a:ext uri="{9D8B030D-6E8A-4147-A177-3AD203B41FA5}">
                      <a16:colId xmlns:a16="http://schemas.microsoft.com/office/drawing/2014/main" val="20002"/>
                    </a:ext>
                  </a:extLst>
                </a:gridCol>
              </a:tblGrid>
              <a:tr h="5283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kern="1200" cap="none" normalizeH="0" baseline="0" dirty="0">
                          <a:ln>
                            <a:noFill/>
                          </a:ln>
                          <a:solidFill>
                            <a:srgbClr val="FF9900"/>
                          </a:solidFill>
                          <a:effectLst/>
                          <a:latin typeface="Arial" charset="0"/>
                          <a:ea typeface="+mn-ea"/>
                          <a:cs typeface="Arial" charset="0"/>
                        </a:rPr>
                        <a:t>Le peuple : </a:t>
                      </a:r>
                      <a:endParaRPr kumimoji="0" lang="en-US" sz="2700" b="0" i="0" u="sng" strike="noStrike" kern="1200" cap="none" normalizeH="0" baseline="0" dirty="0">
                        <a:ln>
                          <a:noFill/>
                        </a:ln>
                        <a:solidFill>
                          <a:srgbClr val="FF9900"/>
                        </a:solidFill>
                        <a:effectLst/>
                        <a:latin typeface="Arial" charset="0"/>
                        <a:ea typeface="+mn-ea"/>
                        <a:cs typeface="Arial" charset="0"/>
                      </a:endParaRP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kern="1200" cap="none" normalizeH="0" baseline="0" dirty="0">
                          <a:ln>
                            <a:noFill/>
                          </a:ln>
                          <a:solidFill>
                            <a:srgbClr val="FF9900"/>
                          </a:solidFill>
                          <a:effectLst/>
                          <a:latin typeface="Arial" charset="0"/>
                          <a:ea typeface="+mn-ea"/>
                          <a:cs typeface="Arial" charset="0"/>
                        </a:rPr>
                        <a:t>الشَّعْبُ : </a:t>
                      </a:r>
                      <a:endParaRPr kumimoji="0" lang="en-US" sz="2700" b="0" i="0" u="none" strike="noStrike" kern="1200" cap="none" normalizeH="0" baseline="0" dirty="0">
                        <a:ln>
                          <a:noFill/>
                        </a:ln>
                        <a:solidFill>
                          <a:srgbClr val="FF9900"/>
                        </a:solidFill>
                        <a:effectLst/>
                        <a:latin typeface="Arial" charset="0"/>
                        <a:ea typeface="+mn-ea"/>
                        <a:cs typeface="Arial" charset="0"/>
                      </a:endParaRPr>
                    </a:p>
                  </a:txBody>
                  <a:tcPr marL="121920" marR="121920" marT="60960" marB="6096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630665824"/>
                  </a:ext>
                </a:extLst>
              </a:tr>
              <a:tr h="5689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kern="1200" cap="none" normalizeH="0" baseline="0" dirty="0">
                          <a:ln>
                            <a:noFill/>
                          </a:ln>
                          <a:solidFill>
                            <a:schemeClr val="tx1"/>
                          </a:solidFill>
                          <a:effectLst/>
                          <a:latin typeface="Coptic1" pitchFamily="2" charset="0"/>
                          <a:ea typeface="+mn-ea"/>
                          <a:cs typeface="Arial" charset="0"/>
                        </a:rPr>
                        <a:t>Kurie~ </a:t>
                      </a:r>
                      <a:r>
                        <a:rPr kumimoji="0" lang="en-US" sz="2900" b="0" i="0" u="none" strike="noStrike" kern="1200" cap="none" normalizeH="0" baseline="0" dirty="0" err="1">
                          <a:ln>
                            <a:noFill/>
                          </a:ln>
                          <a:solidFill>
                            <a:schemeClr val="tx1"/>
                          </a:solidFill>
                          <a:effectLst/>
                          <a:latin typeface="Coptic1" pitchFamily="2" charset="0"/>
                          <a:ea typeface="+mn-ea"/>
                          <a:cs typeface="Arial" charset="0"/>
                        </a:rPr>
                        <a:t>e~le</a:t>
                      </a:r>
                      <a:r>
                        <a:rPr kumimoji="0" lang="en-US" sz="2900" b="0" i="0" u="none" strike="noStrike" kern="1200" cap="none" normalizeH="0" baseline="0" dirty="0">
                          <a:ln>
                            <a:noFill/>
                          </a:ln>
                          <a:solidFill>
                            <a:schemeClr val="tx1"/>
                          </a:solidFill>
                          <a:effectLst/>
                          <a:latin typeface="Coptic1" pitchFamily="2" charset="0"/>
                          <a:ea typeface="+mn-ea"/>
                          <a:cs typeface="Arial" charset="0"/>
                        </a:rPr>
                        <a:t>/~con.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kern="1200" cap="none" normalizeH="0" baseline="0" dirty="0" err="1">
                          <a:ln>
                            <a:noFill/>
                          </a:ln>
                          <a:solidFill>
                            <a:schemeClr val="tx1"/>
                          </a:solidFill>
                          <a:effectLst/>
                          <a:latin typeface="Arial" charset="0"/>
                          <a:ea typeface="+mn-ea"/>
                          <a:cs typeface="Arial" charset="0"/>
                        </a:rPr>
                        <a:t>Pitié</a:t>
                      </a:r>
                      <a:r>
                        <a:rPr kumimoji="0" lang="en-US" sz="2900" b="0" i="0" u="none" strike="noStrike" kern="1200" cap="none" normalizeH="0" baseline="0" dirty="0">
                          <a:ln>
                            <a:noFill/>
                          </a:ln>
                          <a:solidFill>
                            <a:schemeClr val="tx1"/>
                          </a:solidFill>
                          <a:effectLst/>
                          <a:latin typeface="Arial" charset="0"/>
                          <a:ea typeface="+mn-ea"/>
                          <a:cs typeface="Arial" charset="0"/>
                        </a:rPr>
                        <a:t> Seigneur.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900" b="0" i="0" u="none" strike="noStrike" kern="1200" cap="none" normalizeH="0" baseline="0" dirty="0">
                          <a:ln>
                            <a:noFill/>
                          </a:ln>
                          <a:solidFill>
                            <a:schemeClr val="tx1"/>
                          </a:solidFill>
                          <a:effectLst/>
                          <a:latin typeface="Arial" charset="0"/>
                          <a:ea typeface="+mn-ea"/>
                          <a:cs typeface="Arial" charset="0"/>
                        </a:rPr>
                        <a:t>يَا رَبُّ ارْحَمْ. </a:t>
                      </a:r>
                      <a:endParaRPr kumimoji="0" lang="en-US" sz="2900" b="0" i="0" u="none" strike="noStrike" kern="1200" cap="none" normalizeH="0" baseline="0" dirty="0">
                        <a:ln>
                          <a:noFill/>
                        </a:ln>
                        <a:solidFill>
                          <a:schemeClr val="tx1"/>
                        </a:solidFill>
                        <a:effectLst/>
                        <a:latin typeface="Arial" charset="0"/>
                        <a:ea typeface="+mn-ea"/>
                        <a:cs typeface="Arial" charset="0"/>
                      </a:endParaRPr>
                    </a:p>
                  </a:txBody>
                  <a:tcPr marL="121920" marR="121920" marT="60960" marB="6096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80181193"/>
                  </a:ext>
                </a:extLst>
              </a:tr>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pitchFamily="34" charset="0"/>
                        </a:rPr>
                        <a:t>Piou</a:t>
                      </a:r>
                      <a:r>
                        <a:rPr kumimoji="0" lang="en-CA" sz="2700" b="0" i="0" u="sng" strike="noStrike" cap="none" normalizeH="0" baseline="0" dirty="0">
                          <a:ln>
                            <a:noFill/>
                          </a:ln>
                          <a:solidFill>
                            <a:srgbClr val="FF9900"/>
                          </a:solidFill>
                          <a:effectLst/>
                          <a:latin typeface="Coptic1" pitchFamily="2" charset="0"/>
                          <a:cs typeface="Arial" pitchFamily="34" charset="0"/>
                        </a:rPr>
                        <a:t>/b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098288">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tx1"/>
                          </a:solidFill>
                          <a:effectLst/>
                          <a:latin typeface="Coptic1" pitchFamily="2" charset="0"/>
                          <a:cs typeface="Arial" charset="0"/>
                        </a:rPr>
                        <a:t>Eybe </a:t>
                      </a:r>
                      <a:r>
                        <a:rPr kumimoji="0" lang="en-US" sz="2800" b="0" i="0" u="none" strike="noStrike" cap="none" normalizeH="0" baseline="0" dirty="0" err="1">
                          <a:ln>
                            <a:noFill/>
                          </a:ln>
                          <a:solidFill>
                            <a:schemeClr val="tx1"/>
                          </a:solidFill>
                          <a:effectLst/>
                          <a:latin typeface="Coptic1" pitchFamily="2" charset="0"/>
                          <a:cs typeface="Arial" charset="0"/>
                        </a:rPr>
                        <a:t>vai</a:t>
                      </a:r>
                      <a:r>
                        <a:rPr kumimoji="0" lang="en-US" sz="2800" b="0" i="0" u="none" strike="noStrike" cap="none" normalizeH="0" baseline="0" dirty="0">
                          <a:ln>
                            <a:noFill/>
                          </a:ln>
                          <a:solidFill>
                            <a:schemeClr val="tx1"/>
                          </a:solidFill>
                          <a:effectLst/>
                          <a:latin typeface="Coptic1" pitchFamily="2" charset="0"/>
                          <a:cs typeface="Arial" charset="0"/>
                        </a:rPr>
                        <a:t> ten]ho </a:t>
                      </a:r>
                      <a:r>
                        <a:rPr kumimoji="0" lang="en-US" sz="2800" b="0" i="0" u="none" strike="noStrike" cap="none" normalizeH="0" baseline="0" dirty="0" err="1">
                          <a:ln>
                            <a:noFill/>
                          </a:ln>
                          <a:solidFill>
                            <a:schemeClr val="tx1"/>
                          </a:solidFill>
                          <a:effectLst/>
                          <a:latin typeface="Coptic1" pitchFamily="2" charset="0"/>
                          <a:cs typeface="Arial" charset="0"/>
                        </a:rPr>
                        <a:t>ouoh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tentwbh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n~tekmeta~gayoc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piMairwmi</a:t>
                      </a:r>
                      <a:r>
                        <a:rPr kumimoji="0" lang="en-US" sz="2800" b="0" i="0" u="none" strike="noStrike" cap="none" normalizeH="0" baseline="0" dirty="0">
                          <a:ln>
                            <a:noFill/>
                          </a:ln>
                          <a:solidFill>
                            <a:schemeClr val="tx1"/>
                          </a:solidFill>
                          <a:effectLst/>
                          <a:latin typeface="Coptic1" pitchFamily="2" charset="0"/>
                          <a:cs typeface="Arial" charset="0"/>
                        </a:rPr>
                        <a:t> : m/</a:t>
                      </a:r>
                      <a:r>
                        <a:rPr kumimoji="0" lang="en-US" sz="2800" b="0" i="0" u="none" strike="noStrike" cap="none" normalizeH="0" baseline="0" dirty="0" err="1">
                          <a:ln>
                            <a:noFill/>
                          </a:ln>
                          <a:solidFill>
                            <a:schemeClr val="tx1"/>
                          </a:solidFill>
                          <a:effectLst/>
                          <a:latin typeface="Coptic1" pitchFamily="2" charset="0"/>
                          <a:cs typeface="Arial" charset="0"/>
                        </a:rPr>
                        <a:t>ic</a:t>
                      </a:r>
                      <a:r>
                        <a:rPr kumimoji="0" lang="en-US" sz="2800" b="0" i="0" u="none" strike="noStrike" cap="none" normalizeH="0" baseline="0" dirty="0">
                          <a:ln>
                            <a:noFill/>
                          </a:ln>
                          <a:solidFill>
                            <a:schemeClr val="tx1"/>
                          </a:solidFill>
                          <a:effectLst/>
                          <a:latin typeface="Coptic1" pitchFamily="2" charset="0"/>
                          <a:cs typeface="Arial" charset="0"/>
                        </a:rPr>
                        <a:t> nan </a:t>
                      </a:r>
                      <a:r>
                        <a:rPr kumimoji="0" lang="en-US" sz="2800" b="0" i="0" u="none" strike="noStrike" cap="none" normalizeH="0" baseline="0" dirty="0" err="1">
                          <a:ln>
                            <a:noFill/>
                          </a:ln>
                          <a:solidFill>
                            <a:schemeClr val="tx1"/>
                          </a:solidFill>
                          <a:effectLst/>
                          <a:latin typeface="Coptic1" pitchFamily="2" charset="0"/>
                          <a:cs typeface="Arial" charset="0"/>
                        </a:rPr>
                        <a:t>eyrenjwk</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e~bol</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m~paikee~hoou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e~youab</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vai</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nem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nie~hoou</a:t>
                      </a:r>
                      <a:r>
                        <a:rPr kumimoji="0" lang="en-US" sz="2800" b="0" i="0" u="none" strike="noStrike" cap="none" normalizeH="0" baseline="0" dirty="0">
                          <a:ln>
                            <a:noFill/>
                          </a:ln>
                          <a:solidFill>
                            <a:schemeClr val="tx1"/>
                          </a:solidFill>
                          <a:effectLst/>
                          <a:latin typeface="Coptic1" pitchFamily="2" charset="0"/>
                          <a:cs typeface="Arial" charset="0"/>
                        </a:rPr>
                        <a:t> t/</a:t>
                      </a:r>
                      <a:r>
                        <a:rPr kumimoji="0" lang="en-US" sz="2800" b="0" i="0" u="none" strike="noStrike" cap="none" normalizeH="0" baseline="0" dirty="0" err="1">
                          <a:ln>
                            <a:noFill/>
                          </a:ln>
                          <a:solidFill>
                            <a:schemeClr val="tx1"/>
                          </a:solidFill>
                          <a:effectLst/>
                          <a:latin typeface="Coptic1" pitchFamily="2" charset="0"/>
                          <a:cs typeface="Arial" charset="0"/>
                        </a:rPr>
                        <a:t>rou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n~te</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penwnq</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qen</a:t>
                      </a:r>
                      <a:r>
                        <a:rPr kumimoji="0" lang="en-US" sz="2800" b="0" i="0" u="none" strike="noStrike" cap="none" normalizeH="0" baseline="0" dirty="0">
                          <a:ln>
                            <a:noFill/>
                          </a:ln>
                          <a:solidFill>
                            <a:schemeClr val="tx1"/>
                          </a:solidFill>
                          <a:effectLst/>
                          <a:latin typeface="Coptic1" pitchFamily="2" charset="0"/>
                          <a:cs typeface="Arial" charset="0"/>
                        </a:rPr>
                        <a:t> hir/n/ </a:t>
                      </a:r>
                      <a:r>
                        <a:rPr kumimoji="0" lang="en-US" sz="2800" b="0" i="0" u="none" strike="noStrike" cap="none" normalizeH="0" baseline="0" dirty="0" err="1">
                          <a:ln>
                            <a:noFill/>
                          </a:ln>
                          <a:solidFill>
                            <a:schemeClr val="tx1"/>
                          </a:solidFill>
                          <a:effectLst/>
                          <a:latin typeface="Coptic1" pitchFamily="2" charset="0"/>
                          <a:cs typeface="Arial" charset="0"/>
                        </a:rPr>
                        <a:t>niben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tekho</a:t>
                      </a:r>
                      <a:r>
                        <a:rPr kumimoji="0" lang="en-US" sz="28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V~yonoc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niben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piracmoc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niben</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e~nergia</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niben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n~te</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p~catanac</a:t>
                      </a:r>
                      <a:r>
                        <a:rPr kumimoji="0" lang="en-US" sz="2800" b="0" i="0" u="none" strike="noStrike" cap="none" normalizeH="0" baseline="0" dirty="0">
                          <a:ln>
                            <a:noFill/>
                          </a:ln>
                          <a:solidFill>
                            <a:schemeClr val="tx1"/>
                          </a:solidFill>
                          <a:effectLst/>
                          <a:latin typeface="Coptic1" pitchFamily="2" charset="0"/>
                          <a:cs typeface="Arial" charset="0"/>
                        </a:rPr>
                        <a:t> :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Pour cela, nous implorons Ta bonté, ô Ami du genre humain, donne nous d’achever ce saint jour et tous les jours de notre vie en toute paix dans Ta crainte.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Toute envie, toute tentation, toute œuvre de Satan, </a:t>
                      </a:r>
                      <a:endParaRPr kumimoji="0" lang="fr-CA"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مِنْ أَجْلِ هٰذَا نَسْأَلُ وَنَطْلُبُ مِنْ صَلَاحِكَ يَا مُحِبَّ الْبَشَرِ، </a:t>
                      </a:r>
                      <a:r>
                        <a:rPr kumimoji="0" lang="ar-SA" sz="3200" b="0" i="0" u="none" strike="noStrike" cap="none" normalizeH="0" baseline="0" dirty="0" err="1">
                          <a:ln>
                            <a:noFill/>
                          </a:ln>
                          <a:solidFill>
                            <a:schemeClr val="tx1"/>
                          </a:solidFill>
                          <a:effectLst/>
                          <a:latin typeface="Arial" charset="0"/>
                          <a:cs typeface="Arial" charset="0"/>
                        </a:rPr>
                        <a:t>ٱمْنَحْنَا</a:t>
                      </a:r>
                      <a:r>
                        <a:rPr kumimoji="0" lang="ar-SA" sz="3200" b="0" i="0" u="none" strike="noStrike" cap="none" normalizeH="0" baseline="0" dirty="0">
                          <a:ln>
                            <a:noFill/>
                          </a:ln>
                          <a:solidFill>
                            <a:schemeClr val="tx1"/>
                          </a:solidFill>
                          <a:effectLst/>
                          <a:latin typeface="Arial" charset="0"/>
                          <a:cs typeface="Arial" charset="0"/>
                        </a:rPr>
                        <a:t> أَنْ نُكَمِّلَ هٰذَا </a:t>
                      </a:r>
                      <a:r>
                        <a:rPr kumimoji="0" lang="ar-SA" sz="3200" b="0" i="0" u="none" strike="noStrike" cap="none" normalizeH="0" baseline="0" dirty="0" err="1">
                          <a:ln>
                            <a:noFill/>
                          </a:ln>
                          <a:solidFill>
                            <a:schemeClr val="tx1"/>
                          </a:solidFill>
                          <a:effectLst/>
                          <a:latin typeface="Arial" charset="0"/>
                          <a:cs typeface="Arial" charset="0"/>
                        </a:rPr>
                        <a:t>ٱلْيَوْمَ</a:t>
                      </a:r>
                      <a:r>
                        <a:rPr kumimoji="0" lang="ar-SA" sz="3200" b="0" i="0" u="none" strike="noStrike" cap="none" normalizeH="0" baseline="0" dirty="0">
                          <a:ln>
                            <a:noFill/>
                          </a:ln>
                          <a:solidFill>
                            <a:schemeClr val="tx1"/>
                          </a:solidFill>
                          <a:effectLst/>
                          <a:latin typeface="Arial" charset="0"/>
                          <a:cs typeface="Arial" charset="0"/>
                        </a:rPr>
                        <a:t> </a:t>
                      </a:r>
                      <a:r>
                        <a:rPr kumimoji="0" lang="ar-SA" sz="3200" b="0" i="0" u="none" strike="noStrike" cap="none" normalizeH="0" baseline="0" dirty="0" err="1">
                          <a:ln>
                            <a:noFill/>
                          </a:ln>
                          <a:solidFill>
                            <a:schemeClr val="tx1"/>
                          </a:solidFill>
                          <a:effectLst/>
                          <a:latin typeface="Arial" charset="0"/>
                          <a:cs typeface="Arial" charset="0"/>
                        </a:rPr>
                        <a:t>ٱلْمُقَدَّسَ</a:t>
                      </a:r>
                      <a:r>
                        <a:rPr kumimoji="0" lang="ar-SA" sz="3200" b="0" i="0" u="none" strike="noStrike" cap="none" normalizeH="0" baseline="0" dirty="0">
                          <a:ln>
                            <a:noFill/>
                          </a:ln>
                          <a:solidFill>
                            <a:schemeClr val="tx1"/>
                          </a:solidFill>
                          <a:effectLst/>
                          <a:latin typeface="Arial" charset="0"/>
                          <a:cs typeface="Arial" charset="0"/>
                        </a:rPr>
                        <a:t> وَكُلَّ أَيَّامِ حَيَاتِنَا بِكُلِّ سَلَامٍ مَعَ خَوْفِكَ. كُلَّ حَسَدٍ، وَكُلَّ تَجْرِبَةٍ، وَكُلَّ فِعْلِ </a:t>
                      </a:r>
                      <a:r>
                        <a:rPr kumimoji="0" lang="ar-SA" sz="3200" b="0" i="0" u="none" strike="noStrike" cap="none" normalizeH="0" baseline="0" dirty="0" err="1">
                          <a:ln>
                            <a:noFill/>
                          </a:ln>
                          <a:solidFill>
                            <a:schemeClr val="tx1"/>
                          </a:solidFill>
                          <a:effectLst/>
                          <a:latin typeface="Arial" charset="0"/>
                          <a:cs typeface="Arial" charset="0"/>
                        </a:rPr>
                        <a:t>ٱلشَّيْطَانِ</a:t>
                      </a:r>
                      <a:r>
                        <a:rPr kumimoji="0" lang="ar-SA" sz="3200" b="0" i="0" u="none" strike="noStrike" cap="none" normalizeH="0" baseline="0" dirty="0">
                          <a:ln>
                            <a:noFill/>
                          </a:ln>
                          <a:solidFill>
                            <a:schemeClr val="tx1"/>
                          </a:solidFill>
                          <a:effectLst/>
                          <a:latin typeface="Arial" charset="0"/>
                          <a:cs typeface="Arial" charset="0"/>
                        </a:rPr>
                        <a:t>،</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06433" name="Group 33"/>
          <p:cNvGraphicFramePr>
            <a:graphicFrameLocks noGrp="1"/>
          </p:cNvGraphicFramePr>
          <p:nvPr/>
        </p:nvGraphicFramePr>
        <p:xfrm>
          <a:off x="0" y="165947"/>
          <a:ext cx="12192000" cy="6051296"/>
        </p:xfrm>
        <a:graphic>
          <a:graphicData uri="http://schemas.openxmlformats.org/drawingml/2006/table">
            <a:tbl>
              <a:tblPr/>
              <a:tblGrid>
                <a:gridCol w="7581580">
                  <a:extLst>
                    <a:ext uri="{9D8B030D-6E8A-4147-A177-3AD203B41FA5}">
                      <a16:colId xmlns:a16="http://schemas.microsoft.com/office/drawing/2014/main" val="20000"/>
                    </a:ext>
                  </a:extLst>
                </a:gridCol>
                <a:gridCol w="4610420">
                  <a:extLst>
                    <a:ext uri="{9D8B030D-6E8A-4147-A177-3AD203B41FA5}">
                      <a16:colId xmlns:a16="http://schemas.microsoft.com/office/drawing/2014/main" val="20001"/>
                    </a:ext>
                  </a:extLst>
                </a:gridCol>
              </a:tblGrid>
              <a:tr h="2708656">
                <a:tc>
                  <a:txBody>
                    <a:bodyPr/>
                    <a:lstStyle/>
                    <a:p>
                      <a:pPr algn="ctr"/>
                      <a:r>
                        <a:rPr lang="fr-FR" sz="3200" b="0" i="0" u="none" strike="noStrike" kern="1200" baseline="0" dirty="0">
                          <a:solidFill>
                            <a:schemeClr val="tx1"/>
                          </a:solidFill>
                          <a:latin typeface="+mn-lt"/>
                          <a:ea typeface="+mn-ea"/>
                          <a:cs typeface="+mn-cs"/>
                        </a:rPr>
                        <a:t>Ô Toi Saint et Immortel </a:t>
                      </a:r>
                    </a:p>
                    <a:p>
                      <a:pPr algn="ctr"/>
                      <a:r>
                        <a:rPr lang="fr-FR" sz="3200" b="0" i="0" u="none" strike="noStrike" kern="1200" baseline="0" dirty="0">
                          <a:solidFill>
                            <a:schemeClr val="tx1"/>
                          </a:solidFill>
                          <a:latin typeface="+mn-lt"/>
                          <a:ea typeface="+mn-ea"/>
                          <a:cs typeface="+mn-cs"/>
                        </a:rPr>
                        <a:t>Viens bénis Ton héritage </a:t>
                      </a:r>
                    </a:p>
                    <a:p>
                      <a:pPr algn="ctr"/>
                      <a:r>
                        <a:rPr lang="fr-FR" sz="3200" b="0" i="0" u="none" strike="noStrike" kern="1200" baseline="0" dirty="0">
                          <a:solidFill>
                            <a:schemeClr val="tx1"/>
                          </a:solidFill>
                          <a:latin typeface="+mn-lt"/>
                          <a:ea typeface="+mn-ea"/>
                          <a:cs typeface="+mn-cs"/>
                        </a:rPr>
                        <a:t>Que Ta paix et Ta pitié </a:t>
                      </a:r>
                    </a:p>
                    <a:p>
                      <a:pPr algn="ctr"/>
                      <a:r>
                        <a:rPr lang="fr-FR" sz="3200" b="0" i="0" u="none" strike="noStrike" kern="1200" baseline="0" dirty="0">
                          <a:solidFill>
                            <a:schemeClr val="tx1"/>
                          </a:solidFill>
                          <a:latin typeface="+mn-lt"/>
                          <a:ea typeface="+mn-ea"/>
                          <a:cs typeface="+mn-cs"/>
                        </a:rPr>
                        <a:t>Soient un rempart pour Ton peuple</a:t>
                      </a:r>
                      <a:endParaRPr kumimoji="0" lang="fr-CA"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قدوس الذي لا يموت</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بارك م</a:t>
                      </a:r>
                      <a:r>
                        <a:rPr kumimoji="0" lang="ar-EG" sz="3700" b="0" i="0" u="none" strike="noStrike" cap="none" normalizeH="0" baseline="0" dirty="0">
                          <a:ln>
                            <a:noFill/>
                          </a:ln>
                          <a:solidFill>
                            <a:schemeClr val="tx1"/>
                          </a:solidFill>
                          <a:effectLst/>
                          <a:latin typeface="Arial" charset="0"/>
                          <a:cs typeface="Arial" charset="0"/>
                        </a:rPr>
                        <a:t>ي</a:t>
                      </a:r>
                      <a:r>
                        <a:rPr kumimoji="0" lang="ar-SA" sz="3700" b="0" i="0" u="none" strike="noStrike" cap="none" normalizeH="0" baseline="0" dirty="0">
                          <a:ln>
                            <a:noFill/>
                          </a:ln>
                          <a:solidFill>
                            <a:schemeClr val="tx1"/>
                          </a:solidFill>
                          <a:effectLst/>
                          <a:latin typeface="Arial" charset="0"/>
                          <a:cs typeface="Arial" charset="0"/>
                        </a:rPr>
                        <a:t>راثك</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ولتكن رحمتك وسلامك</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حصناً لشعبك</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A~gioc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A~yanatoc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c~mou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e~tekk~l</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ronomia</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mare </a:t>
                      </a:r>
                      <a:r>
                        <a:rPr kumimoji="0" lang="en-US" sz="5300" b="0" i="0" u="none" strike="noStrike" cap="none" normalizeH="0" baseline="0" dirty="0" err="1">
                          <a:ln>
                            <a:noFill/>
                          </a:ln>
                          <a:solidFill>
                            <a:srgbClr val="FFFF00"/>
                          </a:solidFill>
                          <a:effectLst/>
                          <a:latin typeface="Coptic1" pitchFamily="2" charset="0"/>
                          <a:cs typeface="Arial" charset="0"/>
                        </a:rPr>
                        <a:t>peknai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tekhir</a:t>
                      </a:r>
                      <a:r>
                        <a:rPr kumimoji="0" lang="en-US" sz="5300" b="0" i="0" u="none" strike="noStrike" cap="none" normalizeH="0" baseline="0" dirty="0">
                          <a:ln>
                            <a:noFill/>
                          </a:ln>
                          <a:solidFill>
                            <a:srgbClr val="FFFF00"/>
                          </a:solidFill>
                          <a:effectLst/>
                          <a:latin typeface="Coptic1" pitchFamily="2" charset="0"/>
                          <a:cs typeface="Arial" charset="0"/>
                        </a:rPr>
                        <a:t>/n/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oi </a:t>
                      </a:r>
                      <a:r>
                        <a:rPr kumimoji="0" lang="en-US" sz="5300" b="0" i="0" u="none" strike="noStrike" cap="none" normalizeH="0" baseline="0" dirty="0" err="1">
                          <a:ln>
                            <a:noFill/>
                          </a:ln>
                          <a:solidFill>
                            <a:srgbClr val="FFFF00"/>
                          </a:solidFill>
                          <a:effectLst/>
                          <a:latin typeface="Coptic1" pitchFamily="2" charset="0"/>
                          <a:cs typeface="Arial" charset="0"/>
                        </a:rPr>
                        <a:t>n~cobt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m~peklaoc</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dessin&#10;&#10;Description générée automatiquement">
            <a:extLst>
              <a:ext uri="{FF2B5EF4-FFF2-40B4-BE49-F238E27FC236}">
                <a16:creationId xmlns:a16="http://schemas.microsoft.com/office/drawing/2014/main" id="{6B728BCA-49EA-4BFD-9EE3-44840DD809F8}"/>
              </a:ext>
            </a:extLst>
          </p:cNvPr>
          <p:cNvPicPr>
            <a:picLocks noChangeAspect="1"/>
          </p:cNvPicPr>
          <p:nvPr/>
        </p:nvPicPr>
        <p:blipFill rotWithShape="1">
          <a:blip r:embed="rId3">
            <a:extLst>
              <a:ext uri="{28A0092B-C50C-407E-A947-70E740481C1C}">
                <a14:useLocalDpi xmlns:a14="http://schemas.microsoft.com/office/drawing/2010/main" val="0"/>
              </a:ext>
            </a:extLst>
          </a:blip>
          <a:srcRect l="2312" t="1074" r="2298" b="2518"/>
          <a:stretch/>
        </p:blipFill>
        <p:spPr>
          <a:xfrm>
            <a:off x="10776704" y="3797213"/>
            <a:ext cx="1415297" cy="3060788"/>
          </a:xfrm>
          <a:prstGeom prst="rect">
            <a:avLst/>
          </a:prstGeom>
        </p:spPr>
      </p:pic>
    </p:spTree>
    <p:extLst>
      <p:ext uri="{BB962C8B-B14F-4D97-AF65-F5344CB8AC3E}">
        <p14:creationId xmlns:p14="http://schemas.microsoft.com/office/powerpoint/2010/main" val="3199319518"/>
      </p:ext>
    </p:extLst>
  </p:cSld>
  <p:clrMapOvr>
    <a:masterClrMapping/>
  </p:clrMapOvr>
  <p:transition/>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08482" name="Group 34"/>
          <p:cNvGraphicFramePr>
            <a:graphicFrameLocks noGrp="1"/>
          </p:cNvGraphicFramePr>
          <p:nvPr/>
        </p:nvGraphicFramePr>
        <p:xfrm>
          <a:off x="0" y="101600"/>
          <a:ext cx="12192000" cy="6181344"/>
        </p:xfrm>
        <a:graphic>
          <a:graphicData uri="http://schemas.openxmlformats.org/drawingml/2006/table">
            <a:tbl>
              <a:tblPr/>
              <a:tblGrid>
                <a:gridCol w="7581580">
                  <a:extLst>
                    <a:ext uri="{9D8B030D-6E8A-4147-A177-3AD203B41FA5}">
                      <a16:colId xmlns:a16="http://schemas.microsoft.com/office/drawing/2014/main" val="20000"/>
                    </a:ext>
                  </a:extLst>
                </a:gridCol>
                <a:gridCol w="4610420">
                  <a:extLst>
                    <a:ext uri="{9D8B030D-6E8A-4147-A177-3AD203B41FA5}">
                      <a16:colId xmlns:a16="http://schemas.microsoft.com/office/drawing/2014/main" val="20001"/>
                    </a:ext>
                  </a:extLst>
                </a:gridCol>
              </a:tblGrid>
              <a:tr h="2724912">
                <a:tc>
                  <a:txBody>
                    <a:bodyPr/>
                    <a:lstStyle/>
                    <a:p>
                      <a:pPr algn="ctr"/>
                      <a:r>
                        <a:rPr lang="fr-FR" sz="3200" b="0" i="0" u="none" strike="noStrike" kern="1200" baseline="0" dirty="0">
                          <a:solidFill>
                            <a:schemeClr val="tx1"/>
                          </a:solidFill>
                          <a:latin typeface="+mn-lt"/>
                          <a:ea typeface="+mn-ea"/>
                          <a:cs typeface="+mn-cs"/>
                        </a:rPr>
                        <a:t>Saint et Saint et encore Saint </a:t>
                      </a:r>
                    </a:p>
                    <a:p>
                      <a:pPr algn="ctr"/>
                      <a:r>
                        <a:rPr lang="fr-FR" sz="3200" b="0" i="0" u="none" strike="noStrike" kern="1200" baseline="0" dirty="0">
                          <a:solidFill>
                            <a:schemeClr val="tx1"/>
                          </a:solidFill>
                          <a:latin typeface="+mn-lt"/>
                          <a:ea typeface="+mn-ea"/>
                          <a:cs typeface="+mn-cs"/>
                        </a:rPr>
                        <a:t>Ô Toi Seigneur Sabaoth </a:t>
                      </a:r>
                    </a:p>
                    <a:p>
                      <a:pPr algn="ctr"/>
                      <a:r>
                        <a:rPr lang="fr-FR" sz="3200" b="0" i="0" u="none" strike="noStrike" kern="1200" baseline="0" dirty="0">
                          <a:solidFill>
                            <a:schemeClr val="tx1"/>
                          </a:solidFill>
                          <a:latin typeface="+mn-lt"/>
                          <a:ea typeface="+mn-ea"/>
                          <a:cs typeface="+mn-cs"/>
                        </a:rPr>
                        <a:t>Ciel et terre sont remplis </a:t>
                      </a:r>
                    </a:p>
                    <a:p>
                      <a:pPr algn="ctr"/>
                      <a:r>
                        <a:rPr lang="fr-FR" sz="3200" b="0" i="0" u="none" strike="noStrike" kern="1200" baseline="0" dirty="0">
                          <a:solidFill>
                            <a:schemeClr val="tx1"/>
                          </a:solidFill>
                          <a:latin typeface="+mn-lt"/>
                          <a:ea typeface="+mn-ea"/>
                          <a:cs typeface="+mn-cs"/>
                        </a:rPr>
                        <a:t>De Ta gloire et de Ton honneur</a:t>
                      </a:r>
                      <a:endParaRPr kumimoji="0" lang="fr-CA"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قدوس </a:t>
                      </a:r>
                      <a:r>
                        <a:rPr kumimoji="0" lang="ar-SA" sz="3700" b="0" i="0" u="none" strike="noStrike" cap="none" normalizeH="0" baseline="0" dirty="0" err="1">
                          <a:ln>
                            <a:noFill/>
                          </a:ln>
                          <a:solidFill>
                            <a:schemeClr val="tx1"/>
                          </a:solidFill>
                          <a:effectLst/>
                          <a:latin typeface="Arial" charset="0"/>
                          <a:cs typeface="Arial" charset="0"/>
                        </a:rPr>
                        <a:t>قدوس</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قدوس رب </a:t>
                      </a:r>
                      <a:r>
                        <a:rPr kumimoji="0" lang="ar-SA" sz="3700" b="0" i="0" u="none" strike="noStrike" cap="none" normalizeH="0" baseline="0" dirty="0" err="1">
                          <a:ln>
                            <a:noFill/>
                          </a:ln>
                          <a:solidFill>
                            <a:schemeClr val="tx1"/>
                          </a:solidFill>
                          <a:effectLst/>
                          <a:latin typeface="Arial" charset="0"/>
                          <a:cs typeface="Arial" charset="0"/>
                        </a:rPr>
                        <a:t>الصباؤت</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السَّماء والأرض</a:t>
                      </a:r>
                      <a:r>
                        <a:rPr kumimoji="0" lang="ar-EG"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مملوءتان من مجدك وكرامتك</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Je &lt;~</a:t>
                      </a:r>
                      <a:r>
                        <a:rPr kumimoji="0" lang="en-US" sz="4800" b="0" i="0" u="none" strike="noStrike" cap="none" normalizeH="0" baseline="0" dirty="0" err="1">
                          <a:ln>
                            <a:noFill/>
                          </a:ln>
                          <a:solidFill>
                            <a:srgbClr val="FFFF00"/>
                          </a:solidFill>
                          <a:effectLst/>
                          <a:latin typeface="Coptic1" pitchFamily="2" charset="0"/>
                          <a:cs typeface="Arial" charset="0"/>
                        </a:rPr>
                        <a:t>ouab</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ouoh</a:t>
                      </a:r>
                      <a:r>
                        <a:rPr kumimoji="0" lang="en-US" sz="4800" b="0" i="0" u="none" strike="noStrike" cap="none" normalizeH="0" baseline="0" dirty="0">
                          <a:ln>
                            <a:noFill/>
                          </a:ln>
                          <a:solidFill>
                            <a:srgbClr val="FFFF00"/>
                          </a:solidFill>
                          <a:effectLst/>
                          <a:latin typeface="Coptic1" pitchFamily="2" charset="0"/>
                          <a:cs typeface="Arial" charset="0"/>
                        </a:rPr>
                        <a:t> &lt;~</a:t>
                      </a:r>
                      <a:r>
                        <a:rPr kumimoji="0" lang="en-US" sz="4800" b="0" i="0" u="none" strike="noStrike" cap="none" normalizeH="0" baseline="0" dirty="0" err="1">
                          <a:ln>
                            <a:noFill/>
                          </a:ln>
                          <a:solidFill>
                            <a:srgbClr val="FFFF00"/>
                          </a:solidFill>
                          <a:effectLst/>
                          <a:latin typeface="Coptic1" pitchFamily="2" charset="0"/>
                          <a:cs typeface="Arial" charset="0"/>
                        </a:rPr>
                        <a:t>ouab</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&lt;~</a:t>
                      </a:r>
                      <a:r>
                        <a:rPr kumimoji="0" lang="en-US" sz="4800" b="0" i="0" u="none" strike="noStrike" cap="none" normalizeH="0" baseline="0" dirty="0" err="1">
                          <a:ln>
                            <a:noFill/>
                          </a:ln>
                          <a:solidFill>
                            <a:srgbClr val="FFFF00"/>
                          </a:solidFill>
                          <a:effectLst/>
                          <a:latin typeface="Coptic1" pitchFamily="2" charset="0"/>
                          <a:cs typeface="Arial" charset="0"/>
                        </a:rPr>
                        <a:t>ouab</a:t>
                      </a:r>
                      <a:r>
                        <a:rPr kumimoji="0" lang="en-US" sz="4800" b="0" i="0" u="none" strike="noStrike" cap="none" normalizeH="0" baseline="0" dirty="0">
                          <a:ln>
                            <a:noFill/>
                          </a:ln>
                          <a:solidFill>
                            <a:srgbClr val="FFFF00"/>
                          </a:solidFill>
                          <a:effectLst/>
                          <a:latin typeface="Coptic1" pitchFamily="2" charset="0"/>
                          <a:cs typeface="Arial" charset="0"/>
                        </a:rPr>
                        <a:t> p~{</a:t>
                      </a:r>
                      <a:r>
                        <a:rPr kumimoji="0" lang="en-US" sz="4800" b="0" i="0" u="none" strike="noStrike" cap="none" normalizeH="0" baseline="0" dirty="0" err="1">
                          <a:ln>
                            <a:noFill/>
                          </a:ln>
                          <a:solidFill>
                            <a:srgbClr val="FFFF00"/>
                          </a:solidFill>
                          <a:effectLst/>
                          <a:latin typeface="Coptic1" pitchFamily="2" charset="0"/>
                          <a:cs typeface="Arial" charset="0"/>
                        </a:rPr>
                        <a:t>oic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Cabawy</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t~ve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p~kahi</a:t>
                      </a:r>
                      <a:r>
                        <a:rPr kumimoji="0" lang="en-US" sz="4800" b="0" i="0" u="none" strike="noStrike" cap="none" normalizeH="0" baseline="0" dirty="0">
                          <a:ln>
                            <a:noFill/>
                          </a:ln>
                          <a:solidFill>
                            <a:srgbClr val="FFFF00"/>
                          </a:solidFill>
                          <a:effectLst/>
                          <a:latin typeface="Coptic1" pitchFamily="2" charset="0"/>
                          <a:cs typeface="Arial" charset="0"/>
                        </a:rPr>
                        <a:t> meh </a:t>
                      </a:r>
                      <a:r>
                        <a:rPr kumimoji="0" lang="en-US" sz="4800" b="0" i="0" u="none" strike="noStrike" cap="none" normalizeH="0" baseline="0" dirty="0" err="1">
                          <a:ln>
                            <a:noFill/>
                          </a:ln>
                          <a:solidFill>
                            <a:srgbClr val="FFFF00"/>
                          </a:solidFill>
                          <a:effectLst/>
                          <a:latin typeface="Coptic1" pitchFamily="2" charset="0"/>
                          <a:cs typeface="Arial" charset="0"/>
                        </a:rPr>
                        <a:t>e~bol</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qen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pekw~ou</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pektaio</a:t>
                      </a:r>
                      <a:r>
                        <a:rPr kumimoji="0" lang="en-US" sz="48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dessin&#10;&#10;Description générée automatiquement">
            <a:extLst>
              <a:ext uri="{FF2B5EF4-FFF2-40B4-BE49-F238E27FC236}">
                <a16:creationId xmlns:a16="http://schemas.microsoft.com/office/drawing/2014/main" id="{22229302-B4DC-4C0C-9213-1B8D11E7CA5E}"/>
              </a:ext>
            </a:extLst>
          </p:cNvPr>
          <p:cNvPicPr>
            <a:picLocks noChangeAspect="1"/>
          </p:cNvPicPr>
          <p:nvPr/>
        </p:nvPicPr>
        <p:blipFill rotWithShape="1">
          <a:blip r:embed="rId3">
            <a:extLst>
              <a:ext uri="{28A0092B-C50C-407E-A947-70E740481C1C}">
                <a14:useLocalDpi xmlns:a14="http://schemas.microsoft.com/office/drawing/2010/main" val="0"/>
              </a:ext>
            </a:extLst>
          </a:blip>
          <a:srcRect l="2312" t="1074" r="2298" b="2518"/>
          <a:stretch/>
        </p:blipFill>
        <p:spPr>
          <a:xfrm>
            <a:off x="10776704" y="3797213"/>
            <a:ext cx="1415297" cy="3060788"/>
          </a:xfrm>
          <a:prstGeom prst="rect">
            <a:avLst/>
          </a:prstGeom>
        </p:spPr>
      </p:pic>
    </p:spTree>
    <p:extLst>
      <p:ext uri="{BB962C8B-B14F-4D97-AF65-F5344CB8AC3E}">
        <p14:creationId xmlns:p14="http://schemas.microsoft.com/office/powerpoint/2010/main" val="221441887"/>
      </p:ext>
    </p:extLst>
  </p:cSld>
  <p:clrMapOvr>
    <a:masterClrMapping/>
  </p:clrMapOvr>
  <p:transition/>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10523" name="Group 27"/>
          <p:cNvGraphicFramePr>
            <a:graphicFrameLocks noGrp="1"/>
          </p:cNvGraphicFramePr>
          <p:nvPr/>
        </p:nvGraphicFramePr>
        <p:xfrm>
          <a:off x="0" y="143933"/>
          <a:ext cx="12192000" cy="6165088"/>
        </p:xfrm>
        <a:graphic>
          <a:graphicData uri="http://schemas.openxmlformats.org/drawingml/2006/table">
            <a:tbl>
              <a:tblPr/>
              <a:tblGrid>
                <a:gridCol w="7222067">
                  <a:extLst>
                    <a:ext uri="{9D8B030D-6E8A-4147-A177-3AD203B41FA5}">
                      <a16:colId xmlns:a16="http://schemas.microsoft.com/office/drawing/2014/main" val="20000"/>
                    </a:ext>
                  </a:extLst>
                </a:gridCol>
                <a:gridCol w="4969933">
                  <a:extLst>
                    <a:ext uri="{9D8B030D-6E8A-4147-A177-3AD203B41FA5}">
                      <a16:colId xmlns:a16="http://schemas.microsoft.com/office/drawing/2014/main" val="20001"/>
                    </a:ext>
                  </a:extLst>
                </a:gridCol>
              </a:tblGrid>
              <a:tr h="2708656">
                <a:tc>
                  <a:txBody>
                    <a:bodyPr/>
                    <a:lstStyle/>
                    <a:p>
                      <a:pPr algn="ctr"/>
                      <a:r>
                        <a:rPr lang="fr-FR" sz="3200" b="0" i="0" u="none" strike="noStrike" kern="1200" baseline="0" dirty="0">
                          <a:solidFill>
                            <a:schemeClr val="tx1"/>
                          </a:solidFill>
                          <a:latin typeface="+mn-lt"/>
                          <a:ea typeface="+mn-ea"/>
                          <a:cs typeface="+mn-cs"/>
                        </a:rPr>
                        <a:t>Quand ils disent : Alléluia </a:t>
                      </a:r>
                    </a:p>
                    <a:p>
                      <a:pPr algn="ctr"/>
                      <a:r>
                        <a:rPr lang="fr-FR" sz="3200" b="0" i="0" u="none" strike="noStrike" kern="1200" baseline="0" dirty="0">
                          <a:solidFill>
                            <a:schemeClr val="tx1"/>
                          </a:solidFill>
                          <a:latin typeface="+mn-lt"/>
                          <a:ea typeface="+mn-ea"/>
                          <a:cs typeface="+mn-cs"/>
                        </a:rPr>
                        <a:t>Les célestes les suivent et disent : Saint, amen, Alléluia </a:t>
                      </a:r>
                    </a:p>
                    <a:p>
                      <a:pPr algn="ctr"/>
                      <a:r>
                        <a:rPr lang="fr-FR" sz="3200" b="0" i="0" u="none" strike="noStrike" kern="1200" baseline="0" dirty="0">
                          <a:solidFill>
                            <a:schemeClr val="tx1"/>
                          </a:solidFill>
                          <a:latin typeface="+mn-lt"/>
                          <a:ea typeface="+mn-ea"/>
                          <a:cs typeface="+mn-cs"/>
                        </a:rPr>
                        <a:t>Gloire soit à notre Dieu</a:t>
                      </a:r>
                      <a:endParaRPr kumimoji="0" lang="fr-CA"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إذا ما قالوا </a:t>
                      </a:r>
                      <a:r>
                        <a:rPr kumimoji="0" lang="ar-SA" sz="3700" b="0" i="0" u="none" strike="noStrike" cap="none" normalizeH="0" baseline="0" dirty="0" err="1">
                          <a:ln>
                            <a:noFill/>
                          </a:ln>
                          <a:solidFill>
                            <a:schemeClr val="tx1"/>
                          </a:solidFill>
                          <a:effectLst/>
                          <a:latin typeface="Arial" charset="0"/>
                          <a:cs typeface="Arial" charset="0"/>
                        </a:rPr>
                        <a:t>هَلِّلُويَا</a:t>
                      </a:r>
                      <a:r>
                        <a:rPr kumimoji="0" lang="ar-SA" sz="3700" b="0" i="0" u="none" strike="noStrike" cap="none" normalizeH="0" baseline="0" dirty="0">
                          <a:ln>
                            <a:noFill/>
                          </a:ln>
                          <a:solidFill>
                            <a:schemeClr val="tx1"/>
                          </a:solidFill>
                          <a:effectLst/>
                          <a:latin typeface="Arial" charset="0"/>
                          <a:cs typeface="Arial" charset="0"/>
                        </a:rPr>
                        <a:t>. </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يتبعهم</a:t>
                      </a:r>
                      <a:r>
                        <a:rPr kumimoji="0" lang="ar-EG"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err="1">
                          <a:ln>
                            <a:noFill/>
                          </a:ln>
                          <a:solidFill>
                            <a:schemeClr val="tx1"/>
                          </a:solidFill>
                          <a:effectLst/>
                          <a:latin typeface="Arial" charset="0"/>
                          <a:cs typeface="Arial" charset="0"/>
                        </a:rPr>
                        <a:t>السمائيون</a:t>
                      </a:r>
                      <a:r>
                        <a:rPr kumimoji="0" lang="ar-SA" sz="3700" b="0" i="0" u="none" strike="noStrike" cap="none" normalizeH="0" baseline="0" dirty="0">
                          <a:ln>
                            <a:noFill/>
                          </a:ln>
                          <a:solidFill>
                            <a:schemeClr val="tx1"/>
                          </a:solidFill>
                          <a:effectLst/>
                          <a:latin typeface="Arial" charset="0"/>
                          <a:cs typeface="Arial" charset="0"/>
                        </a:rPr>
                        <a:t> قائلين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قدوس آمِينَ </a:t>
                      </a:r>
                      <a:r>
                        <a:rPr kumimoji="0" lang="ar-SA" sz="3700" b="0" i="0" u="none" strike="noStrike" cap="none" normalizeH="0" baseline="0" dirty="0" err="1">
                          <a:ln>
                            <a:noFill/>
                          </a:ln>
                          <a:solidFill>
                            <a:schemeClr val="tx1"/>
                          </a:solidFill>
                          <a:effectLst/>
                          <a:latin typeface="Arial" charset="0"/>
                          <a:cs typeface="Arial" charset="0"/>
                        </a:rPr>
                        <a:t>هَلِّلُويَا</a:t>
                      </a:r>
                      <a:r>
                        <a:rPr kumimoji="0" lang="ar-SA" sz="3700" b="0" i="0" u="none" strike="noStrike" cap="none" normalizeH="0" baseline="0" dirty="0">
                          <a:ln>
                            <a:noFill/>
                          </a:ln>
                          <a:solidFill>
                            <a:schemeClr val="tx1"/>
                          </a:solidFill>
                          <a:effectLst/>
                          <a:latin typeface="Arial" charset="0"/>
                          <a:cs typeface="Arial" charset="0"/>
                        </a:rPr>
                        <a:t>. </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المجد هو لإلهنا</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Ausanjoc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m~pi</a:t>
                      </a:r>
                      <a:r>
                        <a:rPr kumimoji="0" lang="en-US" sz="4800" b="0" i="0" u="none" strike="noStrike" cap="none" normalizeH="0" baseline="0" dirty="0">
                          <a:ln>
                            <a:noFill/>
                          </a:ln>
                          <a:solidFill>
                            <a:srgbClr val="FFFF00"/>
                          </a:solidFill>
                          <a:effectLst/>
                          <a:latin typeface="Coptic1" pitchFamily="2" charset="0"/>
                          <a:cs typeface="Arial" charset="0"/>
                        </a:rPr>
                        <a:t> a~#l#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sare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naniv</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oui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ouwh</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m~mwou</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je </a:t>
                      </a:r>
                      <a:r>
                        <a:rPr kumimoji="0" lang="en-US" sz="4800" b="0" i="0" u="none" strike="noStrike" cap="none" normalizeH="0" baseline="0" dirty="0" err="1">
                          <a:ln>
                            <a:noFill/>
                          </a:ln>
                          <a:solidFill>
                            <a:srgbClr val="FFFF00"/>
                          </a:solidFill>
                          <a:effectLst/>
                          <a:latin typeface="Coptic1" pitchFamily="2" charset="0"/>
                          <a:cs typeface="Arial" charset="0"/>
                        </a:rPr>
                        <a:t>A~gioc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a~m</a:t>
                      </a:r>
                      <a:r>
                        <a:rPr kumimoji="0" lang="en-US" sz="4800" b="0" i="0" u="none" strike="noStrike" cap="none" normalizeH="0" baseline="0" dirty="0">
                          <a:ln>
                            <a:noFill/>
                          </a:ln>
                          <a:solidFill>
                            <a:srgbClr val="FFFF00"/>
                          </a:solidFill>
                          <a:effectLst/>
                          <a:latin typeface="Coptic1" pitchFamily="2" charset="0"/>
                          <a:cs typeface="Arial" charset="0"/>
                        </a:rPr>
                        <a:t>/n a~#l#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piw~ou</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va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penNou</a:t>
                      </a:r>
                      <a:r>
                        <a:rPr kumimoji="0" lang="en-US" sz="4800" b="0" i="0" u="none" strike="noStrike" cap="none" normalizeH="0" baseline="0" dirty="0">
                          <a:ln>
                            <a:noFill/>
                          </a:ln>
                          <a:solidFill>
                            <a:srgbClr val="FFFF00"/>
                          </a:solidFill>
                          <a:effectLst/>
                          <a:latin typeface="Coptic1" pitchFamily="2" charset="0"/>
                          <a:cs typeface="Arial" charset="0"/>
                        </a:rPr>
                        <a:t>] pe.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dessin&#10;&#10;Description générée automatiquement">
            <a:extLst>
              <a:ext uri="{FF2B5EF4-FFF2-40B4-BE49-F238E27FC236}">
                <a16:creationId xmlns:a16="http://schemas.microsoft.com/office/drawing/2014/main" id="{3B89AD0F-4379-4075-8870-69256AC836CA}"/>
              </a:ext>
            </a:extLst>
          </p:cNvPr>
          <p:cNvPicPr>
            <a:picLocks noChangeAspect="1"/>
          </p:cNvPicPr>
          <p:nvPr/>
        </p:nvPicPr>
        <p:blipFill rotWithShape="1">
          <a:blip r:embed="rId3">
            <a:extLst>
              <a:ext uri="{28A0092B-C50C-407E-A947-70E740481C1C}">
                <a14:useLocalDpi xmlns:a14="http://schemas.microsoft.com/office/drawing/2010/main" val="0"/>
              </a:ext>
            </a:extLst>
          </a:blip>
          <a:srcRect l="2312" t="1074" r="2298" b="2518"/>
          <a:stretch/>
        </p:blipFill>
        <p:spPr>
          <a:xfrm>
            <a:off x="10776704" y="3797213"/>
            <a:ext cx="1415297" cy="3060788"/>
          </a:xfrm>
          <a:prstGeom prst="rect">
            <a:avLst/>
          </a:prstGeom>
        </p:spPr>
      </p:pic>
    </p:spTree>
    <p:extLst>
      <p:ext uri="{BB962C8B-B14F-4D97-AF65-F5344CB8AC3E}">
        <p14:creationId xmlns:p14="http://schemas.microsoft.com/office/powerpoint/2010/main" val="832994284"/>
      </p:ext>
    </p:extLst>
  </p:cSld>
  <p:clrMapOvr>
    <a:masterClrMapping/>
  </p:clrMapOvr>
  <p:transition/>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12576" name="Group 32"/>
          <p:cNvGraphicFramePr>
            <a:graphicFrameLocks noGrp="1"/>
          </p:cNvGraphicFramePr>
          <p:nvPr/>
        </p:nvGraphicFramePr>
        <p:xfrm>
          <a:off x="8467" y="68550"/>
          <a:ext cx="12183534" cy="5637982"/>
        </p:xfrm>
        <a:graphic>
          <a:graphicData uri="http://schemas.openxmlformats.org/drawingml/2006/table">
            <a:tbl>
              <a:tblPr/>
              <a:tblGrid>
                <a:gridCol w="7576315">
                  <a:extLst>
                    <a:ext uri="{9D8B030D-6E8A-4147-A177-3AD203B41FA5}">
                      <a16:colId xmlns:a16="http://schemas.microsoft.com/office/drawing/2014/main" val="20000"/>
                    </a:ext>
                  </a:extLst>
                </a:gridCol>
                <a:gridCol w="4607219">
                  <a:extLst>
                    <a:ext uri="{9D8B030D-6E8A-4147-A177-3AD203B41FA5}">
                      <a16:colId xmlns:a16="http://schemas.microsoft.com/office/drawing/2014/main" val="20001"/>
                    </a:ext>
                  </a:extLst>
                </a:gridCol>
              </a:tblGrid>
              <a:tr h="2478585">
                <a:tc>
                  <a:txBody>
                    <a:bodyPr/>
                    <a:lstStyle/>
                    <a:p>
                      <a:pPr algn="ctr"/>
                      <a:r>
                        <a:rPr lang="fr-FR" sz="3200" b="0" i="0" u="none" strike="noStrike" kern="1200" baseline="0" dirty="0">
                          <a:solidFill>
                            <a:schemeClr val="tx1"/>
                          </a:solidFill>
                          <a:latin typeface="+mn-lt"/>
                          <a:ea typeface="+mn-ea"/>
                          <a:cs typeface="+mn-cs"/>
                        </a:rPr>
                        <a:t>Intercédez pour nous tous </a:t>
                      </a:r>
                    </a:p>
                    <a:p>
                      <a:pPr algn="ctr"/>
                      <a:r>
                        <a:rPr lang="fr-FR" sz="3200" b="0" i="0" u="none" strike="noStrike" kern="1200" baseline="0" dirty="0">
                          <a:solidFill>
                            <a:schemeClr val="tx1"/>
                          </a:solidFill>
                          <a:latin typeface="+mn-lt"/>
                          <a:ea typeface="+mn-ea"/>
                          <a:cs typeface="+mn-cs"/>
                        </a:rPr>
                        <a:t>Vous les armées angéliques</a:t>
                      </a:r>
                    </a:p>
                    <a:p>
                      <a:pPr algn="ctr"/>
                      <a:r>
                        <a:rPr lang="fr-FR" sz="3200" b="0" i="0" u="none" strike="noStrike" kern="1200" baseline="0" dirty="0">
                          <a:solidFill>
                            <a:schemeClr val="tx1"/>
                          </a:solidFill>
                          <a:latin typeface="+mn-lt"/>
                          <a:ea typeface="+mn-ea"/>
                          <a:cs typeface="+mn-cs"/>
                        </a:rPr>
                        <a:t>Et aussi les chœurs célestes</a:t>
                      </a:r>
                    </a:p>
                    <a:p>
                      <a:pPr algn="ctr"/>
                      <a:r>
                        <a:rPr lang="fr-FR" sz="3200" b="0" i="0" u="none" strike="noStrike" kern="1200" baseline="0" dirty="0">
                          <a:solidFill>
                            <a:schemeClr val="tx1"/>
                          </a:solidFill>
                          <a:latin typeface="+mn-lt"/>
                          <a:ea typeface="+mn-ea"/>
                          <a:cs typeface="+mn-cs"/>
                        </a:rPr>
                        <a:t>Pour qu'Il nous pardonne nos péchés</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err="1">
                          <a:ln>
                            <a:noFill/>
                          </a:ln>
                          <a:solidFill>
                            <a:schemeClr val="tx1"/>
                          </a:solidFill>
                          <a:effectLst/>
                          <a:latin typeface="Arial" charset="0"/>
                          <a:cs typeface="Arial" charset="0"/>
                        </a:rPr>
                        <a:t>إشفعوا</a:t>
                      </a:r>
                      <a:r>
                        <a:rPr kumimoji="0" lang="ar-EG" sz="3700" b="0" i="0" u="none" strike="noStrike" cap="none" normalizeH="0" baseline="0" dirty="0">
                          <a:ln>
                            <a:noFill/>
                          </a:ln>
                          <a:solidFill>
                            <a:schemeClr val="tx1"/>
                          </a:solidFill>
                          <a:effectLst/>
                          <a:latin typeface="Arial" charset="0"/>
                          <a:cs typeface="Arial" charset="0"/>
                        </a:rPr>
                        <a:t> فينا</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أيها العساكر الملائكية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والطغمات </a:t>
                      </a:r>
                      <a:r>
                        <a:rPr kumimoji="0" lang="ar-SA" sz="3700" b="0" i="0" u="none" strike="noStrike" cap="none" normalizeH="0" baseline="0" dirty="0" err="1">
                          <a:ln>
                            <a:noFill/>
                          </a:ln>
                          <a:solidFill>
                            <a:schemeClr val="tx1"/>
                          </a:solidFill>
                          <a:effectLst/>
                          <a:latin typeface="Arial" charset="0"/>
                          <a:cs typeface="Arial" charset="0"/>
                        </a:rPr>
                        <a:t>السمائية</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ليغفر</a:t>
                      </a:r>
                      <a:r>
                        <a:rPr kumimoji="0" lang="ar-EG" sz="3700" b="0" i="0" u="none" strike="noStrike" cap="none" normalizeH="0" baseline="0" dirty="0">
                          <a:ln>
                            <a:noFill/>
                          </a:ln>
                          <a:solidFill>
                            <a:schemeClr val="tx1"/>
                          </a:solidFill>
                          <a:effectLst/>
                          <a:latin typeface="Arial" charset="0"/>
                          <a:cs typeface="Arial" charset="0"/>
                        </a:rPr>
                        <a:t> لنا خطايانا</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159397">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A~rip~recbeuin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e~h~r</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e~jwn</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nictratia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n~aggelikon</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nitagma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n~e~pouranion</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n~tef,a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nennobi</a:t>
                      </a:r>
                      <a:r>
                        <a:rPr kumimoji="0" lang="en-US" sz="4800" b="0" i="0" u="none" strike="noStrike" cap="none" normalizeH="0" baseline="0" dirty="0">
                          <a:ln>
                            <a:noFill/>
                          </a:ln>
                          <a:solidFill>
                            <a:srgbClr val="FFFF00"/>
                          </a:solidFill>
                          <a:effectLst/>
                          <a:latin typeface="Coptic1" pitchFamily="2" charset="0"/>
                          <a:cs typeface="Arial" charset="0"/>
                        </a:rPr>
                        <a:t> nan </a:t>
                      </a:r>
                      <a:r>
                        <a:rPr kumimoji="0" lang="en-US" sz="4800" b="0" i="0" u="none" strike="noStrike" cap="none" normalizeH="0" baseline="0" dirty="0" err="1">
                          <a:ln>
                            <a:noFill/>
                          </a:ln>
                          <a:solidFill>
                            <a:srgbClr val="FFFF00"/>
                          </a:solidFill>
                          <a:effectLst/>
                          <a:latin typeface="Coptic1" pitchFamily="2" charset="0"/>
                          <a:cs typeface="Arial" charset="0"/>
                        </a:rPr>
                        <a:t>e~bol</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11" name="Image 10" descr="Une image contenant dessin&#10;&#10;Description générée automatiquement">
            <a:extLst>
              <a:ext uri="{FF2B5EF4-FFF2-40B4-BE49-F238E27FC236}">
                <a16:creationId xmlns:a16="http://schemas.microsoft.com/office/drawing/2014/main" id="{8ADBAB28-2A2B-4D93-B9FE-C2802423347F}"/>
              </a:ext>
            </a:extLst>
          </p:cNvPr>
          <p:cNvPicPr>
            <a:picLocks noChangeAspect="1"/>
          </p:cNvPicPr>
          <p:nvPr/>
        </p:nvPicPr>
        <p:blipFill rotWithShape="1">
          <a:blip r:embed="rId3">
            <a:extLst>
              <a:ext uri="{28A0092B-C50C-407E-A947-70E740481C1C}">
                <a14:useLocalDpi xmlns:a14="http://schemas.microsoft.com/office/drawing/2010/main" val="0"/>
              </a:ext>
            </a:extLst>
          </a:blip>
          <a:srcRect l="2312" t="1074" r="2298" b="2518"/>
          <a:stretch/>
        </p:blipFill>
        <p:spPr>
          <a:xfrm>
            <a:off x="10776704" y="2931958"/>
            <a:ext cx="1415297" cy="3060788"/>
          </a:xfrm>
          <a:prstGeom prst="rect">
            <a:avLst/>
          </a:prstGeom>
        </p:spPr>
      </p:pic>
      <p:sp>
        <p:nvSpPr>
          <p:cNvPr id="3" name="AutoShape 15">
            <a:hlinkClick r:id="rId4" action="ppaction://hlinksldjump" highlightClick="1"/>
            <a:extLst>
              <a:ext uri="{FF2B5EF4-FFF2-40B4-BE49-F238E27FC236}">
                <a16:creationId xmlns:a16="http://schemas.microsoft.com/office/drawing/2014/main" id="{E15C7D3C-47C4-931C-6E01-F70861ADF873}"/>
              </a:ext>
            </a:extLst>
          </p:cNvPr>
          <p:cNvSpPr>
            <a:spLocks noChangeArrowheads="1"/>
          </p:cNvSpPr>
          <p:nvPr/>
        </p:nvSpPr>
        <p:spPr bwMode="auto">
          <a:xfrm>
            <a:off x="0" y="6192773"/>
            <a:ext cx="2377872"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 </a:t>
            </a:r>
            <a:r>
              <a:rPr lang="en-CA" sz="2133" dirty="0" err="1">
                <a:solidFill>
                  <a:srgbClr val="FFFFFF"/>
                </a:solidFill>
                <a:latin typeface="Arial" charset="0"/>
                <a:cs typeface="Arial" charset="0"/>
              </a:rPr>
              <a:t>pape</a:t>
            </a:r>
            <a:r>
              <a:rPr lang="en-CA" sz="2133" dirty="0">
                <a:solidFill>
                  <a:srgbClr val="FFFFFF"/>
                </a:solidFill>
                <a:latin typeface="Arial" charset="0"/>
                <a:cs typeface="Arial" charset="0"/>
              </a:rPr>
              <a:t> / </a:t>
            </a:r>
            <a:r>
              <a:rPr lang="en-CA" sz="2133" dirty="0" err="1">
                <a:solidFill>
                  <a:srgbClr val="FFFFFF"/>
                </a:solidFill>
                <a:latin typeface="Arial" charset="0"/>
                <a:cs typeface="Arial" charset="0"/>
              </a:rPr>
              <a:t>l’évêque</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البابا</a:t>
            </a:r>
            <a:r>
              <a:rPr lang="fr-FR" sz="2133" dirty="0">
                <a:solidFill>
                  <a:srgbClr val="FFFFFF"/>
                </a:solidFill>
                <a:latin typeface="Arial"/>
                <a:cs typeface="Arial"/>
              </a:rPr>
              <a:t> </a:t>
            </a:r>
            <a:r>
              <a:rPr lang="fr-FR" sz="2133" dirty="0">
                <a:solidFill>
                  <a:srgbClr val="FFFFFF"/>
                </a:solidFill>
                <a:latin typeface="Arial" charset="0"/>
                <a:cs typeface="Arial" charset="0"/>
              </a:rPr>
              <a:t>/ </a:t>
            </a:r>
            <a:r>
              <a:rPr lang="ar-EG" sz="2133" dirty="0">
                <a:solidFill>
                  <a:srgbClr val="FFFFFF"/>
                </a:solidFill>
                <a:latin typeface="Arial" charset="0"/>
                <a:cs typeface="Arial" charset="0"/>
              </a:rPr>
              <a:t>الأسقف</a:t>
            </a:r>
            <a:endParaRPr lang="en-CA" sz="2133" dirty="0">
              <a:solidFill>
                <a:srgbClr val="FFFFFF"/>
              </a:solidFill>
              <a:latin typeface="Arial" charset="0"/>
              <a:cs typeface="Arial" charset="0"/>
            </a:endParaRPr>
          </a:p>
        </p:txBody>
      </p:sp>
      <p:sp>
        <p:nvSpPr>
          <p:cNvPr id="6" name="AutoShape 36">
            <a:hlinkClick r:id="rId5" action="ppaction://hlinksldjump" highlightClick="1"/>
            <a:extLst>
              <a:ext uri="{FF2B5EF4-FFF2-40B4-BE49-F238E27FC236}">
                <a16:creationId xmlns:a16="http://schemas.microsoft.com/office/drawing/2014/main" id="{6B4140B3-D4E9-5979-55A6-6D16BBBD12AC}"/>
              </a:ext>
            </a:extLst>
          </p:cNvPr>
          <p:cNvSpPr>
            <a:spLocks noChangeArrowheads="1"/>
          </p:cNvSpPr>
          <p:nvPr/>
        </p:nvSpPr>
        <p:spPr bwMode="auto">
          <a:xfrm>
            <a:off x="10159999" y="6192613"/>
            <a:ext cx="2032000" cy="665227"/>
          </a:xfrm>
          <a:prstGeom prst="actionButtonBlank">
            <a:avLst/>
          </a:prstGeom>
          <a:solidFill>
            <a:srgbClr val="3333CC"/>
          </a:solidFill>
          <a:ln w="3175">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133" b="1" dirty="0">
                <a:solidFill>
                  <a:srgbClr val="FFFFFF"/>
                </a:solidFill>
                <a:latin typeface="Arial" charset="0"/>
                <a:cs typeface="Arial" charset="0"/>
              </a:rPr>
              <a:t>الختام</a:t>
            </a:r>
            <a:endParaRPr lang="en-CA" sz="2133" b="1" dirty="0">
              <a:solidFill>
                <a:srgbClr val="FFFFFF"/>
              </a:solidFill>
              <a:latin typeface="Arial" charset="0"/>
              <a:cs typeface="Arial" charset="0"/>
            </a:endParaRPr>
          </a:p>
        </p:txBody>
      </p:sp>
      <p:sp>
        <p:nvSpPr>
          <p:cNvPr id="8" name="AutoShape 15">
            <a:hlinkClick r:id="rId6" action="ppaction://hlinksldjump" highlightClick="1"/>
            <a:extLst>
              <a:ext uri="{FF2B5EF4-FFF2-40B4-BE49-F238E27FC236}">
                <a16:creationId xmlns:a16="http://schemas.microsoft.com/office/drawing/2014/main" id="{38254B9A-0195-4660-8412-2702B044E9CF}"/>
              </a:ext>
            </a:extLst>
          </p:cNvPr>
          <p:cNvSpPr>
            <a:spLocks noChangeArrowheads="1"/>
          </p:cNvSpPr>
          <p:nvPr/>
        </p:nvSpPr>
        <p:spPr bwMode="auto">
          <a:xfrm>
            <a:off x="3889459" y="6189140"/>
            <a:ext cx="1865416"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Les </a:t>
            </a:r>
            <a:r>
              <a:rPr lang="en-CA" sz="2133" dirty="0" err="1">
                <a:solidFill>
                  <a:srgbClr val="FFFFFF"/>
                </a:solidFill>
                <a:latin typeface="Arial" charset="0"/>
                <a:cs typeface="Arial" charset="0"/>
              </a:rPr>
              <a:t>Apôtres</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الرسل</a:t>
            </a:r>
            <a:endParaRPr lang="en-CA" sz="2133" dirty="0">
              <a:solidFill>
                <a:srgbClr val="FFFFFF"/>
              </a:solidFill>
              <a:latin typeface="Arial" charset="0"/>
              <a:cs typeface="Arial" charset="0"/>
            </a:endParaRPr>
          </a:p>
        </p:txBody>
      </p:sp>
      <p:sp>
        <p:nvSpPr>
          <p:cNvPr id="9" name="AutoShape 15">
            <a:hlinkClick r:id="rId7" action="ppaction://hlinksldjump" highlightClick="1"/>
            <a:extLst>
              <a:ext uri="{FF2B5EF4-FFF2-40B4-BE49-F238E27FC236}">
                <a16:creationId xmlns:a16="http://schemas.microsoft.com/office/drawing/2014/main" id="{0B1E0B68-0AD4-057E-58C9-F63481FE2F74}"/>
              </a:ext>
            </a:extLst>
          </p:cNvPr>
          <p:cNvSpPr>
            <a:spLocks noChangeArrowheads="1"/>
          </p:cNvSpPr>
          <p:nvPr/>
        </p:nvSpPr>
        <p:spPr bwMode="auto">
          <a:xfrm>
            <a:off x="5808820" y="6189140"/>
            <a:ext cx="1865416"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St. Marc</a:t>
            </a:r>
          </a:p>
          <a:p>
            <a:pPr algn="ctr" defTabSz="1219170" rtl="1" fontAlgn="base">
              <a:spcAft>
                <a:spcPct val="0"/>
              </a:spcAft>
              <a:defRPr/>
            </a:pPr>
            <a:r>
              <a:rPr lang="ar-EG" sz="2133" dirty="0">
                <a:solidFill>
                  <a:srgbClr val="FFFFFF"/>
                </a:solidFill>
                <a:latin typeface="Arial"/>
                <a:cs typeface="Arial"/>
              </a:rPr>
              <a:t>القديس مارمرقس</a:t>
            </a:r>
            <a:endParaRPr lang="en-CA" sz="2133" dirty="0">
              <a:solidFill>
                <a:srgbClr val="FFFFFF"/>
              </a:solidFill>
              <a:latin typeface="Arial" charset="0"/>
              <a:cs typeface="Arial" charset="0"/>
            </a:endParaRPr>
          </a:p>
        </p:txBody>
      </p:sp>
      <p:sp>
        <p:nvSpPr>
          <p:cNvPr id="10" name="AutoShape 15">
            <a:hlinkClick r:id="rId8" action="ppaction://hlinksldjump" highlightClick="1"/>
            <a:extLst>
              <a:ext uri="{FF2B5EF4-FFF2-40B4-BE49-F238E27FC236}">
                <a16:creationId xmlns:a16="http://schemas.microsoft.com/office/drawing/2014/main" id="{2111BEF0-8357-AD89-0E59-EFB0C3165C51}"/>
              </a:ext>
            </a:extLst>
          </p:cNvPr>
          <p:cNvSpPr>
            <a:spLocks noChangeArrowheads="1"/>
          </p:cNvSpPr>
          <p:nvPr/>
        </p:nvSpPr>
        <p:spPr bwMode="auto">
          <a:xfrm>
            <a:off x="7728181" y="6192613"/>
            <a:ext cx="2377872"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err="1">
                <a:solidFill>
                  <a:srgbClr val="FFFFFF"/>
                </a:solidFill>
                <a:latin typeface="Arial" charset="0"/>
                <a:cs typeface="Arial" charset="0"/>
              </a:rPr>
              <a:t>Sts</a:t>
            </a:r>
            <a:r>
              <a:rPr lang="en-CA" sz="2133" dirty="0">
                <a:solidFill>
                  <a:srgbClr val="FFFFFF"/>
                </a:solidFill>
                <a:latin typeface="Arial" charset="0"/>
                <a:cs typeface="Arial" charset="0"/>
              </a:rPr>
              <a:t>. Antoine &amp; Paul</a:t>
            </a:r>
          </a:p>
          <a:p>
            <a:pPr algn="ctr" defTabSz="1219170" rtl="1" fontAlgn="base">
              <a:spcAft>
                <a:spcPct val="0"/>
              </a:spcAft>
              <a:defRPr/>
            </a:pPr>
            <a:r>
              <a:rPr lang="ar-EG" sz="2133" dirty="0">
                <a:solidFill>
                  <a:srgbClr val="FFFFFF"/>
                </a:solidFill>
                <a:latin typeface="Arial"/>
                <a:cs typeface="Arial"/>
              </a:rPr>
              <a:t>القديسين انطونيوس وبولا</a:t>
            </a:r>
            <a:endParaRPr lang="en-CA" sz="2133" dirty="0">
              <a:solidFill>
                <a:srgbClr val="FFFFFF"/>
              </a:solidFill>
              <a:latin typeface="Arial" charset="0"/>
              <a:cs typeface="Arial" charset="0"/>
            </a:endParaRPr>
          </a:p>
        </p:txBody>
      </p:sp>
    </p:spTree>
    <p:extLst>
      <p:ext uri="{BB962C8B-B14F-4D97-AF65-F5344CB8AC3E}">
        <p14:creationId xmlns:p14="http://schemas.microsoft.com/office/powerpoint/2010/main" val="2974404379"/>
      </p:ext>
    </p:extLst>
  </p:cSld>
  <p:clrMapOvr>
    <a:masterClrMapping/>
  </p:clrMapOvr>
  <p:transition/>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22840" name="Group 56"/>
          <p:cNvGraphicFramePr>
            <a:graphicFrameLocks noGrp="1"/>
          </p:cNvGraphicFramePr>
          <p:nvPr/>
        </p:nvGraphicFramePr>
        <p:xfrm>
          <a:off x="0" y="867669"/>
          <a:ext cx="12192000" cy="5449824"/>
        </p:xfrm>
        <a:graphic>
          <a:graphicData uri="http://schemas.openxmlformats.org/drawingml/2006/table">
            <a:tbl>
              <a:tblPr/>
              <a:tblGrid>
                <a:gridCol w="6533064">
                  <a:extLst>
                    <a:ext uri="{9D8B030D-6E8A-4147-A177-3AD203B41FA5}">
                      <a16:colId xmlns:a16="http://schemas.microsoft.com/office/drawing/2014/main" val="20000"/>
                    </a:ext>
                  </a:extLst>
                </a:gridCol>
                <a:gridCol w="5658936">
                  <a:extLst>
                    <a:ext uri="{9D8B030D-6E8A-4147-A177-3AD203B41FA5}">
                      <a16:colId xmlns:a16="http://schemas.microsoft.com/office/drawing/2014/main" val="20001"/>
                    </a:ext>
                  </a:extLst>
                </a:gridCol>
              </a:tblGrid>
              <a:tr h="2139696">
                <a:tc>
                  <a:txBody>
                    <a:bodyPr/>
                    <a:lstStyle/>
                    <a:p>
                      <a:pPr algn="ctr"/>
                      <a:r>
                        <a:rPr lang="fr-FR" sz="3200" b="0" i="0" u="none" strike="noStrike" kern="1200" baseline="0" dirty="0">
                          <a:solidFill>
                            <a:schemeClr val="tx1"/>
                          </a:solidFill>
                          <a:latin typeface="+mn-lt"/>
                          <a:ea typeface="+mn-ea"/>
                          <a:cs typeface="+mn-cs"/>
                        </a:rPr>
                        <a:t>Notre Seigneur Jésus-Christ </a:t>
                      </a:r>
                    </a:p>
                    <a:p>
                      <a:pPr algn="ctr"/>
                      <a:r>
                        <a:rPr lang="fr-FR" sz="3200" b="0" i="0" u="none" strike="noStrike" kern="1200" baseline="0" dirty="0">
                          <a:solidFill>
                            <a:schemeClr val="tx1"/>
                          </a:solidFill>
                          <a:latin typeface="+mn-lt"/>
                          <a:ea typeface="+mn-ea"/>
                          <a:cs typeface="+mn-cs"/>
                        </a:rPr>
                        <a:t>Avait choisi Ses apôtres </a:t>
                      </a:r>
                    </a:p>
                    <a:p>
                      <a:pPr algn="ctr"/>
                      <a:r>
                        <a:rPr lang="fr-FR" sz="3200" b="0" i="0" u="none" strike="noStrike" kern="1200" baseline="0" dirty="0">
                          <a:solidFill>
                            <a:schemeClr val="tx1"/>
                          </a:solidFill>
                          <a:latin typeface="+mn-lt"/>
                          <a:ea typeface="+mn-ea"/>
                          <a:cs typeface="+mn-cs"/>
                        </a:rPr>
                        <a:t>Les voici : Pierre et André </a:t>
                      </a:r>
                    </a:p>
                    <a:p>
                      <a:pPr algn="ctr"/>
                      <a:r>
                        <a:rPr lang="fr-FR" sz="3200" b="0" i="0" u="none" strike="noStrike" kern="1200" baseline="0" dirty="0">
                          <a:solidFill>
                            <a:schemeClr val="tx1"/>
                          </a:solidFill>
                          <a:latin typeface="+mn-lt"/>
                          <a:ea typeface="+mn-ea"/>
                          <a:cs typeface="+mn-cs"/>
                        </a:rPr>
                        <a:t>Aussi Jean, ainsi que Jacques.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9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الرب يسوع المسيح</a:t>
                      </a:r>
                      <a:endParaRPr kumimoji="0" lang="en-CA"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9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اختار رسله </a:t>
                      </a:r>
                      <a:endParaRPr kumimoji="0" lang="en-CA"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9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وهم بطرس وأندراوس</a:t>
                      </a:r>
                      <a:endParaRPr kumimoji="0" lang="en-CA"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9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ويوحنا ويعقوب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10128">
                <a:tc gridSpan="2">
                  <a:txBody>
                    <a:bodyPr/>
                    <a:lstStyle/>
                    <a:p>
                      <a:pPr marL="0" marR="0" lvl="0" indent="0" algn="ctr" defTabSz="914400" rtl="0" eaLnBrk="1" fontAlgn="base" latinLnBrk="0" hangingPunct="1">
                        <a:lnSpc>
                          <a:spcPct val="95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Avva_Marcos" panose="04020500000000000000" pitchFamily="82" charset="0"/>
                          <a:cs typeface="Arial" charset="0"/>
                        </a:rPr>
                        <a:t>K</a:t>
                      </a:r>
                      <a:r>
                        <a:rPr kumimoji="0" lang="en-US" sz="4800" b="0" i="0" u="none" strike="noStrike" cap="none" normalizeH="0" baseline="0" dirty="0" err="1">
                          <a:ln>
                            <a:noFill/>
                          </a:ln>
                          <a:solidFill>
                            <a:srgbClr val="FFFF00"/>
                          </a:solidFill>
                          <a:effectLst/>
                          <a:latin typeface="Coptic1" pitchFamily="2" charset="0"/>
                          <a:cs typeface="Arial" charset="0"/>
                        </a:rPr>
                        <a:t>urioc</a:t>
                      </a:r>
                      <a:r>
                        <a:rPr kumimoji="0" lang="en-US" sz="4800" b="0" i="0" u="none" strike="noStrike" cap="none" normalizeH="0" baseline="0" dirty="0">
                          <a:ln>
                            <a:noFill/>
                          </a:ln>
                          <a:solidFill>
                            <a:srgbClr val="FFFF00"/>
                          </a:solidFill>
                          <a:effectLst/>
                          <a:latin typeface="Coptic1" pitchFamily="2" charset="0"/>
                          <a:cs typeface="Arial" charset="0"/>
                        </a:rPr>
                        <a:t> I/#c# </a:t>
                      </a:r>
                      <a:r>
                        <a:rPr kumimoji="0" lang="en-US" sz="4800" b="0" i="0" u="none" strike="noStrike" cap="none" normalizeH="0" baseline="0" dirty="0" err="1">
                          <a:ln>
                            <a:noFill/>
                          </a:ln>
                          <a:solidFill>
                            <a:srgbClr val="FFFF00"/>
                          </a:solidFill>
                          <a:effectLst/>
                          <a:latin typeface="Coptic1" pitchFamily="2" charset="0"/>
                          <a:cs typeface="Arial" charset="0"/>
                        </a:rPr>
                        <a:t>P,#c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5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afcwtp</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n~nefa~poctoloc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5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e~te</a:t>
                      </a:r>
                      <a:r>
                        <a:rPr kumimoji="0" lang="en-US" sz="4800" b="0" i="0" u="none" strike="noStrike" cap="none" normalizeH="0" baseline="0" dirty="0">
                          <a:ln>
                            <a:noFill/>
                          </a:ln>
                          <a:solidFill>
                            <a:srgbClr val="FFFF00"/>
                          </a:solidFill>
                          <a:effectLst/>
                          <a:latin typeface="Coptic1" pitchFamily="2" charset="0"/>
                          <a:cs typeface="Arial" charset="0"/>
                        </a:rPr>
                        <a:t> Petroc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And~reac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5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Iwann</a:t>
                      </a:r>
                      <a:r>
                        <a:rPr kumimoji="0" lang="en-US" sz="4800" b="0" i="0" u="none" strike="noStrike" cap="none" normalizeH="0" baseline="0" dirty="0">
                          <a:ln>
                            <a:noFill/>
                          </a:ln>
                          <a:solidFill>
                            <a:srgbClr val="FFFF00"/>
                          </a:solidFill>
                          <a:effectLst/>
                          <a:latin typeface="Coptic1" pitchFamily="2" charset="0"/>
                          <a:cs typeface="Arial" charset="0"/>
                        </a:rPr>
                        <a:t>/c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Iakwboc</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12022818" name="Group 34"/>
          <p:cNvGraphicFramePr>
            <a:graphicFrameLocks noGrp="1"/>
          </p:cNvGraphicFramePr>
          <p:nvPr/>
        </p:nvGraphicFramePr>
        <p:xfrm>
          <a:off x="1981200" y="141387"/>
          <a:ext cx="8229600" cy="535269"/>
        </p:xfrm>
        <a:graphic>
          <a:graphicData uri="http://schemas.openxmlformats.org/drawingml/2006/table">
            <a:tbl>
              <a:tblPr/>
              <a:tblGrid>
                <a:gridCol w="8229600">
                  <a:extLst>
                    <a:ext uri="{9D8B030D-6E8A-4147-A177-3AD203B41FA5}">
                      <a16:colId xmlns:a16="http://schemas.microsoft.com/office/drawing/2014/main" val="20000"/>
                    </a:ext>
                  </a:extLst>
                </a:gridCol>
              </a:tblGrid>
              <a:tr h="5352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tx1"/>
                          </a:solidFill>
                          <a:effectLst/>
                          <a:latin typeface="Arial" charset="0"/>
                          <a:cs typeface="Arial" charset="0"/>
                        </a:rPr>
                        <a:t>Doxologie pour les Apôtres - </a:t>
                      </a:r>
                      <a:r>
                        <a:rPr kumimoji="0" lang="ar-EG" sz="2400" b="0" i="0" u="none" strike="noStrike" cap="none" normalizeH="0" baseline="0" dirty="0" err="1">
                          <a:ln>
                            <a:noFill/>
                          </a:ln>
                          <a:solidFill>
                            <a:schemeClr val="tx1"/>
                          </a:solidFill>
                          <a:effectLst/>
                          <a:latin typeface="Arial" charset="0"/>
                          <a:cs typeface="Arial" charset="0"/>
                        </a:rPr>
                        <a:t>ذوكصولوجية</a:t>
                      </a:r>
                      <a:r>
                        <a:rPr kumimoji="0" lang="ar-EG" sz="2400" b="0" i="0" u="none" strike="noStrike" cap="none" normalizeH="0" baseline="0" dirty="0">
                          <a:ln>
                            <a:noFill/>
                          </a:ln>
                          <a:solidFill>
                            <a:schemeClr val="tx1"/>
                          </a:solidFill>
                          <a:effectLst/>
                          <a:latin typeface="Arial" charset="0"/>
                          <a:cs typeface="Arial" charset="0"/>
                        </a:rPr>
                        <a:t> للرسل</a:t>
                      </a:r>
                      <a:endParaRPr kumimoji="0" lang="en-CA" sz="2400" b="0" i="0" u="none" strike="noStrike" cap="none" normalizeH="0" baseline="0" dirty="0">
                        <a:ln>
                          <a:noFill/>
                        </a:ln>
                        <a:solidFill>
                          <a:schemeClr val="tx1"/>
                        </a:solidFill>
                        <a:effectLst/>
                        <a:latin typeface="Arial" charset="0"/>
                        <a:cs typeface="Arial" charset="0"/>
                      </a:endParaRPr>
                    </a:p>
                  </a:txBody>
                  <a:tcPr marL="121920" marR="12192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 name="Image 2">
            <a:extLst>
              <a:ext uri="{FF2B5EF4-FFF2-40B4-BE49-F238E27FC236}">
                <a16:creationId xmlns:a16="http://schemas.microsoft.com/office/drawing/2014/main" id="{D2564658-EDAB-4636-A11A-6362876E15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7715" y="4160627"/>
            <a:ext cx="2174285" cy="2697373"/>
          </a:xfrm>
          <a:prstGeom prst="rect">
            <a:avLst/>
          </a:prstGeom>
        </p:spPr>
      </p:pic>
    </p:spTree>
    <p:extLst>
      <p:ext uri="{BB962C8B-B14F-4D97-AF65-F5344CB8AC3E}">
        <p14:creationId xmlns:p14="http://schemas.microsoft.com/office/powerpoint/2010/main" val="1200209015"/>
      </p:ext>
    </p:extLst>
  </p:cSld>
  <p:clrMapOvr>
    <a:masterClrMapping/>
  </p:clrMapOvr>
  <p:transition/>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24874" name="Group 42"/>
          <p:cNvGraphicFramePr>
            <a:graphicFrameLocks noGrp="1"/>
          </p:cNvGraphicFramePr>
          <p:nvPr/>
        </p:nvGraphicFramePr>
        <p:xfrm>
          <a:off x="0" y="135467"/>
          <a:ext cx="12192000" cy="5909732"/>
        </p:xfrm>
        <a:graphic>
          <a:graphicData uri="http://schemas.openxmlformats.org/drawingml/2006/table">
            <a:tbl>
              <a:tblPr/>
              <a:tblGrid>
                <a:gridCol w="7581580">
                  <a:extLst>
                    <a:ext uri="{9D8B030D-6E8A-4147-A177-3AD203B41FA5}">
                      <a16:colId xmlns:a16="http://schemas.microsoft.com/office/drawing/2014/main" val="20000"/>
                    </a:ext>
                  </a:extLst>
                </a:gridCol>
                <a:gridCol w="4610420">
                  <a:extLst>
                    <a:ext uri="{9D8B030D-6E8A-4147-A177-3AD203B41FA5}">
                      <a16:colId xmlns:a16="http://schemas.microsoft.com/office/drawing/2014/main" val="20001"/>
                    </a:ext>
                  </a:extLst>
                </a:gridCol>
              </a:tblGrid>
              <a:tr h="2369600">
                <a:tc>
                  <a:txBody>
                    <a:bodyPr/>
                    <a:lstStyle/>
                    <a:p>
                      <a:pPr algn="ctr"/>
                      <a:r>
                        <a:rPr lang="fr-FR" sz="3200" b="0" i="0" u="none" strike="noStrike" kern="1200" baseline="0" dirty="0">
                          <a:solidFill>
                            <a:schemeClr val="tx1"/>
                          </a:solidFill>
                          <a:latin typeface="+mn-lt"/>
                          <a:ea typeface="+mn-ea"/>
                          <a:cs typeface="+mn-cs"/>
                        </a:rPr>
                        <a:t>Et aussi Philippe, Matthieu </a:t>
                      </a:r>
                    </a:p>
                    <a:p>
                      <a:pPr algn="ctr"/>
                      <a:r>
                        <a:rPr lang="fr-FR" sz="3200" b="0" i="0" u="none" strike="noStrike" kern="1200" baseline="0" dirty="0">
                          <a:solidFill>
                            <a:schemeClr val="tx1"/>
                          </a:solidFill>
                          <a:latin typeface="+mn-lt"/>
                          <a:ea typeface="+mn-ea"/>
                          <a:cs typeface="+mn-cs"/>
                        </a:rPr>
                        <a:t>Et Barthélémy, Thomas </a:t>
                      </a:r>
                    </a:p>
                    <a:p>
                      <a:pPr algn="ctr"/>
                      <a:r>
                        <a:rPr lang="fr-FR" sz="3200" b="0" i="0" u="none" strike="noStrike" kern="1200" baseline="0" dirty="0">
                          <a:solidFill>
                            <a:schemeClr val="tx1"/>
                          </a:solidFill>
                          <a:latin typeface="+mn-lt"/>
                          <a:ea typeface="+mn-ea"/>
                          <a:cs typeface="+mn-cs"/>
                        </a:rPr>
                        <a:t>Avec Jacques le fils d’Alphée </a:t>
                      </a:r>
                    </a:p>
                    <a:p>
                      <a:pPr algn="ctr"/>
                      <a:r>
                        <a:rPr lang="fr-FR" sz="3200" b="0" i="0" u="none" strike="noStrike" kern="1200" baseline="0" dirty="0">
                          <a:solidFill>
                            <a:schemeClr val="tx1"/>
                          </a:solidFill>
                          <a:latin typeface="+mn-lt"/>
                          <a:ea typeface="+mn-ea"/>
                          <a:cs typeface="+mn-cs"/>
                        </a:rPr>
                        <a:t>Aussi Simon le zélote.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85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a:t>
                      </a:r>
                      <a:r>
                        <a:rPr kumimoji="0" lang="ar-EG" sz="3200" b="0" i="0" u="none" strike="noStrike" cap="none" normalizeH="0" baseline="0" dirty="0">
                          <a:ln>
                            <a:noFill/>
                          </a:ln>
                          <a:solidFill>
                            <a:schemeClr val="tx1"/>
                          </a:solidFill>
                          <a:effectLst/>
                          <a:latin typeface="Arial" charset="0"/>
                          <a:cs typeface="Arial" charset="0"/>
                        </a:rPr>
                        <a:t>ف</a:t>
                      </a:r>
                      <a:r>
                        <a:rPr kumimoji="0" lang="ar-SA" sz="3200" b="0" i="0" u="none" strike="noStrike" cap="none" normalizeH="0" baseline="0" dirty="0">
                          <a:ln>
                            <a:noFill/>
                          </a:ln>
                          <a:solidFill>
                            <a:schemeClr val="tx1"/>
                          </a:solidFill>
                          <a:effectLst/>
                          <a:latin typeface="Arial" charset="0"/>
                          <a:cs typeface="Arial" charset="0"/>
                        </a:rPr>
                        <a:t>يلبس ومتى</a:t>
                      </a: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85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وبرثولماوس وتوما </a:t>
                      </a: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85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ويعقوب بني حلفي</a:t>
                      </a: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85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وسمعان القاناني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5401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Loipon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Vilippoc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Matyeoc</a:t>
                      </a:r>
                      <a:r>
                        <a:rPr kumimoji="0" lang="en-US" sz="4800" b="0" i="0" u="none" strike="noStrike" cap="none" normalizeH="0" baseline="0" dirty="0">
                          <a:ln>
                            <a:noFill/>
                          </a:ln>
                          <a:solidFill>
                            <a:srgbClr val="FFFF00"/>
                          </a:solidFill>
                          <a:effectLst/>
                          <a:latin typeface="Coptic1" pitchFamily="2" charset="0"/>
                          <a:cs typeface="Arial" charset="0"/>
                        </a:rPr>
                        <a:t> : </a:t>
                      </a:r>
                      <a:r>
                        <a:rPr kumimoji="0" lang="en-US" sz="4800" b="0" i="0" u="none" strike="noStrike" cap="none" normalizeH="0" baseline="0" dirty="0" err="1">
                          <a:ln>
                            <a:noFill/>
                          </a:ln>
                          <a:solidFill>
                            <a:srgbClr val="FFFF00"/>
                          </a:solidFill>
                          <a:effectLst/>
                          <a:latin typeface="Coptic1" pitchFamily="2" charset="0"/>
                          <a:cs typeface="Arial" charset="0"/>
                        </a:rPr>
                        <a:t>Baryolomeoc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Ywmac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Iakwboc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n~te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Alveoc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Cimwn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piKananeoc</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11" name="Image 10">
            <a:extLst>
              <a:ext uri="{FF2B5EF4-FFF2-40B4-BE49-F238E27FC236}">
                <a16:creationId xmlns:a16="http://schemas.microsoft.com/office/drawing/2014/main" id="{DA3FAE17-417D-4E92-BA8E-4DD9551F7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7715" y="4160627"/>
            <a:ext cx="2174285" cy="2697373"/>
          </a:xfrm>
          <a:prstGeom prst="rect">
            <a:avLst/>
          </a:prstGeom>
        </p:spPr>
      </p:pic>
    </p:spTree>
    <p:extLst>
      <p:ext uri="{BB962C8B-B14F-4D97-AF65-F5344CB8AC3E}">
        <p14:creationId xmlns:p14="http://schemas.microsoft.com/office/powerpoint/2010/main" val="2096256322"/>
      </p:ext>
    </p:extLst>
  </p:cSld>
  <p:clrMapOvr>
    <a:masterClrMapping/>
  </p:clrMapOvr>
  <p:transition/>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26913" name="Group 33"/>
          <p:cNvGraphicFramePr>
            <a:graphicFrameLocks noGrp="1"/>
          </p:cNvGraphicFramePr>
          <p:nvPr/>
        </p:nvGraphicFramePr>
        <p:xfrm>
          <a:off x="0" y="109238"/>
          <a:ext cx="12192000" cy="5876695"/>
        </p:xfrm>
        <a:graphic>
          <a:graphicData uri="http://schemas.openxmlformats.org/drawingml/2006/table">
            <a:tbl>
              <a:tblPr/>
              <a:tblGrid>
                <a:gridCol w="7581580">
                  <a:extLst>
                    <a:ext uri="{9D8B030D-6E8A-4147-A177-3AD203B41FA5}">
                      <a16:colId xmlns:a16="http://schemas.microsoft.com/office/drawing/2014/main" val="20000"/>
                    </a:ext>
                  </a:extLst>
                </a:gridCol>
                <a:gridCol w="4610420">
                  <a:extLst>
                    <a:ext uri="{9D8B030D-6E8A-4147-A177-3AD203B41FA5}">
                      <a16:colId xmlns:a16="http://schemas.microsoft.com/office/drawing/2014/main" val="20001"/>
                    </a:ext>
                  </a:extLst>
                </a:gridCol>
              </a:tblGrid>
              <a:tr h="2309151">
                <a:tc>
                  <a:txBody>
                    <a:bodyPr/>
                    <a:lstStyle/>
                    <a:p>
                      <a:pPr algn="ctr"/>
                      <a:r>
                        <a:rPr lang="fr-FR" sz="3200" b="0" i="0" u="none" strike="noStrike" kern="1200" baseline="0" dirty="0">
                          <a:solidFill>
                            <a:schemeClr val="tx1"/>
                          </a:solidFill>
                          <a:latin typeface="+mn-lt"/>
                          <a:ea typeface="+mn-ea"/>
                          <a:cs typeface="+mn-cs"/>
                        </a:rPr>
                        <a:t>Et Thaddée, aussi Matthias</a:t>
                      </a:r>
                    </a:p>
                    <a:p>
                      <a:pPr algn="ctr"/>
                      <a:r>
                        <a:rPr lang="fr-FR" sz="3200" b="0" i="0" u="none" strike="noStrike" kern="1200" baseline="0" dirty="0">
                          <a:solidFill>
                            <a:schemeClr val="tx1"/>
                          </a:solidFill>
                          <a:latin typeface="+mn-lt"/>
                          <a:ea typeface="+mn-ea"/>
                          <a:cs typeface="+mn-cs"/>
                        </a:rPr>
                        <a:t>Et puis Paul et Marc et Luc</a:t>
                      </a:r>
                    </a:p>
                    <a:p>
                      <a:pPr algn="ctr"/>
                      <a:r>
                        <a:rPr lang="fr-FR" sz="3200" b="0" i="0" u="none" strike="noStrike" kern="1200" baseline="0" dirty="0">
                          <a:solidFill>
                            <a:schemeClr val="tx1"/>
                          </a:solidFill>
                          <a:latin typeface="+mn-lt"/>
                          <a:ea typeface="+mn-ea"/>
                          <a:cs typeface="+mn-cs"/>
                        </a:rPr>
                        <a:t>Et tous les autres disciples</a:t>
                      </a:r>
                    </a:p>
                    <a:p>
                      <a:pPr algn="ctr"/>
                      <a:r>
                        <a:rPr lang="fr-FR" sz="3200" b="0" i="0" u="none" strike="noStrike" kern="1200" baseline="0" dirty="0">
                          <a:solidFill>
                            <a:schemeClr val="tx1"/>
                          </a:solidFill>
                          <a:latin typeface="+mn-lt"/>
                          <a:ea typeface="+mn-ea"/>
                          <a:cs typeface="+mn-cs"/>
                        </a:rPr>
                        <a:t>Qui suivirent notre Sauveur</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وتداوس </a:t>
                      </a:r>
                      <a:r>
                        <a:rPr kumimoji="0" lang="ar-SA" sz="3200" b="0" i="0" u="none" strike="noStrike" cap="none" normalizeH="0" baseline="0" dirty="0" err="1">
                          <a:ln>
                            <a:noFill/>
                          </a:ln>
                          <a:solidFill>
                            <a:schemeClr val="tx1"/>
                          </a:solidFill>
                          <a:effectLst/>
                          <a:latin typeface="Arial" charset="0"/>
                          <a:cs typeface="Arial" charset="0"/>
                        </a:rPr>
                        <a:t>ومتياس</a:t>
                      </a: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وبولس </a:t>
                      </a:r>
                      <a:r>
                        <a:rPr kumimoji="0" lang="ar-SA" sz="3200" b="0" i="0" u="none" strike="noStrike" cap="none" normalizeH="0" baseline="0" dirty="0" err="1">
                          <a:ln>
                            <a:noFill/>
                          </a:ln>
                          <a:solidFill>
                            <a:schemeClr val="tx1"/>
                          </a:solidFill>
                          <a:effectLst/>
                          <a:latin typeface="Arial" charset="0"/>
                          <a:cs typeface="Arial" charset="0"/>
                        </a:rPr>
                        <a:t>ومرقس</a:t>
                      </a:r>
                      <a:r>
                        <a:rPr kumimoji="0" lang="ar-SA" sz="3200" b="0" i="0" u="none" strike="noStrike" cap="none" normalizeH="0" baseline="0" dirty="0">
                          <a:ln>
                            <a:noFill/>
                          </a:ln>
                          <a:solidFill>
                            <a:schemeClr val="tx1"/>
                          </a:solidFill>
                          <a:effectLst/>
                          <a:latin typeface="Arial" charset="0"/>
                          <a:cs typeface="Arial" charset="0"/>
                        </a:rPr>
                        <a:t> ولوقا</a:t>
                      </a: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وبقية التلاميذ </a:t>
                      </a:r>
                      <a:br>
                        <a:rPr kumimoji="0" lang="ar-SA" sz="3200" b="0" i="0" u="none" strike="noStrike" cap="none" normalizeH="0" baseline="0" dirty="0">
                          <a:ln>
                            <a:noFill/>
                          </a:ln>
                          <a:solidFill>
                            <a:schemeClr val="tx1"/>
                          </a:solidFill>
                          <a:effectLst/>
                          <a:latin typeface="Arial" charset="0"/>
                          <a:cs typeface="Arial" charset="0"/>
                        </a:rPr>
                      </a:br>
                      <a:r>
                        <a:rPr kumimoji="0" lang="ar-SA" sz="3200" b="0" i="0" u="none" strike="noStrike" cap="none" normalizeH="0" baseline="0" dirty="0">
                          <a:ln>
                            <a:noFill/>
                          </a:ln>
                          <a:solidFill>
                            <a:schemeClr val="tx1"/>
                          </a:solidFill>
                          <a:effectLst/>
                          <a:latin typeface="Arial" charset="0"/>
                          <a:cs typeface="Arial" charset="0"/>
                        </a:rPr>
                        <a:t>الذين تبعوا مُخَلِّصُنَا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56754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Yaddeoc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Matyiac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Pauloc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Markoc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Loukac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p~cepi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n~te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nimay</a:t>
                      </a:r>
                      <a:r>
                        <a:rPr kumimoji="0" lang="en-US" sz="4800" b="0" i="0" u="none" strike="noStrike" cap="none" normalizeH="0" baseline="0" dirty="0">
                          <a:ln>
                            <a:noFill/>
                          </a:ln>
                          <a:solidFill>
                            <a:srgbClr val="FFFF00"/>
                          </a:solidFill>
                          <a:effectLst/>
                          <a:latin typeface="Coptic1" pitchFamily="2" charset="0"/>
                          <a:cs typeface="Arial" charset="0"/>
                        </a:rPr>
                        <a:t>/t/c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n/</a:t>
                      </a:r>
                      <a:r>
                        <a:rPr kumimoji="0" lang="en-US" sz="4800" b="0" i="0" u="none" strike="noStrike" cap="none" normalizeH="0" baseline="0" dirty="0" err="1">
                          <a:ln>
                            <a:noFill/>
                          </a:ln>
                          <a:solidFill>
                            <a:srgbClr val="FFFF00"/>
                          </a:solidFill>
                          <a:effectLst/>
                          <a:latin typeface="Coptic1" pitchFamily="2" charset="0"/>
                          <a:cs typeface="Arial" charset="0"/>
                        </a:rPr>
                        <a:t>etaumosi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n~ca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penCwt</a:t>
                      </a:r>
                      <a:r>
                        <a:rPr kumimoji="0" lang="en-US" sz="4800" b="0" i="0" u="none" strike="noStrike" cap="none" normalizeH="0" baseline="0" dirty="0">
                          <a:ln>
                            <a:noFill/>
                          </a:ln>
                          <a:solidFill>
                            <a:srgbClr val="FFFF00"/>
                          </a:solidFill>
                          <a:effectLst/>
                          <a:latin typeface="Coptic1" pitchFamily="2" charset="0"/>
                          <a:cs typeface="Arial" charset="0"/>
                        </a:rPr>
                        <a:t>/r.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11" name="Image 10">
            <a:extLst>
              <a:ext uri="{FF2B5EF4-FFF2-40B4-BE49-F238E27FC236}">
                <a16:creationId xmlns:a16="http://schemas.microsoft.com/office/drawing/2014/main" id="{283AD17E-D4CE-4CD6-87D6-A0ADBC7EB4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0211" y="4287782"/>
            <a:ext cx="2071788" cy="2570217"/>
          </a:xfrm>
          <a:prstGeom prst="rect">
            <a:avLst/>
          </a:prstGeom>
        </p:spPr>
      </p:pic>
    </p:spTree>
    <p:extLst>
      <p:ext uri="{BB962C8B-B14F-4D97-AF65-F5344CB8AC3E}">
        <p14:creationId xmlns:p14="http://schemas.microsoft.com/office/powerpoint/2010/main" val="3838182638"/>
      </p:ext>
    </p:extLst>
  </p:cSld>
  <p:clrMapOvr>
    <a:masterClrMapping/>
  </p:clrMapOvr>
  <p:transition/>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28956" name="Group 28"/>
          <p:cNvGraphicFramePr>
            <a:graphicFrameLocks noGrp="1"/>
          </p:cNvGraphicFramePr>
          <p:nvPr/>
        </p:nvGraphicFramePr>
        <p:xfrm>
          <a:off x="0" y="314393"/>
          <a:ext cx="12192000" cy="5693664"/>
        </p:xfrm>
        <a:graphic>
          <a:graphicData uri="http://schemas.openxmlformats.org/drawingml/2006/table">
            <a:tbl>
              <a:tblPr/>
              <a:tblGrid>
                <a:gridCol w="7581580">
                  <a:extLst>
                    <a:ext uri="{9D8B030D-6E8A-4147-A177-3AD203B41FA5}">
                      <a16:colId xmlns:a16="http://schemas.microsoft.com/office/drawing/2014/main" val="20000"/>
                    </a:ext>
                  </a:extLst>
                </a:gridCol>
                <a:gridCol w="4610420">
                  <a:extLst>
                    <a:ext uri="{9D8B030D-6E8A-4147-A177-3AD203B41FA5}">
                      <a16:colId xmlns:a16="http://schemas.microsoft.com/office/drawing/2014/main" val="20001"/>
                    </a:ext>
                  </a:extLst>
                </a:gridCol>
              </a:tblGrid>
              <a:tr h="2237232">
                <a:tc>
                  <a:txBody>
                    <a:bodyPr/>
                    <a:lstStyle/>
                    <a:p>
                      <a:pPr algn="ctr"/>
                      <a:r>
                        <a:rPr lang="fr-FR" sz="3200" b="0" i="0" u="none" strike="noStrike" kern="1200" baseline="0" dirty="0">
                          <a:solidFill>
                            <a:schemeClr val="tx1"/>
                          </a:solidFill>
                          <a:latin typeface="+mn-lt"/>
                          <a:ea typeface="+mn-ea"/>
                          <a:cs typeface="+mn-cs"/>
                        </a:rPr>
                        <a:t>Matthias était celui qui </a:t>
                      </a:r>
                    </a:p>
                    <a:p>
                      <a:pPr algn="ctr"/>
                      <a:r>
                        <a:rPr lang="fr-FR" sz="3200" b="0" i="0" u="none" strike="noStrike" kern="1200" baseline="0" dirty="0">
                          <a:solidFill>
                            <a:schemeClr val="tx1"/>
                          </a:solidFill>
                          <a:latin typeface="+mn-lt"/>
                          <a:ea typeface="+mn-ea"/>
                          <a:cs typeface="+mn-cs"/>
                        </a:rPr>
                        <a:t>Avait remplacé Judas </a:t>
                      </a:r>
                    </a:p>
                    <a:p>
                      <a:pPr algn="ctr"/>
                      <a:r>
                        <a:rPr lang="fr-FR" sz="3200" b="0" i="0" u="none" strike="noStrike" kern="1200" baseline="0" dirty="0">
                          <a:solidFill>
                            <a:schemeClr val="tx1"/>
                          </a:solidFill>
                          <a:latin typeface="+mn-lt"/>
                          <a:ea typeface="+mn-ea"/>
                          <a:cs typeface="+mn-cs"/>
                        </a:rPr>
                        <a:t>Et tous les autres disciples</a:t>
                      </a:r>
                    </a:p>
                    <a:p>
                      <a:pPr algn="ctr"/>
                      <a:r>
                        <a:rPr lang="fr-FR" sz="3200" b="0" i="0" u="none" strike="noStrike" kern="1200" baseline="0" dirty="0">
                          <a:solidFill>
                            <a:schemeClr val="tx1"/>
                          </a:solidFill>
                          <a:latin typeface="+mn-lt"/>
                          <a:ea typeface="+mn-ea"/>
                          <a:cs typeface="+mn-cs"/>
                        </a:rPr>
                        <a:t>Qui avaient suivi le Maître</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err="1">
                          <a:ln>
                            <a:noFill/>
                          </a:ln>
                          <a:solidFill>
                            <a:schemeClr val="tx1"/>
                          </a:solidFill>
                          <a:effectLst/>
                          <a:latin typeface="Arial" charset="0"/>
                          <a:cs typeface="Arial" charset="0"/>
                        </a:rPr>
                        <a:t>متياس</a:t>
                      </a:r>
                      <a:r>
                        <a:rPr kumimoji="0" lang="ar-SA" sz="3200" b="0" i="0" u="none" strike="noStrike" cap="none" normalizeH="0" baseline="0" dirty="0">
                          <a:ln>
                            <a:noFill/>
                          </a:ln>
                          <a:solidFill>
                            <a:schemeClr val="tx1"/>
                          </a:solidFill>
                          <a:effectLst/>
                          <a:latin typeface="Arial" charset="0"/>
                          <a:cs typeface="Arial" charset="0"/>
                        </a:rPr>
                        <a:t> الذي صار</a:t>
                      </a: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عوضاً عن يهوذا </a:t>
                      </a: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وكامل بقية التلاميذ </a:t>
                      </a:r>
                      <a:br>
                        <a:rPr kumimoji="0" lang="ar-SA" sz="3200" b="0" i="0" u="none" strike="noStrike" cap="none" normalizeH="0" baseline="0" dirty="0">
                          <a:ln>
                            <a:noFill/>
                          </a:ln>
                          <a:solidFill>
                            <a:schemeClr val="tx1"/>
                          </a:solidFill>
                          <a:effectLst/>
                          <a:latin typeface="Arial" charset="0"/>
                          <a:cs typeface="Arial" charset="0"/>
                        </a:rPr>
                      </a:br>
                      <a:r>
                        <a:rPr kumimoji="0" lang="ar-SA" sz="3200" b="0" i="0" u="none" strike="noStrike" cap="none" normalizeH="0" baseline="0" dirty="0">
                          <a:ln>
                            <a:noFill/>
                          </a:ln>
                          <a:solidFill>
                            <a:schemeClr val="tx1"/>
                          </a:solidFill>
                          <a:effectLst/>
                          <a:latin typeface="Arial" charset="0"/>
                          <a:cs typeface="Arial" charset="0"/>
                        </a:rPr>
                        <a:t>الذين تبعوا السيد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Matyiac</a:t>
                      </a:r>
                      <a:r>
                        <a:rPr kumimoji="0" lang="en-US" sz="4800" b="0" i="0" u="none" strike="noStrike" cap="none" normalizeH="0" baseline="0" dirty="0">
                          <a:ln>
                            <a:noFill/>
                          </a:ln>
                          <a:solidFill>
                            <a:srgbClr val="FFFF00"/>
                          </a:solidFill>
                          <a:effectLst/>
                          <a:latin typeface="Coptic1" pitchFamily="2" charset="0"/>
                          <a:cs typeface="Arial" charset="0"/>
                        </a:rPr>
                        <a:t> v/</a:t>
                      </a:r>
                      <a:r>
                        <a:rPr kumimoji="0" lang="en-US" sz="4800" b="0" i="0" u="none" strike="noStrike" cap="none" normalizeH="0" baseline="0" dirty="0" err="1">
                          <a:ln>
                            <a:noFill/>
                          </a:ln>
                          <a:solidFill>
                            <a:srgbClr val="FFFF00"/>
                          </a:solidFill>
                          <a:effectLst/>
                          <a:latin typeface="Coptic1" pitchFamily="2" charset="0"/>
                          <a:cs typeface="Arial" charset="0"/>
                        </a:rPr>
                        <a:t>etafswpi</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n~t~sebiw</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n~Ioudac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p~jwk</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e~bol</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p~cepi</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n/</a:t>
                      </a:r>
                      <a:r>
                        <a:rPr kumimoji="0" lang="en-US" sz="4800" b="0" i="0" u="none" strike="noStrike" cap="none" normalizeH="0" baseline="0" dirty="0" err="1">
                          <a:ln>
                            <a:noFill/>
                          </a:ln>
                          <a:solidFill>
                            <a:srgbClr val="FFFF00"/>
                          </a:solidFill>
                          <a:effectLst/>
                          <a:latin typeface="Coptic1" pitchFamily="2" charset="0"/>
                          <a:cs typeface="Arial" charset="0"/>
                        </a:rPr>
                        <a:t>etaumousi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n~ca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Decpota</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6" name="Image 5">
            <a:extLst>
              <a:ext uri="{FF2B5EF4-FFF2-40B4-BE49-F238E27FC236}">
                <a16:creationId xmlns:a16="http://schemas.microsoft.com/office/drawing/2014/main" id="{BABF75CB-44CC-48DD-9BBF-6A34CE242C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0420" y="4350070"/>
            <a:ext cx="2021579" cy="2507929"/>
          </a:xfrm>
          <a:prstGeom prst="rect">
            <a:avLst/>
          </a:prstGeom>
        </p:spPr>
      </p:pic>
    </p:spTree>
    <p:extLst>
      <p:ext uri="{BB962C8B-B14F-4D97-AF65-F5344CB8AC3E}">
        <p14:creationId xmlns:p14="http://schemas.microsoft.com/office/powerpoint/2010/main" val="2449968195"/>
      </p:ext>
    </p:extLst>
  </p:cSld>
  <p:clrMapOvr>
    <a:masterClrMapping/>
  </p:clrMapOvr>
  <p:transition/>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30997" name="Group 21"/>
          <p:cNvGraphicFramePr>
            <a:graphicFrameLocks noGrp="1"/>
          </p:cNvGraphicFramePr>
          <p:nvPr/>
        </p:nvGraphicFramePr>
        <p:xfrm>
          <a:off x="0" y="394599"/>
          <a:ext cx="12192000" cy="5693664"/>
        </p:xfrm>
        <a:graphic>
          <a:graphicData uri="http://schemas.openxmlformats.org/drawingml/2006/table">
            <a:tbl>
              <a:tblPr/>
              <a:tblGrid>
                <a:gridCol w="7581579">
                  <a:extLst>
                    <a:ext uri="{9D8B030D-6E8A-4147-A177-3AD203B41FA5}">
                      <a16:colId xmlns:a16="http://schemas.microsoft.com/office/drawing/2014/main" val="20000"/>
                    </a:ext>
                  </a:extLst>
                </a:gridCol>
                <a:gridCol w="4610421">
                  <a:extLst>
                    <a:ext uri="{9D8B030D-6E8A-4147-A177-3AD203B41FA5}">
                      <a16:colId xmlns:a16="http://schemas.microsoft.com/office/drawing/2014/main" val="20001"/>
                    </a:ext>
                  </a:extLst>
                </a:gridCol>
              </a:tblGrid>
              <a:tr h="2237232">
                <a:tc>
                  <a:txBody>
                    <a:bodyPr/>
                    <a:lstStyle/>
                    <a:p>
                      <a:pPr algn="ctr"/>
                      <a:r>
                        <a:rPr lang="fr-FR" sz="3200" b="0" i="0" u="none" strike="noStrike" kern="1200" baseline="0" dirty="0">
                          <a:solidFill>
                            <a:schemeClr val="tx1"/>
                          </a:solidFill>
                          <a:latin typeface="+mn-lt"/>
                          <a:ea typeface="+mn-ea"/>
                          <a:cs typeface="+mn-cs"/>
                        </a:rPr>
                        <a:t>Et alors leurs voix sortirent</a:t>
                      </a:r>
                    </a:p>
                    <a:p>
                      <a:pPr algn="ctr"/>
                      <a:r>
                        <a:rPr lang="fr-FR" sz="3200" b="0" i="0" u="none" strike="noStrike" kern="1200" baseline="0" dirty="0">
                          <a:solidFill>
                            <a:schemeClr val="tx1"/>
                          </a:solidFill>
                          <a:latin typeface="+mn-lt"/>
                          <a:ea typeface="+mn-ea"/>
                          <a:cs typeface="+mn-cs"/>
                        </a:rPr>
                        <a:t>Vers la face de la terre </a:t>
                      </a:r>
                    </a:p>
                    <a:p>
                      <a:pPr algn="ctr"/>
                      <a:r>
                        <a:rPr lang="fr-FR" sz="3200" b="0" i="0" u="none" strike="noStrike" kern="1200" baseline="0" dirty="0">
                          <a:solidFill>
                            <a:schemeClr val="tx1"/>
                          </a:solidFill>
                          <a:latin typeface="+mn-lt"/>
                          <a:ea typeface="+mn-ea"/>
                          <a:cs typeface="+mn-cs"/>
                        </a:rPr>
                        <a:t>Leurs paroles avaient atteint </a:t>
                      </a:r>
                    </a:p>
                    <a:p>
                      <a:pPr algn="ctr"/>
                      <a:r>
                        <a:rPr lang="fr-FR" sz="3200" b="0" i="0" u="none" strike="noStrike" kern="1200" baseline="0" dirty="0">
                          <a:solidFill>
                            <a:schemeClr val="tx1"/>
                          </a:solidFill>
                          <a:latin typeface="+mn-lt"/>
                          <a:ea typeface="+mn-ea"/>
                          <a:cs typeface="+mn-cs"/>
                        </a:rPr>
                        <a:t>Toutes les contrées du monde</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خرجت أصواتهم</a:t>
                      </a: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إلى وجه الأرض كلها </a:t>
                      </a: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وبلغ كلامهم إلى </a:t>
                      </a:r>
                      <a:br>
                        <a:rPr kumimoji="0" lang="ar-SA" sz="3200" b="0" i="0" u="none" strike="noStrike" cap="none" normalizeH="0" baseline="0" dirty="0">
                          <a:ln>
                            <a:noFill/>
                          </a:ln>
                          <a:solidFill>
                            <a:schemeClr val="tx1"/>
                          </a:solidFill>
                          <a:effectLst/>
                          <a:latin typeface="Arial" charset="0"/>
                          <a:cs typeface="Arial" charset="0"/>
                        </a:rPr>
                      </a:br>
                      <a:r>
                        <a:rPr kumimoji="0" lang="ar-SA" sz="3200" b="0" i="0" u="none" strike="noStrike" cap="none" normalizeH="0" baseline="0" dirty="0">
                          <a:ln>
                            <a:noFill/>
                          </a:ln>
                          <a:solidFill>
                            <a:schemeClr val="tx1"/>
                          </a:solidFill>
                          <a:effectLst/>
                          <a:latin typeface="Arial" charset="0"/>
                          <a:cs typeface="Arial" charset="0"/>
                        </a:rPr>
                        <a:t>أقطار المسكونة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A~ </a:t>
                      </a:r>
                      <a:r>
                        <a:rPr kumimoji="0" lang="en-US" sz="4800" b="0" i="0" u="none" strike="noStrike" cap="none" normalizeH="0" baseline="0" dirty="0" err="1">
                          <a:ln>
                            <a:noFill/>
                          </a:ln>
                          <a:solidFill>
                            <a:srgbClr val="FFFF00"/>
                          </a:solidFill>
                          <a:effectLst/>
                          <a:latin typeface="Coptic1" pitchFamily="2" charset="0"/>
                          <a:cs typeface="Arial" charset="0"/>
                        </a:rPr>
                        <a:t>pouq~rwou</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senaf</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e~bol</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hijen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p~ho</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m~p~kahi</a:t>
                      </a:r>
                      <a:r>
                        <a:rPr kumimoji="0" lang="en-US" sz="4800" b="0" i="0" u="none" strike="noStrike" cap="none" normalizeH="0" baseline="0" dirty="0">
                          <a:ln>
                            <a:noFill/>
                          </a:ln>
                          <a:solidFill>
                            <a:srgbClr val="FFFF00"/>
                          </a:solidFill>
                          <a:effectLst/>
                          <a:latin typeface="Coptic1" pitchFamily="2" charset="0"/>
                          <a:cs typeface="Arial" charset="0"/>
                        </a:rPr>
                        <a:t> t/rf :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ouoh</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noucaji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auvoh</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sa</a:t>
                      </a:r>
                      <a:r>
                        <a:rPr kumimoji="0" lang="en-US" sz="4800" b="0" i="0" u="none" strike="noStrike" cap="none" normalizeH="0" baseline="0" dirty="0">
                          <a:ln>
                            <a:noFill/>
                          </a:ln>
                          <a:solidFill>
                            <a:srgbClr val="FFFF00"/>
                          </a:solidFill>
                          <a:effectLst/>
                          <a:latin typeface="Coptic1" pitchFamily="2" charset="0"/>
                          <a:cs typeface="Arial" charset="0"/>
                        </a:rPr>
                        <a:t> aur/</a:t>
                      </a:r>
                      <a:r>
                        <a:rPr kumimoji="0" lang="en-US" sz="4800" b="0" i="0" u="none" strike="noStrike" cap="none" normalizeH="0" baseline="0" dirty="0" err="1">
                          <a:ln>
                            <a:noFill/>
                          </a:ln>
                          <a:solidFill>
                            <a:srgbClr val="FFFF00"/>
                          </a:solidFill>
                          <a:effectLst/>
                          <a:latin typeface="Coptic1" pitchFamily="2" charset="0"/>
                          <a:cs typeface="Arial" charset="0"/>
                        </a:rPr>
                        <a:t>jc</a:t>
                      </a:r>
                      <a:r>
                        <a:rPr kumimoji="0" lang="en-US" sz="4800" b="0" i="0" u="none" strike="noStrike" cap="none" normalizeH="0" baseline="0" dirty="0">
                          <a:ln>
                            <a:noFill/>
                          </a:ln>
                          <a:solidFill>
                            <a:srgbClr val="FFFF00"/>
                          </a:solidFill>
                          <a:effectLst/>
                          <a:latin typeface="Coptic1" pitchFamily="2" charset="0"/>
                          <a:cs typeface="Arial" charset="0"/>
                        </a:rPr>
                        <a:t> n~]</a:t>
                      </a:r>
                      <a:r>
                        <a:rPr kumimoji="0" lang="en-US" sz="4800" b="0" i="0" u="none" strike="noStrike" cap="none" normalizeH="0" baseline="0" dirty="0" err="1">
                          <a:ln>
                            <a:noFill/>
                          </a:ln>
                          <a:solidFill>
                            <a:srgbClr val="FFFF00"/>
                          </a:solidFill>
                          <a:effectLst/>
                          <a:latin typeface="Coptic1" pitchFamily="2" charset="0"/>
                          <a:cs typeface="Arial" charset="0"/>
                        </a:rPr>
                        <a:t>oikoumen</a:t>
                      </a:r>
                      <a:r>
                        <a:rPr kumimoji="0" lang="en-US" sz="4800" b="0" i="0" u="none" strike="noStrike" cap="none" normalizeH="0" baseline="0" dirty="0">
                          <a:ln>
                            <a:noFill/>
                          </a:ln>
                          <a:solidFill>
                            <a:srgbClr val="FFFF00"/>
                          </a:solidFill>
                          <a:effectLst/>
                          <a:latin typeface="Coptic1" pitchFamily="2" charset="0"/>
                          <a:cs typeface="Arial" charset="0"/>
                        </a:rPr>
                        <a:t>/.</a:t>
                      </a:r>
                    </a:p>
                  </a:txBody>
                  <a:tcPr marL="121920" marR="12192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5" name="Image 4">
            <a:extLst>
              <a:ext uri="{FF2B5EF4-FFF2-40B4-BE49-F238E27FC236}">
                <a16:creationId xmlns:a16="http://schemas.microsoft.com/office/drawing/2014/main" id="{905EEA43-3C98-47F6-8B68-EE50B8F26F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0211" y="4287782"/>
            <a:ext cx="2071788" cy="2570217"/>
          </a:xfrm>
          <a:prstGeom prst="rect">
            <a:avLst/>
          </a:prstGeom>
        </p:spPr>
      </p:pic>
    </p:spTree>
    <p:extLst>
      <p:ext uri="{BB962C8B-B14F-4D97-AF65-F5344CB8AC3E}">
        <p14:creationId xmlns:p14="http://schemas.microsoft.com/office/powerpoint/2010/main" val="2056890152"/>
      </p:ext>
    </p:extLst>
  </p:cSld>
  <p:clrMapOvr>
    <a:masterClrMapping/>
  </p:clrMapOvr>
  <p:transition/>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80597" name="Group 21"/>
          <p:cNvGraphicFramePr>
            <a:graphicFrameLocks noGrp="1"/>
          </p:cNvGraphicFramePr>
          <p:nvPr/>
        </p:nvGraphicFramePr>
        <p:xfrm>
          <a:off x="0" y="0"/>
          <a:ext cx="12192000" cy="5823712"/>
        </p:xfrm>
        <a:graphic>
          <a:graphicData uri="http://schemas.openxmlformats.org/drawingml/2006/table">
            <a:tbl>
              <a:tblPr/>
              <a:tblGrid>
                <a:gridCol w="7749953">
                  <a:extLst>
                    <a:ext uri="{9D8B030D-6E8A-4147-A177-3AD203B41FA5}">
                      <a16:colId xmlns:a16="http://schemas.microsoft.com/office/drawing/2014/main" val="20000"/>
                    </a:ext>
                  </a:extLst>
                </a:gridCol>
                <a:gridCol w="4442047">
                  <a:extLst>
                    <a:ext uri="{9D8B030D-6E8A-4147-A177-3AD203B41FA5}">
                      <a16:colId xmlns:a16="http://schemas.microsoft.com/office/drawing/2014/main" val="20001"/>
                    </a:ext>
                  </a:extLst>
                </a:gridCol>
              </a:tblGrid>
              <a:tr h="2367280">
                <a:tc>
                  <a:txBody>
                    <a:bodyPr/>
                    <a:lstStyle/>
                    <a:p>
                      <a:pPr algn="ctr"/>
                      <a:r>
                        <a:rPr lang="fr-FR" sz="3200" b="0" i="0" u="none" strike="noStrike" kern="1200" baseline="0" dirty="0">
                          <a:solidFill>
                            <a:schemeClr val="tx1"/>
                          </a:solidFill>
                          <a:latin typeface="+mn-lt"/>
                          <a:ea typeface="+mn-ea"/>
                          <a:cs typeface="+mn-cs"/>
                        </a:rPr>
                        <a:t>Implorez le Seigneur pour nous </a:t>
                      </a:r>
                    </a:p>
                    <a:p>
                      <a:pPr algn="ctr"/>
                      <a:r>
                        <a:rPr lang="fr-FR" sz="3200" b="0" i="0" u="none" strike="noStrike" kern="1200" baseline="0" dirty="0">
                          <a:solidFill>
                            <a:schemeClr val="tx1"/>
                          </a:solidFill>
                          <a:latin typeface="+mn-lt"/>
                          <a:ea typeface="+mn-ea"/>
                          <a:cs typeface="+mn-cs"/>
                        </a:rPr>
                        <a:t>Mes seigneurs et pères apôtres </a:t>
                      </a:r>
                    </a:p>
                    <a:p>
                      <a:pPr algn="ctr"/>
                      <a:r>
                        <a:rPr lang="fr-FR" sz="3200" b="0" i="0" u="none" strike="noStrike" kern="1200" baseline="0" dirty="0">
                          <a:solidFill>
                            <a:schemeClr val="tx1"/>
                          </a:solidFill>
                          <a:latin typeface="+mn-lt"/>
                          <a:ea typeface="+mn-ea"/>
                          <a:cs typeface="+mn-cs"/>
                        </a:rPr>
                        <a:t>Et les soixante-dix disciples </a:t>
                      </a:r>
                    </a:p>
                    <a:p>
                      <a:pPr algn="ctr"/>
                      <a:r>
                        <a:rPr lang="fr-FR" sz="3200" b="0" i="0" u="none" strike="noStrike" kern="1200" baseline="0" dirty="0">
                          <a:solidFill>
                            <a:schemeClr val="tx1"/>
                          </a:solidFill>
                          <a:latin typeface="+mn-lt"/>
                          <a:ea typeface="+mn-ea"/>
                          <a:cs typeface="+mn-cs"/>
                        </a:rPr>
                        <a:t>Pour qu’Il nous pardonne nos péchés</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a:noFill/>
                    </a:lnB>
                    <a:lnTlToBr>
                      <a:noFill/>
                    </a:lnTlToBr>
                    <a:lnBlToTr>
                      <a:noFill/>
                    </a:lnBlToTr>
                    <a:noFill/>
                  </a:tcPr>
                </a:tc>
                <a:tc>
                  <a:txBody>
                    <a:bodyPr/>
                    <a:lstStyle/>
                    <a:p>
                      <a:pPr algn="ctr" rtl="1"/>
                      <a:r>
                        <a:rPr lang="ar-EG" sz="3700" b="0" i="0" u="none" strike="noStrike" kern="1200" baseline="0" dirty="0">
                          <a:solidFill>
                            <a:schemeClr val="tx1"/>
                          </a:solidFill>
                          <a:latin typeface="+mn-lt"/>
                          <a:ea typeface="+mn-ea"/>
                          <a:cs typeface="+mn-cs"/>
                        </a:rPr>
                        <a:t>أطلبوا من الرب عنا، </a:t>
                      </a:r>
                      <a:endParaRPr lang="fr-FR" sz="3700" b="0" i="0" u="none" strike="noStrike" kern="1200" baseline="0" dirty="0">
                        <a:solidFill>
                          <a:schemeClr val="tx1"/>
                        </a:solidFill>
                        <a:latin typeface="+mn-lt"/>
                        <a:ea typeface="+mn-ea"/>
                        <a:cs typeface="+mn-cs"/>
                      </a:endParaRPr>
                    </a:p>
                    <a:p>
                      <a:pPr algn="ctr" rtl="1"/>
                      <a:r>
                        <a:rPr lang="ar-EG" sz="3700" b="0" i="0" u="none" strike="noStrike" kern="1200" baseline="0" dirty="0">
                          <a:solidFill>
                            <a:schemeClr val="tx1"/>
                          </a:solidFill>
                          <a:latin typeface="+mn-lt"/>
                          <a:ea typeface="+mn-ea"/>
                          <a:cs typeface="+mn-cs"/>
                        </a:rPr>
                        <a:t>يَا</a:t>
                      </a: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سادتي الآباء الرُّسل، </a:t>
                      </a:r>
                    </a:p>
                    <a:p>
                      <a:pPr algn="ctr" rtl="1"/>
                      <a:r>
                        <a:rPr lang="ar-EG" sz="3700" b="0" i="0" u="none" strike="noStrike" kern="1200" baseline="0" dirty="0">
                          <a:solidFill>
                            <a:schemeClr val="tx1"/>
                          </a:solidFill>
                          <a:latin typeface="+mn-lt"/>
                          <a:ea typeface="+mn-ea"/>
                          <a:cs typeface="+mn-cs"/>
                        </a:rPr>
                        <a:t>والسبعون تلميذا، </a:t>
                      </a:r>
                      <a:endParaRPr lang="fr-FR" sz="3700" b="0" i="0" u="none" strike="noStrike" kern="1200" baseline="0" dirty="0">
                        <a:solidFill>
                          <a:schemeClr val="tx1"/>
                        </a:solidFill>
                        <a:latin typeface="+mn-lt"/>
                        <a:ea typeface="+mn-ea"/>
                        <a:cs typeface="+mn-cs"/>
                      </a:endParaRPr>
                    </a:p>
                    <a:p>
                      <a:pPr algn="ctr" rtl="1"/>
                      <a:r>
                        <a:rPr lang="ar-EG" sz="3700" b="0" i="0" u="none" strike="noStrike" kern="1200" baseline="0" dirty="0">
                          <a:solidFill>
                            <a:schemeClr val="tx1"/>
                          </a:solidFill>
                          <a:latin typeface="+mn-lt"/>
                          <a:ea typeface="+mn-ea"/>
                          <a:cs typeface="+mn-cs"/>
                        </a:rPr>
                        <a:t>ليغفر لنا</a:t>
                      </a: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خطايانا. </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Twbh</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oic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e~h~r</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e~jwn</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w~ </a:t>
                      </a:r>
                      <a:r>
                        <a:rPr kumimoji="0" lang="en-US" sz="4800" b="0" i="0" u="none" strike="noStrike" cap="none" normalizeH="0" baseline="0" dirty="0" err="1">
                          <a:ln>
                            <a:noFill/>
                          </a:ln>
                          <a:solidFill>
                            <a:srgbClr val="FFFF00"/>
                          </a:solidFill>
                          <a:effectLst/>
                          <a:latin typeface="Coptic1" pitchFamily="2" charset="0"/>
                          <a:cs typeface="Arial" charset="0"/>
                        </a:rPr>
                        <a:t>na</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oic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n~io</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n~a~poctoloc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pis~be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m~may</a:t>
                      </a:r>
                      <a:r>
                        <a:rPr kumimoji="0" lang="en-US" sz="4800" b="0" i="0" u="none" strike="noStrike" cap="none" normalizeH="0" baseline="0" dirty="0">
                          <a:ln>
                            <a:noFill/>
                          </a:ln>
                          <a:solidFill>
                            <a:srgbClr val="FFFF00"/>
                          </a:solidFill>
                          <a:effectLst/>
                          <a:latin typeface="Coptic1" pitchFamily="2" charset="0"/>
                          <a:cs typeface="Arial" charset="0"/>
                        </a:rPr>
                        <a:t>/t/c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n~tef,a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nennobi</a:t>
                      </a:r>
                      <a:r>
                        <a:rPr kumimoji="0" lang="en-US" sz="4800" b="0" i="0" u="none" strike="noStrike" cap="none" normalizeH="0" baseline="0" dirty="0">
                          <a:ln>
                            <a:noFill/>
                          </a:ln>
                          <a:solidFill>
                            <a:srgbClr val="FFFF00"/>
                          </a:solidFill>
                          <a:effectLst/>
                          <a:latin typeface="Coptic1" pitchFamily="2" charset="0"/>
                          <a:cs typeface="Arial" charset="0"/>
                        </a:rPr>
                        <a:t> nan </a:t>
                      </a:r>
                      <a:r>
                        <a:rPr kumimoji="0" lang="en-US" sz="4800" b="0" i="0" u="none" strike="noStrike" cap="none" normalizeH="0" baseline="0" dirty="0" err="1">
                          <a:ln>
                            <a:noFill/>
                          </a:ln>
                          <a:solidFill>
                            <a:srgbClr val="FFFF00"/>
                          </a:solidFill>
                          <a:effectLst/>
                          <a:latin typeface="Coptic1" pitchFamily="2" charset="0"/>
                          <a:cs typeface="Arial" charset="0"/>
                        </a:rPr>
                        <a:t>e~bol</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a:extLst>
              <a:ext uri="{FF2B5EF4-FFF2-40B4-BE49-F238E27FC236}">
                <a16:creationId xmlns:a16="http://schemas.microsoft.com/office/drawing/2014/main" id="{B5935F13-A9AA-4C73-BA33-CBB0D0E63A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0213" y="3429001"/>
            <a:ext cx="2071788" cy="2570217"/>
          </a:xfrm>
          <a:prstGeom prst="rect">
            <a:avLst/>
          </a:prstGeom>
        </p:spPr>
      </p:pic>
      <p:sp>
        <p:nvSpPr>
          <p:cNvPr id="3" name="AutoShape 15">
            <a:hlinkClick r:id="rId4" action="ppaction://hlinksldjump" highlightClick="1"/>
            <a:extLst>
              <a:ext uri="{FF2B5EF4-FFF2-40B4-BE49-F238E27FC236}">
                <a16:creationId xmlns:a16="http://schemas.microsoft.com/office/drawing/2014/main" id="{0FB9AA8E-87EA-6C8C-F157-2128925A1DC6}"/>
              </a:ext>
            </a:extLst>
          </p:cNvPr>
          <p:cNvSpPr>
            <a:spLocks noChangeArrowheads="1"/>
          </p:cNvSpPr>
          <p:nvPr/>
        </p:nvSpPr>
        <p:spPr bwMode="auto">
          <a:xfrm>
            <a:off x="0" y="6192773"/>
            <a:ext cx="2377872"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 </a:t>
            </a:r>
            <a:r>
              <a:rPr lang="en-CA" sz="2133" dirty="0" err="1">
                <a:solidFill>
                  <a:srgbClr val="FFFFFF"/>
                </a:solidFill>
                <a:latin typeface="Arial" charset="0"/>
                <a:cs typeface="Arial" charset="0"/>
              </a:rPr>
              <a:t>pape</a:t>
            </a:r>
            <a:r>
              <a:rPr lang="en-CA" sz="2133" dirty="0">
                <a:solidFill>
                  <a:srgbClr val="FFFFFF"/>
                </a:solidFill>
                <a:latin typeface="Arial" charset="0"/>
                <a:cs typeface="Arial" charset="0"/>
              </a:rPr>
              <a:t> / </a:t>
            </a:r>
            <a:r>
              <a:rPr lang="en-CA" sz="2133" dirty="0" err="1">
                <a:solidFill>
                  <a:srgbClr val="FFFFFF"/>
                </a:solidFill>
                <a:latin typeface="Arial" charset="0"/>
                <a:cs typeface="Arial" charset="0"/>
              </a:rPr>
              <a:t>l’évêque</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البابا</a:t>
            </a:r>
            <a:r>
              <a:rPr lang="fr-FR" sz="2133" dirty="0">
                <a:solidFill>
                  <a:srgbClr val="FFFFFF"/>
                </a:solidFill>
                <a:latin typeface="Arial"/>
                <a:cs typeface="Arial"/>
              </a:rPr>
              <a:t> </a:t>
            </a:r>
            <a:r>
              <a:rPr lang="fr-FR" sz="2133" dirty="0">
                <a:solidFill>
                  <a:srgbClr val="FFFFFF"/>
                </a:solidFill>
                <a:latin typeface="Arial" charset="0"/>
                <a:cs typeface="Arial" charset="0"/>
              </a:rPr>
              <a:t>/ </a:t>
            </a:r>
            <a:r>
              <a:rPr lang="ar-EG" sz="2133" dirty="0">
                <a:solidFill>
                  <a:srgbClr val="FFFFFF"/>
                </a:solidFill>
                <a:latin typeface="Arial" charset="0"/>
                <a:cs typeface="Arial" charset="0"/>
              </a:rPr>
              <a:t>الأسقف</a:t>
            </a:r>
            <a:endParaRPr lang="en-CA" sz="2133" dirty="0">
              <a:solidFill>
                <a:srgbClr val="FFFFFF"/>
              </a:solidFill>
              <a:latin typeface="Arial" charset="0"/>
              <a:cs typeface="Arial" charset="0"/>
            </a:endParaRPr>
          </a:p>
        </p:txBody>
      </p:sp>
      <p:sp>
        <p:nvSpPr>
          <p:cNvPr id="4" name="AutoShape 36">
            <a:hlinkClick r:id="rId5" action="ppaction://hlinksldjump" highlightClick="1"/>
            <a:extLst>
              <a:ext uri="{FF2B5EF4-FFF2-40B4-BE49-F238E27FC236}">
                <a16:creationId xmlns:a16="http://schemas.microsoft.com/office/drawing/2014/main" id="{189A7541-6A59-B08F-97DA-72F07E135F0D}"/>
              </a:ext>
            </a:extLst>
          </p:cNvPr>
          <p:cNvSpPr>
            <a:spLocks noChangeArrowheads="1"/>
          </p:cNvSpPr>
          <p:nvPr/>
        </p:nvSpPr>
        <p:spPr bwMode="auto">
          <a:xfrm>
            <a:off x="10159999" y="6192613"/>
            <a:ext cx="2032000" cy="665227"/>
          </a:xfrm>
          <a:prstGeom prst="actionButtonBlank">
            <a:avLst/>
          </a:prstGeom>
          <a:solidFill>
            <a:srgbClr val="3333CC"/>
          </a:solidFill>
          <a:ln w="3175">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133" b="1" dirty="0">
                <a:solidFill>
                  <a:srgbClr val="FFFFFF"/>
                </a:solidFill>
                <a:latin typeface="Arial" charset="0"/>
                <a:cs typeface="Arial" charset="0"/>
              </a:rPr>
              <a:t>الختام</a:t>
            </a:r>
            <a:endParaRPr lang="en-CA" sz="2133" b="1" dirty="0">
              <a:solidFill>
                <a:srgbClr val="FFFFFF"/>
              </a:solidFill>
              <a:latin typeface="Arial" charset="0"/>
              <a:cs typeface="Arial" charset="0"/>
            </a:endParaRPr>
          </a:p>
        </p:txBody>
      </p:sp>
      <p:sp>
        <p:nvSpPr>
          <p:cNvPr id="6" name="AutoShape 15">
            <a:hlinkClick r:id="rId6" action="ppaction://hlinksldjump" highlightClick="1"/>
            <a:extLst>
              <a:ext uri="{FF2B5EF4-FFF2-40B4-BE49-F238E27FC236}">
                <a16:creationId xmlns:a16="http://schemas.microsoft.com/office/drawing/2014/main" id="{02EC6A5C-3185-FA0B-F3A0-2514C74B61AD}"/>
              </a:ext>
            </a:extLst>
          </p:cNvPr>
          <p:cNvSpPr>
            <a:spLocks noChangeArrowheads="1"/>
          </p:cNvSpPr>
          <p:nvPr/>
        </p:nvSpPr>
        <p:spPr bwMode="auto">
          <a:xfrm>
            <a:off x="5808820" y="6189140"/>
            <a:ext cx="1865416"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St. Marc</a:t>
            </a:r>
          </a:p>
          <a:p>
            <a:pPr algn="ctr" defTabSz="1219170" rtl="1" fontAlgn="base">
              <a:spcAft>
                <a:spcPct val="0"/>
              </a:spcAft>
              <a:defRPr/>
            </a:pPr>
            <a:r>
              <a:rPr lang="ar-EG" sz="2133" dirty="0">
                <a:solidFill>
                  <a:srgbClr val="FFFFFF"/>
                </a:solidFill>
                <a:latin typeface="Arial"/>
                <a:cs typeface="Arial"/>
              </a:rPr>
              <a:t>القديس مارمرقس</a:t>
            </a:r>
            <a:endParaRPr lang="en-CA" sz="2133" dirty="0">
              <a:solidFill>
                <a:srgbClr val="FFFFFF"/>
              </a:solidFill>
              <a:latin typeface="Arial" charset="0"/>
              <a:cs typeface="Arial" charset="0"/>
            </a:endParaRPr>
          </a:p>
        </p:txBody>
      </p:sp>
      <p:sp>
        <p:nvSpPr>
          <p:cNvPr id="8" name="AutoShape 15">
            <a:hlinkClick r:id="rId7" action="ppaction://hlinksldjump" highlightClick="1"/>
            <a:extLst>
              <a:ext uri="{FF2B5EF4-FFF2-40B4-BE49-F238E27FC236}">
                <a16:creationId xmlns:a16="http://schemas.microsoft.com/office/drawing/2014/main" id="{CCD9AAEB-D87B-00AF-DA2A-AB3362795567}"/>
              </a:ext>
            </a:extLst>
          </p:cNvPr>
          <p:cNvSpPr>
            <a:spLocks noChangeArrowheads="1"/>
          </p:cNvSpPr>
          <p:nvPr/>
        </p:nvSpPr>
        <p:spPr bwMode="auto">
          <a:xfrm>
            <a:off x="7728181" y="6192613"/>
            <a:ext cx="2377872"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err="1">
                <a:solidFill>
                  <a:srgbClr val="FFFFFF"/>
                </a:solidFill>
                <a:latin typeface="Arial" charset="0"/>
                <a:cs typeface="Arial" charset="0"/>
              </a:rPr>
              <a:t>Sts</a:t>
            </a:r>
            <a:r>
              <a:rPr lang="en-CA" sz="2133" dirty="0">
                <a:solidFill>
                  <a:srgbClr val="FFFFFF"/>
                </a:solidFill>
                <a:latin typeface="Arial" charset="0"/>
                <a:cs typeface="Arial" charset="0"/>
              </a:rPr>
              <a:t>. Antoine &amp; Paul</a:t>
            </a:r>
          </a:p>
          <a:p>
            <a:pPr algn="ctr" defTabSz="1219170" rtl="1" fontAlgn="base">
              <a:spcAft>
                <a:spcPct val="0"/>
              </a:spcAft>
              <a:defRPr/>
            </a:pPr>
            <a:r>
              <a:rPr lang="ar-EG" sz="2133" dirty="0">
                <a:solidFill>
                  <a:srgbClr val="FFFFFF"/>
                </a:solidFill>
                <a:latin typeface="Arial"/>
                <a:cs typeface="Arial"/>
              </a:rPr>
              <a:t>القديسين انطونيوس وبولا</a:t>
            </a:r>
            <a:endParaRPr lang="en-CA" sz="2133" dirty="0">
              <a:solidFill>
                <a:srgbClr val="FFFFFF"/>
              </a:solidFill>
              <a:latin typeface="Arial" charset="0"/>
              <a:cs typeface="Arial" charset="0"/>
            </a:endParaRPr>
          </a:p>
        </p:txBody>
      </p:sp>
    </p:spTree>
    <p:extLst>
      <p:ext uri="{BB962C8B-B14F-4D97-AF65-F5344CB8AC3E}">
        <p14:creationId xmlns:p14="http://schemas.microsoft.com/office/powerpoint/2010/main" val="300594609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nvGraphicFramePr>
        <p:xfrm>
          <a:off x="0" y="0"/>
          <a:ext cx="12192000" cy="6513576"/>
        </p:xfrm>
        <a:graphic>
          <a:graphicData uri="http://schemas.openxmlformats.org/drawingml/2006/table">
            <a:tbl>
              <a:tblPr/>
              <a:tblGrid>
                <a:gridCol w="4858043">
                  <a:extLst>
                    <a:ext uri="{9D8B030D-6E8A-4147-A177-3AD203B41FA5}">
                      <a16:colId xmlns:a16="http://schemas.microsoft.com/office/drawing/2014/main" val="20000"/>
                    </a:ext>
                  </a:extLst>
                </a:gridCol>
                <a:gridCol w="3989624">
                  <a:extLst>
                    <a:ext uri="{9D8B030D-6E8A-4147-A177-3AD203B41FA5}">
                      <a16:colId xmlns:a16="http://schemas.microsoft.com/office/drawing/2014/main" val="20001"/>
                    </a:ext>
                  </a:extLst>
                </a:gridCol>
                <a:gridCol w="3344333">
                  <a:extLst>
                    <a:ext uri="{9D8B030D-6E8A-4147-A177-3AD203B41FA5}">
                      <a16:colId xmlns:a16="http://schemas.microsoft.com/office/drawing/2014/main" val="20002"/>
                    </a:ext>
                  </a:extLst>
                </a:gridCol>
              </a:tblGrid>
              <a:tr h="6463792">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p~co</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ni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hanrwmi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euhwou</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p~twnf</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e~p~swi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hanjaji</a:t>
                      </a:r>
                      <a:r>
                        <a:rPr kumimoji="0" lang="en-US" sz="3200" b="0" i="0" u="none" strike="noStrike" cap="none" normalizeH="0" baseline="0" dirty="0">
                          <a:ln>
                            <a:noFill/>
                          </a:ln>
                          <a:solidFill>
                            <a:schemeClr val="tx1"/>
                          </a:solidFill>
                          <a:effectLst/>
                          <a:latin typeface="Coptic1" pitchFamily="2" charset="0"/>
                          <a:cs typeface="Arial" charset="0"/>
                        </a:rPr>
                        <a:t> n/eth/p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eyouwnh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e~bol</a:t>
                      </a:r>
                      <a:r>
                        <a:rPr kumimoji="0" lang="en-US" sz="32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A~litou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e~bolharon</a:t>
                      </a:r>
                      <a:r>
                        <a:rPr kumimoji="0" lang="en-US" sz="32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600"/>
                        </a:spcBef>
                        <a:spcAft>
                          <a:spcPct val="0"/>
                        </a:spcAft>
                        <a:buClrTx/>
                        <a:buSzTx/>
                        <a:buFontTx/>
                        <a:buNone/>
                        <a:tabLst/>
                      </a:pPr>
                      <a:r>
                        <a:rPr kumimoji="0" lang="fr-CA" sz="3200" b="0" i="0" u="none" strike="noStrike" cap="none" normalizeH="0" baseline="0" dirty="0">
                          <a:ln>
                            <a:noFill/>
                          </a:ln>
                          <a:solidFill>
                            <a:schemeClr val="tx1"/>
                          </a:solidFill>
                          <a:effectLst/>
                          <a:latin typeface="Coptic1" pitchFamily="2" charset="0"/>
                          <a:cs typeface="Arial" charset="0"/>
                        </a:rPr>
                        <a:t>Nem </a:t>
                      </a:r>
                      <a:r>
                        <a:rPr kumimoji="0" lang="fr-CA" sz="3200" b="0" i="0" u="none" strike="noStrike" cap="none" normalizeH="0" baseline="0" dirty="0" err="1">
                          <a:ln>
                            <a:noFill/>
                          </a:ln>
                          <a:solidFill>
                            <a:schemeClr val="tx1"/>
                          </a:solidFill>
                          <a:effectLst/>
                          <a:latin typeface="Coptic1" pitchFamily="2" charset="0"/>
                          <a:cs typeface="Arial" charset="0"/>
                        </a:rPr>
                        <a:t>e~bolha</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peklaoc</a:t>
                      </a:r>
                      <a:r>
                        <a:rPr kumimoji="0" lang="fr-CA" sz="3200" b="0" i="0" u="none" strike="noStrike" cap="none" normalizeH="0" baseline="0" dirty="0">
                          <a:ln>
                            <a:noFill/>
                          </a:ln>
                          <a:solidFill>
                            <a:schemeClr val="tx1"/>
                          </a:solidFill>
                          <a:effectLst/>
                          <a:latin typeface="Coptic1" pitchFamily="2" charset="0"/>
                          <a:cs typeface="Arial" charset="0"/>
                        </a:rPr>
                        <a:t> t/</a:t>
                      </a:r>
                      <a:r>
                        <a:rPr kumimoji="0" lang="fr-CA" sz="3200" b="0" i="0" u="none" strike="noStrike" cap="none" normalizeH="0" baseline="0" dirty="0" err="1">
                          <a:ln>
                            <a:noFill/>
                          </a:ln>
                          <a:solidFill>
                            <a:schemeClr val="tx1"/>
                          </a:solidFill>
                          <a:effectLst/>
                          <a:latin typeface="Coptic1" pitchFamily="2" charset="0"/>
                          <a:cs typeface="Arial" charset="0"/>
                        </a:rPr>
                        <a:t>rf</a:t>
                      </a:r>
                      <a:r>
                        <a:rPr kumimoji="0" lang="en-US" sz="32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en-US" sz="3200" b="0" i="0" u="none" strike="noStrike" cap="none" normalizeH="0" baseline="0" dirty="0">
                          <a:ln>
                            <a:noFill/>
                          </a:ln>
                          <a:solidFill>
                            <a:schemeClr val="tx1"/>
                          </a:solidFill>
                          <a:effectLst/>
                          <a:latin typeface="Coptic1" pitchFamily="2" charset="0"/>
                          <a:cs typeface="Arial" charset="0"/>
                        </a:rPr>
                        <a:t>Nem </a:t>
                      </a:r>
                      <a:r>
                        <a:rPr kumimoji="0" lang="en-US" sz="3200" b="0" i="0" u="none" strike="noStrike" cap="none" normalizeH="0" baseline="0" dirty="0" err="1">
                          <a:ln>
                            <a:noFill/>
                          </a:ln>
                          <a:solidFill>
                            <a:schemeClr val="tx1"/>
                          </a:solidFill>
                          <a:effectLst/>
                          <a:latin typeface="Coptic1" pitchFamily="2" charset="0"/>
                          <a:cs typeface="Arial" charset="0"/>
                        </a:rPr>
                        <a:t>e~bolha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taiEkk~l</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cia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yai</a:t>
                      </a:r>
                      <a:r>
                        <a:rPr kumimoji="0" lang="en-US" sz="32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fr-CA" sz="3200" b="0" i="0" u="none" strike="noStrike" cap="none" normalizeH="0" baseline="0" dirty="0">
                          <a:ln>
                            <a:noFill/>
                          </a:ln>
                          <a:solidFill>
                            <a:schemeClr val="tx1"/>
                          </a:solidFill>
                          <a:effectLst/>
                          <a:latin typeface="Coptic1" pitchFamily="2" charset="0"/>
                          <a:cs typeface="Arial" charset="0"/>
                        </a:rPr>
                        <a:t>Nem </a:t>
                      </a:r>
                      <a:r>
                        <a:rPr kumimoji="0" lang="fr-CA" sz="3200" b="0" i="0" u="none" strike="noStrike" cap="none" normalizeH="0" baseline="0" dirty="0" err="1">
                          <a:ln>
                            <a:noFill/>
                          </a:ln>
                          <a:solidFill>
                            <a:schemeClr val="tx1"/>
                          </a:solidFill>
                          <a:effectLst/>
                          <a:latin typeface="Coptic1" pitchFamily="2" charset="0"/>
                          <a:cs typeface="Arial" charset="0"/>
                        </a:rPr>
                        <a:t>e~bolha</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paima</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e~youab</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n~tak</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vai</a:t>
                      </a:r>
                      <a:r>
                        <a:rPr kumimoji="0" lang="fr-CA" sz="32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toute intrigue des hommes méchants, toute attaque des ennemis visibles et invisibles :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Éloigne</a:t>
                      </a:r>
                      <a:r>
                        <a:rPr kumimoji="0" lang="fr-CA" sz="3200" b="0" i="0" u="none" strike="noStrike" cap="none" normalizeH="0" baseline="0" dirty="0">
                          <a:ln>
                            <a:noFill/>
                          </a:ln>
                          <a:solidFill>
                            <a:schemeClr val="tx1"/>
                          </a:solidFill>
                          <a:effectLst/>
                          <a:latin typeface="Arial" charset="0"/>
                          <a:cs typeface="Arial" charset="0"/>
                        </a:rPr>
                        <a:t>-les de nous.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Et de tout ton peuple.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CA" sz="3200" b="0" i="0" u="none" strike="noStrike" cap="none" normalizeH="0" baseline="0" dirty="0">
                          <a:ln>
                            <a:noFill/>
                          </a:ln>
                          <a:solidFill>
                            <a:schemeClr val="tx1"/>
                          </a:solidFill>
                          <a:effectLst/>
                          <a:latin typeface="Arial" charset="0"/>
                          <a:cs typeface="Arial" charset="0"/>
                        </a:rPr>
                        <a:t>Et de cette sainte Église. </a:t>
                      </a: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Et de ce lieu saint qui est à Toi.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وَمُؤَامَرَةِ </a:t>
                      </a:r>
                      <a:r>
                        <a:rPr kumimoji="0" lang="ar-SA" sz="4300" b="0" i="0" u="none" strike="noStrike" cap="none" normalizeH="0" baseline="0" dirty="0" err="1">
                          <a:ln>
                            <a:noFill/>
                          </a:ln>
                          <a:solidFill>
                            <a:schemeClr val="tx1"/>
                          </a:solidFill>
                          <a:effectLst/>
                          <a:latin typeface="Arial" charset="0"/>
                          <a:cs typeface="Arial" charset="0"/>
                        </a:rPr>
                        <a:t>ٱلنَّاسِ</a:t>
                      </a:r>
                      <a:r>
                        <a:rPr kumimoji="0" lang="ar-SA"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err="1">
                          <a:ln>
                            <a:noFill/>
                          </a:ln>
                          <a:solidFill>
                            <a:schemeClr val="tx1"/>
                          </a:solidFill>
                          <a:effectLst/>
                          <a:latin typeface="Arial" charset="0"/>
                          <a:cs typeface="Arial" charset="0"/>
                        </a:rPr>
                        <a:t>ٱلأَشْرَارِ</a:t>
                      </a:r>
                      <a:r>
                        <a:rPr kumimoji="0" lang="ar-SA" sz="4300" b="0" i="0" u="none" strike="noStrike" cap="none" normalizeH="0" baseline="0" dirty="0">
                          <a:ln>
                            <a:noFill/>
                          </a:ln>
                          <a:solidFill>
                            <a:schemeClr val="tx1"/>
                          </a:solidFill>
                          <a:effectLst/>
                          <a:latin typeface="Arial" charset="0"/>
                          <a:cs typeface="Arial" charset="0"/>
                        </a:rPr>
                        <a:t>، وَقِيَامِ </a:t>
                      </a:r>
                      <a:r>
                        <a:rPr kumimoji="0" lang="ar-SA" sz="4300" b="0" i="0" u="none" strike="noStrike" cap="none" normalizeH="0" baseline="0" dirty="0" err="1">
                          <a:ln>
                            <a:noFill/>
                          </a:ln>
                          <a:solidFill>
                            <a:schemeClr val="tx1"/>
                          </a:solidFill>
                          <a:effectLst/>
                          <a:latin typeface="Arial" charset="0"/>
                          <a:cs typeface="Arial" charset="0"/>
                        </a:rPr>
                        <a:t>ٱلأَعْدَاءِ</a:t>
                      </a:r>
                      <a:r>
                        <a:rPr kumimoji="0" lang="ar-SA"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err="1">
                          <a:ln>
                            <a:noFill/>
                          </a:ln>
                          <a:solidFill>
                            <a:schemeClr val="tx1"/>
                          </a:solidFill>
                          <a:effectLst/>
                          <a:latin typeface="Arial" charset="0"/>
                          <a:cs typeface="Arial" charset="0"/>
                        </a:rPr>
                        <a:t>ٱلْخَفِيِّينَ</a:t>
                      </a:r>
                      <a:r>
                        <a:rPr kumimoji="0" lang="ar-SA"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err="1">
                          <a:ln>
                            <a:noFill/>
                          </a:ln>
                          <a:solidFill>
                            <a:schemeClr val="tx1"/>
                          </a:solidFill>
                          <a:effectLst/>
                          <a:latin typeface="Arial" charset="0"/>
                          <a:cs typeface="Arial" charset="0"/>
                        </a:rPr>
                        <a:t>وَٱلظَّاهِرِينَ</a:t>
                      </a:r>
                      <a:r>
                        <a:rPr kumimoji="0" lang="ar-SA" sz="4300" b="0" i="0" u="none" strike="noStrike" cap="none" normalizeH="0" baseline="0" dirty="0">
                          <a:ln>
                            <a:noFill/>
                          </a:ln>
                          <a:solidFill>
                            <a:schemeClr val="tx1"/>
                          </a:solidFill>
                          <a:effectLst/>
                          <a:latin typeface="Arial" charset="0"/>
                          <a:cs typeface="Arial" charset="0"/>
                        </a:rPr>
                        <a:t>.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err="1">
                          <a:ln>
                            <a:noFill/>
                          </a:ln>
                          <a:solidFill>
                            <a:schemeClr val="tx1"/>
                          </a:solidFill>
                          <a:effectLst/>
                          <a:latin typeface="Arial" charset="0"/>
                          <a:cs typeface="Arial" charset="0"/>
                        </a:rPr>
                        <a:t>ٱنْزِعْهَا</a:t>
                      </a:r>
                      <a:r>
                        <a:rPr kumimoji="0" lang="ar-SA" sz="4300" b="0" i="0" u="none" strike="noStrike" cap="none" normalizeH="0" baseline="0" dirty="0">
                          <a:ln>
                            <a:noFill/>
                          </a:ln>
                          <a:solidFill>
                            <a:schemeClr val="tx1"/>
                          </a:solidFill>
                          <a:effectLst/>
                          <a:latin typeface="Arial" charset="0"/>
                          <a:cs typeface="Arial" charset="0"/>
                        </a:rPr>
                        <a:t> عَنَّا.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وَعَنْ سَائِرِ شَعْبِكَ.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charset="0"/>
                        </a:rPr>
                        <a:t>وَعَنْ هٰذِهِ </a:t>
                      </a:r>
                      <a:r>
                        <a:rPr kumimoji="0" lang="ar-SA" sz="4300" b="0" i="0" u="none" strike="noStrike" cap="none" normalizeH="0" baseline="0" dirty="0" err="1">
                          <a:ln>
                            <a:noFill/>
                          </a:ln>
                          <a:solidFill>
                            <a:schemeClr val="tx1"/>
                          </a:solidFill>
                          <a:effectLst/>
                          <a:latin typeface="Arial" charset="0"/>
                          <a:cs typeface="Arial" charset="0"/>
                        </a:rPr>
                        <a:t>ٱلْكَنِيسَةِ</a:t>
                      </a:r>
                      <a:r>
                        <a:rPr kumimoji="0" lang="ar-SA" sz="4300" b="0" i="0" u="none" strike="noStrike" cap="none" normalizeH="0" baseline="0" dirty="0">
                          <a:ln>
                            <a:noFill/>
                          </a:ln>
                          <a:solidFill>
                            <a:schemeClr val="tx1"/>
                          </a:solidFill>
                          <a:effectLst/>
                          <a:latin typeface="Arial" charset="0"/>
                          <a:cs typeface="Arial" charset="0"/>
                        </a:rPr>
                        <a:t>.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وَعَنْ مَوْضِعِكَ </a:t>
                      </a:r>
                      <a:r>
                        <a:rPr kumimoji="0" lang="ar-SA" sz="4300" b="0" i="0" u="none" strike="noStrike" cap="none" normalizeH="0" baseline="0" dirty="0" err="1">
                          <a:ln>
                            <a:noFill/>
                          </a:ln>
                          <a:solidFill>
                            <a:schemeClr val="tx1"/>
                          </a:solidFill>
                          <a:effectLst/>
                          <a:latin typeface="Arial" charset="0"/>
                          <a:cs typeface="Arial" charset="0"/>
                        </a:rPr>
                        <a:t>ٱلْمُقَدَّسِ</a:t>
                      </a:r>
                      <a:r>
                        <a:rPr kumimoji="0" lang="ar-SA" sz="4300" b="0" i="0" u="none" strike="noStrike" cap="none" normalizeH="0" baseline="0" dirty="0">
                          <a:ln>
                            <a:noFill/>
                          </a:ln>
                          <a:solidFill>
                            <a:schemeClr val="tx1"/>
                          </a:solidFill>
                          <a:effectLst/>
                          <a:latin typeface="Arial" charset="0"/>
                          <a:cs typeface="Arial" charset="0"/>
                        </a:rPr>
                        <a:t> هٰذَا. </a:t>
                      </a:r>
                      <a:endParaRPr kumimoji="0" lang="fr-FR"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35118" name="Group 46"/>
          <p:cNvGraphicFramePr>
            <a:graphicFrameLocks noGrp="1"/>
          </p:cNvGraphicFramePr>
          <p:nvPr/>
        </p:nvGraphicFramePr>
        <p:xfrm>
          <a:off x="0" y="965200"/>
          <a:ext cx="12192000" cy="5384800"/>
        </p:xfrm>
        <a:graphic>
          <a:graphicData uri="http://schemas.openxmlformats.org/drawingml/2006/table">
            <a:tbl>
              <a:tblPr/>
              <a:tblGrid>
                <a:gridCol w="7069312">
                  <a:extLst>
                    <a:ext uri="{9D8B030D-6E8A-4147-A177-3AD203B41FA5}">
                      <a16:colId xmlns:a16="http://schemas.microsoft.com/office/drawing/2014/main" val="20000"/>
                    </a:ext>
                  </a:extLst>
                </a:gridCol>
                <a:gridCol w="5122688">
                  <a:extLst>
                    <a:ext uri="{9D8B030D-6E8A-4147-A177-3AD203B41FA5}">
                      <a16:colId xmlns:a16="http://schemas.microsoft.com/office/drawing/2014/main" val="20001"/>
                    </a:ext>
                  </a:extLst>
                </a:gridCol>
              </a:tblGrid>
              <a:tr h="2234120">
                <a:tc>
                  <a:txBody>
                    <a:bodyPr/>
                    <a:lstStyle/>
                    <a:p>
                      <a:pPr algn="ctr"/>
                      <a:r>
                        <a:rPr lang="fr-FR" sz="3200" b="0" i="0" u="none" strike="noStrike" kern="1200" baseline="0" dirty="0">
                          <a:solidFill>
                            <a:schemeClr val="tx1"/>
                          </a:solidFill>
                          <a:latin typeface="+mn-lt"/>
                          <a:ea typeface="+mn-ea"/>
                          <a:cs typeface="+mn-cs"/>
                        </a:rPr>
                        <a:t>Marc, ô toi le saint apôtre </a:t>
                      </a:r>
                    </a:p>
                    <a:p>
                      <a:pPr algn="ctr"/>
                      <a:r>
                        <a:rPr lang="fr-FR" sz="3200" b="0" i="0" u="none" strike="noStrike" kern="1200" baseline="0" dirty="0">
                          <a:solidFill>
                            <a:schemeClr val="tx1"/>
                          </a:solidFill>
                          <a:latin typeface="+mn-lt"/>
                          <a:ea typeface="+mn-ea"/>
                          <a:cs typeface="+mn-cs"/>
                        </a:rPr>
                        <a:t>Et aussi l’évangéliste </a:t>
                      </a:r>
                    </a:p>
                    <a:p>
                      <a:pPr algn="ctr"/>
                      <a:r>
                        <a:rPr lang="fr-FR" sz="3200" b="0" i="0" u="none" strike="noStrike" kern="1200" baseline="0" dirty="0">
                          <a:solidFill>
                            <a:schemeClr val="tx1"/>
                          </a:solidFill>
                          <a:latin typeface="+mn-lt"/>
                          <a:ea typeface="+mn-ea"/>
                          <a:cs typeface="+mn-cs"/>
                        </a:rPr>
                        <a:t>Le témoin de la passion </a:t>
                      </a:r>
                    </a:p>
                    <a:p>
                      <a:pPr algn="ctr"/>
                      <a:r>
                        <a:rPr lang="fr-FR" sz="3200" b="0" i="0" u="none" strike="noStrike" kern="1200" baseline="0" dirty="0">
                          <a:solidFill>
                            <a:schemeClr val="tx1"/>
                          </a:solidFill>
                          <a:latin typeface="+mn-lt"/>
                          <a:ea typeface="+mn-ea"/>
                          <a:cs typeface="+mn-cs"/>
                        </a:rPr>
                        <a:t>La Passion du Dieu Unique</a:t>
                      </a:r>
                      <a:endParaRPr kumimoji="0" lang="fr-CA"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9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يَا مرقس الرسول</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والإنجيلي</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الشاهد لآلام </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الإله</a:t>
                      </a:r>
                      <a:r>
                        <a:rPr kumimoji="0" lang="ar-EG" sz="3200" b="0" i="0" u="none" strike="noStrike" cap="none" normalizeH="0" baseline="0" dirty="0">
                          <a:ln>
                            <a:noFill/>
                          </a:ln>
                          <a:solidFill>
                            <a:schemeClr val="tx1"/>
                          </a:solidFill>
                          <a:effectLst/>
                          <a:latin typeface="Arial" charset="0"/>
                          <a:cs typeface="Arial" charset="0"/>
                        </a:rPr>
                        <a:t> </a:t>
                      </a:r>
                      <a:r>
                        <a:rPr kumimoji="0" lang="ar-SA" sz="3200" b="0" i="0" u="none" strike="noStrike" cap="none" normalizeH="0" baseline="0" dirty="0">
                          <a:ln>
                            <a:noFill/>
                          </a:ln>
                          <a:solidFill>
                            <a:schemeClr val="tx1"/>
                          </a:solidFill>
                          <a:effectLst/>
                          <a:latin typeface="Arial" charset="0"/>
                          <a:cs typeface="Arial" charset="0"/>
                        </a:rPr>
                        <a:t>الوحيد</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15068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4800" b="0" i="0" u="none" strike="noStrike" cap="none" normalizeH="0" baseline="0" dirty="0" err="1">
                          <a:ln>
                            <a:noFill/>
                          </a:ln>
                          <a:solidFill>
                            <a:srgbClr val="FFFF00"/>
                          </a:solidFill>
                          <a:effectLst/>
                          <a:latin typeface="Avva_Marcos" panose="04020500000000000000" pitchFamily="82" charset="0"/>
                          <a:cs typeface="Arial" charset="0"/>
                        </a:rPr>
                        <a:t>M</a:t>
                      </a:r>
                      <a:r>
                        <a:rPr kumimoji="0" lang="en-US" sz="4800" b="0" i="0" u="none" strike="noStrike" cap="none" normalizeH="0" baseline="0" dirty="0" err="1">
                          <a:ln>
                            <a:noFill/>
                          </a:ln>
                          <a:solidFill>
                            <a:srgbClr val="FFFF00"/>
                          </a:solidFill>
                          <a:effectLst/>
                          <a:latin typeface="Coptic1" pitchFamily="2" charset="0"/>
                          <a:cs typeface="Arial" charset="0"/>
                        </a:rPr>
                        <a:t>arkoc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pia~poctoloc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ouoh</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pieuaggelict</a:t>
                      </a:r>
                      <a:r>
                        <a:rPr kumimoji="0" lang="en-US" sz="4800" b="0" i="0" u="none" strike="noStrike" cap="none" normalizeH="0" baseline="0" dirty="0">
                          <a:ln>
                            <a:noFill/>
                          </a:ln>
                          <a:solidFill>
                            <a:srgbClr val="FFFF00"/>
                          </a:solidFill>
                          <a:effectLst/>
                          <a:latin typeface="Coptic1" pitchFamily="2" charset="0"/>
                          <a:cs typeface="Arial" charset="0"/>
                        </a:rPr>
                        <a:t>/c :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pimeyre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qa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nim~kauh</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n~te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piMonogen</a:t>
                      </a:r>
                      <a:r>
                        <a:rPr kumimoji="0" lang="en-US" sz="4800" b="0" i="0" u="none" strike="noStrike" cap="none" normalizeH="0" baseline="0" dirty="0">
                          <a:ln>
                            <a:noFill/>
                          </a:ln>
                          <a:solidFill>
                            <a:srgbClr val="FFFF00"/>
                          </a:solidFill>
                          <a:effectLst/>
                          <a:latin typeface="Coptic1" pitchFamily="2" charset="0"/>
                          <a:cs typeface="Arial" charset="0"/>
                        </a:rPr>
                        <a:t>/c </a:t>
                      </a:r>
                      <a:r>
                        <a:rPr kumimoji="0" lang="en-US" sz="4800" b="0" i="0" u="none" strike="noStrike" cap="none" normalizeH="0" baseline="0" dirty="0" err="1">
                          <a:ln>
                            <a:noFill/>
                          </a:ln>
                          <a:solidFill>
                            <a:srgbClr val="FFFF00"/>
                          </a:solidFill>
                          <a:effectLst/>
                          <a:latin typeface="Coptic1" pitchFamily="2" charset="0"/>
                          <a:cs typeface="Arial" charset="0"/>
                        </a:rPr>
                        <a:t>n~Nou</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12035107" name="Group 35"/>
          <p:cNvGraphicFramePr>
            <a:graphicFrameLocks noGrp="1"/>
          </p:cNvGraphicFramePr>
          <p:nvPr/>
        </p:nvGraphicFramePr>
        <p:xfrm>
          <a:off x="1271056" y="0"/>
          <a:ext cx="9649888" cy="822960"/>
        </p:xfrm>
        <a:graphic>
          <a:graphicData uri="http://schemas.openxmlformats.org/drawingml/2006/table">
            <a:tbl>
              <a:tblPr/>
              <a:tblGrid>
                <a:gridCol w="9649888">
                  <a:extLst>
                    <a:ext uri="{9D8B030D-6E8A-4147-A177-3AD203B41FA5}">
                      <a16:colId xmlns:a16="http://schemas.microsoft.com/office/drawing/2014/main" val="20000"/>
                    </a:ext>
                  </a:extLst>
                </a:gridCol>
              </a:tblGrid>
              <a:tr h="82296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Doxologie pour saint Marc</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400" b="0" i="0" u="none" strike="noStrike" cap="none" normalizeH="0" baseline="0" dirty="0" err="1">
                          <a:ln>
                            <a:noFill/>
                          </a:ln>
                          <a:solidFill>
                            <a:schemeClr val="tx1"/>
                          </a:solidFill>
                          <a:effectLst/>
                          <a:latin typeface="Arial" charset="0"/>
                          <a:cs typeface="Arial" charset="0"/>
                        </a:rPr>
                        <a:t>ذوكصولوجية</a:t>
                      </a:r>
                      <a:r>
                        <a:rPr kumimoji="0" lang="ar-EG" sz="2400" b="0" i="0" u="none" strike="noStrike" cap="none" normalizeH="0" baseline="0" dirty="0">
                          <a:ln>
                            <a:noFill/>
                          </a:ln>
                          <a:solidFill>
                            <a:schemeClr val="tx1"/>
                          </a:solidFill>
                          <a:effectLst/>
                          <a:latin typeface="Arial" charset="0"/>
                          <a:cs typeface="Arial" charset="0"/>
                        </a:rPr>
                        <a:t> مارمرقس</a:t>
                      </a:r>
                      <a:endParaRPr kumimoji="0" lang="en-CA" sz="2400" b="0" i="0" u="none" strike="noStrike" cap="none" normalizeH="0" baseline="0" dirty="0">
                        <a:ln>
                          <a:noFill/>
                        </a:ln>
                        <a:solidFill>
                          <a:schemeClr val="tx1"/>
                        </a:solidFill>
                        <a:effectLst/>
                        <a:latin typeface="Arial" charset="0"/>
                        <a:cs typeface="Arial" charset="0"/>
                      </a:endParaRPr>
                    </a:p>
                  </a:txBody>
                  <a:tcPr marL="121920" marR="12192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 name="Picture 14" descr="St Mark the Apostle"/>
          <p:cNvPicPr>
            <a:picLocks noChangeAspect="1" noChangeArrowheads="1"/>
          </p:cNvPicPr>
          <p:nvPr/>
        </p:nvPicPr>
        <p:blipFill>
          <a:blip r:embed="rId3" cstate="print"/>
          <a:stretch>
            <a:fillRect/>
          </a:stretch>
        </p:blipFill>
        <p:spPr bwMode="auto">
          <a:xfrm>
            <a:off x="10361088" y="4117330"/>
            <a:ext cx="1830912" cy="2740671"/>
          </a:xfrm>
          <a:prstGeom prst="rect">
            <a:avLst/>
          </a:prstGeom>
          <a:noFill/>
          <a:ln w="9525">
            <a:noFill/>
            <a:miter lim="800000"/>
            <a:headEnd/>
            <a:tailEnd/>
          </a:ln>
        </p:spPr>
      </p:pic>
    </p:spTree>
    <p:extLst>
      <p:ext uri="{BB962C8B-B14F-4D97-AF65-F5344CB8AC3E}">
        <p14:creationId xmlns:p14="http://schemas.microsoft.com/office/powerpoint/2010/main" val="2493025"/>
      </p:ext>
    </p:extLst>
  </p:cSld>
  <p:clrMapOvr>
    <a:masterClrMapping/>
  </p:clrMapOvr>
  <p:transition/>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37160" name="Group 40"/>
          <p:cNvGraphicFramePr>
            <a:graphicFrameLocks noGrp="1"/>
          </p:cNvGraphicFramePr>
          <p:nvPr/>
        </p:nvGraphicFramePr>
        <p:xfrm>
          <a:off x="0" y="103716"/>
          <a:ext cx="12192000" cy="6165088"/>
        </p:xfrm>
        <a:graphic>
          <a:graphicData uri="http://schemas.openxmlformats.org/drawingml/2006/table">
            <a:tbl>
              <a:tblPr/>
              <a:tblGrid>
                <a:gridCol w="8017933">
                  <a:extLst>
                    <a:ext uri="{9D8B030D-6E8A-4147-A177-3AD203B41FA5}">
                      <a16:colId xmlns:a16="http://schemas.microsoft.com/office/drawing/2014/main" val="20000"/>
                    </a:ext>
                  </a:extLst>
                </a:gridCol>
                <a:gridCol w="4174067">
                  <a:extLst>
                    <a:ext uri="{9D8B030D-6E8A-4147-A177-3AD203B41FA5}">
                      <a16:colId xmlns:a16="http://schemas.microsoft.com/office/drawing/2014/main" val="20001"/>
                    </a:ext>
                  </a:extLst>
                </a:gridCol>
              </a:tblGrid>
              <a:tr h="2334768">
                <a:tc>
                  <a:txBody>
                    <a:bodyPr/>
                    <a:lstStyle/>
                    <a:p>
                      <a:pPr algn="ctr"/>
                      <a:r>
                        <a:rPr lang="fr-FR" sz="3200" b="0" i="0" u="none" strike="noStrike" kern="1200" baseline="0" dirty="0">
                          <a:solidFill>
                            <a:schemeClr val="tx1"/>
                          </a:solidFill>
                          <a:latin typeface="+mn-lt"/>
                          <a:ea typeface="+mn-ea"/>
                          <a:cs typeface="+mn-cs"/>
                        </a:rPr>
                        <a:t>Tu vins et nous apportas</a:t>
                      </a:r>
                    </a:p>
                    <a:p>
                      <a:pPr algn="ctr"/>
                      <a:r>
                        <a:rPr lang="fr-FR" sz="3200" b="0" i="0" u="none" strike="noStrike" kern="1200" baseline="0" dirty="0">
                          <a:solidFill>
                            <a:schemeClr val="tx1"/>
                          </a:solidFill>
                          <a:latin typeface="+mn-lt"/>
                          <a:ea typeface="+mn-ea"/>
                          <a:cs typeface="+mn-cs"/>
                        </a:rPr>
                        <a:t>Lumière de ton Évangile </a:t>
                      </a:r>
                    </a:p>
                    <a:p>
                      <a:pPr algn="ctr"/>
                      <a:r>
                        <a:rPr lang="fr-FR" sz="3200" b="0" i="0" u="none" strike="noStrike" kern="1200" baseline="0" dirty="0">
                          <a:solidFill>
                            <a:schemeClr val="tx1"/>
                          </a:solidFill>
                          <a:latin typeface="+mn-lt"/>
                          <a:ea typeface="+mn-ea"/>
                          <a:cs typeface="+mn-cs"/>
                        </a:rPr>
                        <a:t>Et tu nous as enseigné </a:t>
                      </a:r>
                    </a:p>
                    <a:p>
                      <a:pPr algn="ctr"/>
                      <a:r>
                        <a:rPr lang="fr-FR" sz="3200" b="0" i="0" u="none" strike="noStrike" kern="1200" baseline="0" dirty="0">
                          <a:solidFill>
                            <a:schemeClr val="tx1"/>
                          </a:solidFill>
                          <a:latin typeface="+mn-lt"/>
                          <a:ea typeface="+mn-ea"/>
                          <a:cs typeface="+mn-cs"/>
                        </a:rPr>
                        <a:t>Père et Fils et Saint Esprit</a:t>
                      </a:r>
                      <a:endParaRPr kumimoji="0" lang="fr-CA"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أتيت وأنرت لنا</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بإنجيلك وعلمتنا </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الْآب </a:t>
                      </a:r>
                      <a:r>
                        <a:rPr kumimoji="0" lang="ar-SA" sz="3200" b="0" i="0" u="none" strike="noStrike" cap="none" normalizeH="0" baseline="0" dirty="0" err="1">
                          <a:ln>
                            <a:noFill/>
                          </a:ln>
                          <a:solidFill>
                            <a:schemeClr val="tx1"/>
                          </a:solidFill>
                          <a:effectLst/>
                          <a:latin typeface="Arial" charset="0"/>
                          <a:cs typeface="Arial" charset="0"/>
                        </a:rPr>
                        <a:t>والإبن</a:t>
                      </a:r>
                      <a:r>
                        <a:rPr kumimoji="0" lang="ar-SA" sz="3200" b="0" i="0" u="none" strike="noStrike" cap="none" normalizeH="0" baseline="0" dirty="0">
                          <a:ln>
                            <a:noFill/>
                          </a:ln>
                          <a:solidFill>
                            <a:schemeClr val="tx1"/>
                          </a:solidFill>
                          <a:effectLst/>
                          <a:latin typeface="Arial" charset="0"/>
                          <a:cs typeface="Arial" charset="0"/>
                        </a:rPr>
                        <a:t> </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والروح</a:t>
                      </a:r>
                      <a:r>
                        <a:rPr kumimoji="0" lang="ar-EG" sz="3200" b="0" i="0" u="none" strike="noStrike" cap="none" normalizeH="0" baseline="0" dirty="0">
                          <a:ln>
                            <a:noFill/>
                          </a:ln>
                          <a:solidFill>
                            <a:schemeClr val="tx1"/>
                          </a:solidFill>
                          <a:effectLst/>
                          <a:latin typeface="Arial" charset="0"/>
                          <a:cs typeface="Arial" charset="0"/>
                        </a:rPr>
                        <a:t> </a:t>
                      </a:r>
                      <a:r>
                        <a:rPr kumimoji="0" lang="ar-SA" sz="3200" b="0" i="0" u="none" strike="noStrike" cap="none" normalizeH="0" baseline="0" dirty="0">
                          <a:ln>
                            <a:noFill/>
                          </a:ln>
                          <a:solidFill>
                            <a:schemeClr val="tx1"/>
                          </a:solidFill>
                          <a:effectLst/>
                          <a:latin typeface="Arial" charset="0"/>
                          <a:cs typeface="Arial" charset="0"/>
                        </a:rPr>
                        <a:t>القدوس</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83032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Aki~ </a:t>
                      </a:r>
                      <a:r>
                        <a:rPr kumimoji="0" lang="en-US" sz="5300" b="0" i="0" u="none" strike="noStrike" cap="none" normalizeH="0" baseline="0" dirty="0" err="1">
                          <a:ln>
                            <a:noFill/>
                          </a:ln>
                          <a:solidFill>
                            <a:srgbClr val="FFFF00"/>
                          </a:solidFill>
                          <a:effectLst/>
                          <a:latin typeface="Coptic1" pitchFamily="2" charset="0"/>
                          <a:cs typeface="Arial" charset="0"/>
                        </a:rPr>
                        <a:t>akerouwini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e~ron</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hiten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pekeuaggelion</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akt~cabon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m~v~Iwt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p~S</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ri</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piP~neuma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6" name="Picture 14" descr="St Mark the Apostle"/>
          <p:cNvPicPr>
            <a:picLocks noChangeAspect="1" noChangeArrowheads="1"/>
          </p:cNvPicPr>
          <p:nvPr/>
        </p:nvPicPr>
        <p:blipFill>
          <a:blip r:embed="rId3" cstate="print"/>
          <a:stretch>
            <a:fillRect/>
          </a:stretch>
        </p:blipFill>
        <p:spPr bwMode="auto">
          <a:xfrm>
            <a:off x="10817549" y="4800600"/>
            <a:ext cx="1374451" cy="2057400"/>
          </a:xfrm>
          <a:prstGeom prst="rect">
            <a:avLst/>
          </a:prstGeom>
          <a:noFill/>
          <a:ln w="9525">
            <a:noFill/>
            <a:miter lim="800000"/>
            <a:headEnd/>
            <a:tailEnd/>
          </a:ln>
        </p:spPr>
      </p:pic>
    </p:spTree>
    <p:extLst>
      <p:ext uri="{BB962C8B-B14F-4D97-AF65-F5344CB8AC3E}">
        <p14:creationId xmlns:p14="http://schemas.microsoft.com/office/powerpoint/2010/main" val="1830999658"/>
      </p:ext>
    </p:extLst>
  </p:cSld>
  <p:clrMapOvr>
    <a:masterClrMapping/>
  </p:clrMapOvr>
  <p:transition/>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39198" name="Group 30"/>
          <p:cNvGraphicFramePr>
            <a:graphicFrameLocks noGrp="1"/>
          </p:cNvGraphicFramePr>
          <p:nvPr/>
        </p:nvGraphicFramePr>
        <p:xfrm>
          <a:off x="0" y="101601"/>
          <a:ext cx="12192000" cy="5906625"/>
        </p:xfrm>
        <a:graphic>
          <a:graphicData uri="http://schemas.openxmlformats.org/drawingml/2006/table">
            <a:tbl>
              <a:tblPr/>
              <a:tblGrid>
                <a:gridCol w="7581580">
                  <a:extLst>
                    <a:ext uri="{9D8B030D-6E8A-4147-A177-3AD203B41FA5}">
                      <a16:colId xmlns:a16="http://schemas.microsoft.com/office/drawing/2014/main" val="20000"/>
                    </a:ext>
                  </a:extLst>
                </a:gridCol>
                <a:gridCol w="4610420">
                  <a:extLst>
                    <a:ext uri="{9D8B030D-6E8A-4147-A177-3AD203B41FA5}">
                      <a16:colId xmlns:a16="http://schemas.microsoft.com/office/drawing/2014/main" val="20001"/>
                    </a:ext>
                  </a:extLst>
                </a:gridCol>
              </a:tblGrid>
              <a:tr h="2450193">
                <a:tc>
                  <a:txBody>
                    <a:bodyPr/>
                    <a:lstStyle/>
                    <a:p>
                      <a:pPr algn="ctr"/>
                      <a:r>
                        <a:rPr lang="fr-FR" sz="3200" b="0" i="0" u="none" strike="noStrike" kern="1200" baseline="0" dirty="0">
                          <a:solidFill>
                            <a:schemeClr val="tx1"/>
                          </a:solidFill>
                          <a:latin typeface="+mn-lt"/>
                          <a:ea typeface="+mn-ea"/>
                          <a:cs typeface="+mn-cs"/>
                        </a:rPr>
                        <a:t>Des ténèbres, tu nous sortis </a:t>
                      </a:r>
                    </a:p>
                    <a:p>
                      <a:pPr algn="ctr"/>
                      <a:r>
                        <a:rPr lang="fr-FR" sz="3200" b="0" i="0" u="none" strike="noStrike" kern="1200" baseline="0" dirty="0">
                          <a:solidFill>
                            <a:schemeClr val="tx1"/>
                          </a:solidFill>
                          <a:latin typeface="+mn-lt"/>
                          <a:ea typeface="+mn-ea"/>
                          <a:cs typeface="+mn-cs"/>
                        </a:rPr>
                        <a:t>Vers la lumière véritable </a:t>
                      </a:r>
                    </a:p>
                    <a:p>
                      <a:pPr algn="ctr"/>
                      <a:r>
                        <a:rPr lang="fr-FR" sz="3200" b="0" i="0" u="none" strike="noStrike" kern="1200" baseline="0" dirty="0">
                          <a:solidFill>
                            <a:schemeClr val="tx1"/>
                          </a:solidFill>
                          <a:latin typeface="+mn-lt"/>
                          <a:ea typeface="+mn-ea"/>
                          <a:cs typeface="+mn-cs"/>
                        </a:rPr>
                        <a:t>Nous nourris du Pain de Vie </a:t>
                      </a:r>
                    </a:p>
                    <a:p>
                      <a:pPr algn="ctr"/>
                      <a:r>
                        <a:rPr lang="fr-FR" sz="3200" b="0" i="0" u="none" strike="noStrike" kern="1200" baseline="0" dirty="0">
                          <a:solidFill>
                            <a:schemeClr val="tx1"/>
                          </a:solidFill>
                          <a:latin typeface="+mn-lt"/>
                          <a:ea typeface="+mn-ea"/>
                          <a:cs typeface="+mn-cs"/>
                        </a:rPr>
                        <a:t>Qui est descendu du ciel</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وأخرجتنا من </a:t>
                      </a:r>
                      <a:r>
                        <a:rPr kumimoji="0" lang="ar-SA" sz="3200" b="0" i="0" u="none" strike="noStrike" cap="none" normalizeH="0" baseline="0" dirty="0" err="1">
                          <a:ln>
                            <a:noFill/>
                          </a:ln>
                          <a:solidFill>
                            <a:schemeClr val="tx1"/>
                          </a:solidFill>
                          <a:effectLst/>
                          <a:latin typeface="Arial" charset="0"/>
                          <a:cs typeface="Arial" charset="0"/>
                        </a:rPr>
                        <a:t>الظملة</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إلى</a:t>
                      </a:r>
                      <a:r>
                        <a:rPr kumimoji="0" lang="ar-EG" sz="3200" b="0" i="0" u="none" strike="noStrike" cap="none" normalizeH="0" baseline="0" dirty="0">
                          <a:ln>
                            <a:noFill/>
                          </a:ln>
                          <a:solidFill>
                            <a:schemeClr val="tx1"/>
                          </a:solidFill>
                          <a:effectLst/>
                          <a:latin typeface="Arial" charset="0"/>
                          <a:cs typeface="Arial" charset="0"/>
                        </a:rPr>
                        <a:t> </a:t>
                      </a:r>
                      <a:r>
                        <a:rPr kumimoji="0" lang="ar-SA" sz="3200" b="0" i="0" u="none" strike="noStrike" cap="none" normalizeH="0" baseline="0" dirty="0">
                          <a:ln>
                            <a:noFill/>
                          </a:ln>
                          <a:solidFill>
                            <a:schemeClr val="tx1"/>
                          </a:solidFill>
                          <a:effectLst/>
                          <a:latin typeface="Arial" charset="0"/>
                          <a:cs typeface="Arial" charset="0"/>
                        </a:rPr>
                        <a:t>النور الحقيقي </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وأطعمتنا</a:t>
                      </a:r>
                      <a:r>
                        <a:rPr kumimoji="0" lang="ar-EG" sz="3200" b="0" i="0" u="none" strike="noStrike" cap="none" normalizeH="0" baseline="0" dirty="0">
                          <a:ln>
                            <a:noFill/>
                          </a:ln>
                          <a:solidFill>
                            <a:schemeClr val="tx1"/>
                          </a:solidFill>
                          <a:effectLst/>
                          <a:latin typeface="Arial" charset="0"/>
                          <a:cs typeface="Arial" charset="0"/>
                        </a:rPr>
                        <a:t> </a:t>
                      </a:r>
                      <a:r>
                        <a:rPr kumimoji="0" lang="ar-SA" sz="3200" b="0" i="0" u="none" strike="noStrike" cap="none" normalizeH="0" baseline="0" dirty="0">
                          <a:ln>
                            <a:noFill/>
                          </a:ln>
                          <a:solidFill>
                            <a:schemeClr val="tx1"/>
                          </a:solidFill>
                          <a:effectLst/>
                          <a:latin typeface="Arial" charset="0"/>
                          <a:cs typeface="Arial" charset="0"/>
                        </a:rPr>
                        <a:t>خبز الحياة</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الذي نزل من</a:t>
                      </a:r>
                      <a:r>
                        <a:rPr kumimoji="0" lang="ar-EG" sz="3200" b="0" i="0" u="none" strike="noStrike" cap="none" normalizeH="0" baseline="0" dirty="0">
                          <a:ln>
                            <a:noFill/>
                          </a:ln>
                          <a:solidFill>
                            <a:schemeClr val="tx1"/>
                          </a:solidFill>
                          <a:effectLst/>
                          <a:latin typeface="Arial" charset="0"/>
                          <a:cs typeface="Arial" charset="0"/>
                        </a:rPr>
                        <a:t> </a:t>
                      </a:r>
                      <a:r>
                        <a:rPr kumimoji="0" lang="ar-SA" sz="3200" b="0" i="0" u="none" strike="noStrike" cap="none" normalizeH="0" baseline="0" dirty="0">
                          <a:ln>
                            <a:noFill/>
                          </a:ln>
                          <a:solidFill>
                            <a:schemeClr val="tx1"/>
                          </a:solidFill>
                          <a:effectLst/>
                          <a:latin typeface="Arial" charset="0"/>
                          <a:cs typeface="Arial" charset="0"/>
                        </a:rPr>
                        <a:t>السَّماء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Akenten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e~bolqen</a:t>
                      </a:r>
                      <a:r>
                        <a:rPr kumimoji="0" lang="en-US" sz="4800" b="0" i="0" u="none" strike="noStrike" cap="none" normalizeH="0" baseline="0" dirty="0">
                          <a:ln>
                            <a:noFill/>
                          </a:ln>
                          <a:solidFill>
                            <a:srgbClr val="FFFF00"/>
                          </a:solidFill>
                          <a:effectLst/>
                          <a:latin typeface="Coptic1" pitchFamily="2" charset="0"/>
                          <a:cs typeface="Arial" charset="0"/>
                        </a:rPr>
                        <a:t> p~,</a:t>
                      </a:r>
                      <a:r>
                        <a:rPr kumimoji="0" lang="en-US" sz="4800" b="0" i="0" u="none" strike="noStrike" cap="none" normalizeH="0" baseline="0" dirty="0" err="1">
                          <a:ln>
                            <a:noFill/>
                          </a:ln>
                          <a:solidFill>
                            <a:srgbClr val="FFFF00"/>
                          </a:solidFill>
                          <a:effectLst/>
                          <a:latin typeface="Coptic1" pitchFamily="2" charset="0"/>
                          <a:cs typeface="Arial" charset="0"/>
                        </a:rPr>
                        <a:t>aki</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e~qoun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e~piouwini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m~m</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i</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aktemmon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m~piwik</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n~te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p~wnq</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e~tafi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e~pec</a:t>
                      </a:r>
                      <a:r>
                        <a:rPr kumimoji="0" lang="en-US" sz="4800" b="0" i="0" u="none" strike="noStrike" cap="none" normalizeH="0" baseline="0" dirty="0">
                          <a:ln>
                            <a:noFill/>
                          </a:ln>
                          <a:solidFill>
                            <a:srgbClr val="FFFF00"/>
                          </a:solidFill>
                          <a:effectLst/>
                          <a:latin typeface="Coptic1" pitchFamily="2" charset="0"/>
                          <a:cs typeface="Arial" charset="0"/>
                        </a:rPr>
                        <a:t>/t </a:t>
                      </a:r>
                      <a:r>
                        <a:rPr kumimoji="0" lang="en-US" sz="4800" b="0" i="0" u="none" strike="noStrike" cap="none" normalizeH="0" baseline="0" dirty="0" err="1">
                          <a:ln>
                            <a:noFill/>
                          </a:ln>
                          <a:solidFill>
                            <a:srgbClr val="FFFF00"/>
                          </a:solidFill>
                          <a:effectLst/>
                          <a:latin typeface="Coptic1" pitchFamily="2" charset="0"/>
                          <a:cs typeface="Arial" charset="0"/>
                        </a:rPr>
                        <a:t>e~bolqen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t~ve</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6" name="Picture 14" descr="St Mark the Apostle"/>
          <p:cNvPicPr>
            <a:picLocks noChangeAspect="1" noChangeArrowheads="1"/>
          </p:cNvPicPr>
          <p:nvPr/>
        </p:nvPicPr>
        <p:blipFill>
          <a:blip r:embed="rId3" cstate="print"/>
          <a:stretch>
            <a:fillRect/>
          </a:stretch>
        </p:blipFill>
        <p:spPr bwMode="auto">
          <a:xfrm>
            <a:off x="10715739" y="4648200"/>
            <a:ext cx="1476263" cy="2209800"/>
          </a:xfrm>
          <a:prstGeom prst="rect">
            <a:avLst/>
          </a:prstGeom>
          <a:noFill/>
          <a:ln w="9525">
            <a:noFill/>
            <a:miter lim="800000"/>
            <a:headEnd/>
            <a:tailEnd/>
          </a:ln>
        </p:spPr>
      </p:pic>
    </p:spTree>
    <p:extLst>
      <p:ext uri="{BB962C8B-B14F-4D97-AF65-F5344CB8AC3E}">
        <p14:creationId xmlns:p14="http://schemas.microsoft.com/office/powerpoint/2010/main" val="1089151062"/>
      </p:ext>
    </p:extLst>
  </p:cSld>
  <p:clrMapOvr>
    <a:masterClrMapping/>
  </p:clrMapOvr>
  <p:transition/>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41245" name="Group 29"/>
          <p:cNvGraphicFramePr>
            <a:graphicFrameLocks noGrp="1"/>
          </p:cNvGraphicFramePr>
          <p:nvPr/>
        </p:nvGraphicFramePr>
        <p:xfrm>
          <a:off x="0" y="197263"/>
          <a:ext cx="12192000" cy="5791200"/>
        </p:xfrm>
        <a:graphic>
          <a:graphicData uri="http://schemas.openxmlformats.org/drawingml/2006/table">
            <a:tbl>
              <a:tblPr/>
              <a:tblGrid>
                <a:gridCol w="7581580">
                  <a:extLst>
                    <a:ext uri="{9D8B030D-6E8A-4147-A177-3AD203B41FA5}">
                      <a16:colId xmlns:a16="http://schemas.microsoft.com/office/drawing/2014/main" val="20000"/>
                    </a:ext>
                  </a:extLst>
                </a:gridCol>
                <a:gridCol w="4610420">
                  <a:extLst>
                    <a:ext uri="{9D8B030D-6E8A-4147-A177-3AD203B41FA5}">
                      <a16:colId xmlns:a16="http://schemas.microsoft.com/office/drawing/2014/main" val="20001"/>
                    </a:ext>
                  </a:extLst>
                </a:gridCol>
              </a:tblGrid>
              <a:tr h="2334768">
                <a:tc>
                  <a:txBody>
                    <a:bodyPr/>
                    <a:lstStyle/>
                    <a:p>
                      <a:pPr algn="ctr"/>
                      <a:r>
                        <a:rPr lang="fr-FR" sz="3200" b="0" i="0" u="none" strike="noStrike" kern="1200" baseline="0" dirty="0">
                          <a:solidFill>
                            <a:schemeClr val="tx1"/>
                          </a:solidFill>
                          <a:latin typeface="+mn-lt"/>
                          <a:ea typeface="+mn-ea"/>
                          <a:cs typeface="+mn-cs"/>
                        </a:rPr>
                        <a:t>Par toi ont été bénies </a:t>
                      </a:r>
                    </a:p>
                    <a:p>
                      <a:pPr algn="ctr"/>
                      <a:r>
                        <a:rPr lang="fr-FR" sz="3200" b="0" i="0" u="none" strike="noStrike" kern="1200" baseline="0" dirty="0">
                          <a:solidFill>
                            <a:schemeClr val="tx1"/>
                          </a:solidFill>
                          <a:latin typeface="+mn-lt"/>
                          <a:ea typeface="+mn-ea"/>
                          <a:cs typeface="+mn-cs"/>
                        </a:rPr>
                        <a:t>Toutes les tribus de la terre</a:t>
                      </a:r>
                    </a:p>
                    <a:p>
                      <a:pPr algn="ctr"/>
                      <a:r>
                        <a:rPr lang="fr-FR" sz="3200" b="0" i="0" u="none" strike="noStrike" kern="1200" baseline="0" dirty="0">
                          <a:solidFill>
                            <a:schemeClr val="tx1"/>
                          </a:solidFill>
                          <a:latin typeface="+mn-lt"/>
                          <a:ea typeface="+mn-ea"/>
                          <a:cs typeface="+mn-cs"/>
                        </a:rPr>
                        <a:t>Tes paroles avaient atteint</a:t>
                      </a:r>
                    </a:p>
                    <a:p>
                      <a:pPr algn="ctr"/>
                      <a:r>
                        <a:rPr lang="fr-FR" sz="3200" b="0" i="0" u="none" strike="noStrike" kern="1200" baseline="0" dirty="0">
                          <a:solidFill>
                            <a:schemeClr val="tx1"/>
                          </a:solidFill>
                          <a:latin typeface="+mn-lt"/>
                          <a:ea typeface="+mn-ea"/>
                          <a:cs typeface="+mn-cs"/>
                        </a:rPr>
                        <a:t>Toutes les contrées du monde</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CA" sz="3200" b="0" i="0" u="none" strike="noStrike" cap="none" normalizeH="0" baseline="0" dirty="0">
                          <a:ln>
                            <a:noFill/>
                          </a:ln>
                          <a:solidFill>
                            <a:schemeClr val="tx1"/>
                          </a:solidFill>
                          <a:effectLst/>
                          <a:latin typeface="Coptic1" pitchFamily="2" charset="0"/>
                          <a:cs typeface="Arial" charset="0"/>
                        </a:rPr>
                        <a:t> </a:t>
                      </a:r>
                      <a:r>
                        <a:rPr kumimoji="0" lang="ar-SA" sz="3200" b="0" i="0" u="none" strike="noStrike" cap="none" normalizeH="0" baseline="0" dirty="0">
                          <a:ln>
                            <a:noFill/>
                          </a:ln>
                          <a:solidFill>
                            <a:schemeClr val="tx1"/>
                          </a:solidFill>
                          <a:effectLst/>
                          <a:latin typeface="Arial" charset="0"/>
                          <a:cs typeface="Arial" charset="0"/>
                        </a:rPr>
                        <a:t>تباركت بك</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كل قبائل</a:t>
                      </a:r>
                      <a:r>
                        <a:rPr kumimoji="0" lang="ar-EG" sz="3200" b="0" i="0" u="none" strike="noStrike" cap="none" normalizeH="0" baseline="0" dirty="0">
                          <a:ln>
                            <a:noFill/>
                          </a:ln>
                          <a:solidFill>
                            <a:schemeClr val="tx1"/>
                          </a:solidFill>
                          <a:effectLst/>
                          <a:latin typeface="Arial" charset="0"/>
                          <a:cs typeface="Arial" charset="0"/>
                        </a:rPr>
                        <a:t> </a:t>
                      </a:r>
                      <a:r>
                        <a:rPr kumimoji="0" lang="ar-SA" sz="3200" b="0" i="0" u="none" strike="noStrike" cap="none" normalizeH="0" baseline="0" dirty="0">
                          <a:ln>
                            <a:noFill/>
                          </a:ln>
                          <a:solidFill>
                            <a:schemeClr val="tx1"/>
                          </a:solidFill>
                          <a:effectLst/>
                          <a:latin typeface="Arial" charset="0"/>
                          <a:cs typeface="Arial" charset="0"/>
                        </a:rPr>
                        <a:t>الأرض</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وأقوالك بلغت</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إلى</a:t>
                      </a:r>
                      <a:r>
                        <a:rPr kumimoji="0" lang="ar-EG" sz="3200" b="0" i="0" u="none" strike="noStrike" cap="none" normalizeH="0" baseline="0" dirty="0">
                          <a:ln>
                            <a:noFill/>
                          </a:ln>
                          <a:solidFill>
                            <a:schemeClr val="tx1"/>
                          </a:solidFill>
                          <a:effectLst/>
                          <a:latin typeface="Arial" charset="0"/>
                          <a:cs typeface="Arial" charset="0"/>
                        </a:rPr>
                        <a:t> </a:t>
                      </a:r>
                      <a:r>
                        <a:rPr kumimoji="0" lang="ar-SA" sz="3200" b="0" i="0" u="none" strike="noStrike" cap="none" normalizeH="0" baseline="0" dirty="0">
                          <a:ln>
                            <a:noFill/>
                          </a:ln>
                          <a:solidFill>
                            <a:schemeClr val="tx1"/>
                          </a:solidFill>
                          <a:effectLst/>
                          <a:latin typeface="Arial" charset="0"/>
                          <a:cs typeface="Arial" charset="0"/>
                        </a:rPr>
                        <a:t>أقطار المسكونة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Au[</a:t>
                      </a:r>
                      <a:r>
                        <a:rPr kumimoji="0" lang="en-US" sz="4800" b="0" i="0" u="none" strike="noStrike" cap="none" normalizeH="0" baseline="0" dirty="0" err="1">
                          <a:ln>
                            <a:noFill/>
                          </a:ln>
                          <a:solidFill>
                            <a:srgbClr val="FFFF00"/>
                          </a:solidFill>
                          <a:effectLst/>
                          <a:latin typeface="Coptic1" pitchFamily="2" charset="0"/>
                          <a:cs typeface="Arial" charset="0"/>
                        </a:rPr>
                        <a:t>ic~mou</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n~q~r</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n~q</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tk</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n~je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nivul</a:t>
                      </a:r>
                      <a:r>
                        <a:rPr kumimoji="0" lang="en-US" sz="4800" b="0" i="0" u="none" strike="noStrike" cap="none" normalizeH="0" baseline="0" dirty="0">
                          <a:ln>
                            <a:noFill/>
                          </a:ln>
                          <a:solidFill>
                            <a:srgbClr val="FFFF00"/>
                          </a:solidFill>
                          <a:effectLst/>
                          <a:latin typeface="Coptic1" pitchFamily="2" charset="0"/>
                          <a:cs typeface="Arial" charset="0"/>
                        </a:rPr>
                        <a:t>/ t/</a:t>
                      </a:r>
                      <a:r>
                        <a:rPr kumimoji="0" lang="en-US" sz="4800" b="0" i="0" u="none" strike="noStrike" cap="none" normalizeH="0" baseline="0" dirty="0" err="1">
                          <a:ln>
                            <a:noFill/>
                          </a:ln>
                          <a:solidFill>
                            <a:srgbClr val="FFFF00"/>
                          </a:solidFill>
                          <a:effectLst/>
                          <a:latin typeface="Coptic1" pitchFamily="2" charset="0"/>
                          <a:cs typeface="Arial" charset="0"/>
                        </a:rPr>
                        <a:t>rou</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n~te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p~kahi</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ouoh</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nekcaji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auvoh</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sa</a:t>
                      </a:r>
                      <a:r>
                        <a:rPr kumimoji="0" lang="en-US" sz="4800" b="0" i="0" u="none" strike="noStrike" cap="none" normalizeH="0" baseline="0" dirty="0">
                          <a:ln>
                            <a:noFill/>
                          </a:ln>
                          <a:solidFill>
                            <a:srgbClr val="FFFF00"/>
                          </a:solidFill>
                          <a:effectLst/>
                          <a:latin typeface="Coptic1" pitchFamily="2" charset="0"/>
                          <a:cs typeface="Arial" charset="0"/>
                        </a:rPr>
                        <a:t> aur/</a:t>
                      </a:r>
                      <a:r>
                        <a:rPr kumimoji="0" lang="en-US" sz="4800" b="0" i="0" u="none" strike="noStrike" cap="none" normalizeH="0" baseline="0" dirty="0" err="1">
                          <a:ln>
                            <a:noFill/>
                          </a:ln>
                          <a:solidFill>
                            <a:srgbClr val="FFFF00"/>
                          </a:solidFill>
                          <a:effectLst/>
                          <a:latin typeface="Coptic1" pitchFamily="2" charset="0"/>
                          <a:cs typeface="Arial" charset="0"/>
                        </a:rPr>
                        <a:t>jc</a:t>
                      </a:r>
                      <a:r>
                        <a:rPr kumimoji="0" lang="en-US" sz="4800" b="0" i="0" u="none" strike="noStrike" cap="none" normalizeH="0" baseline="0" dirty="0">
                          <a:ln>
                            <a:noFill/>
                          </a:ln>
                          <a:solidFill>
                            <a:srgbClr val="FFFF00"/>
                          </a:solidFill>
                          <a:effectLst/>
                          <a:latin typeface="Coptic1" pitchFamily="2" charset="0"/>
                          <a:cs typeface="Arial" charset="0"/>
                        </a:rPr>
                        <a:t> n~]</a:t>
                      </a:r>
                      <a:r>
                        <a:rPr kumimoji="0" lang="en-US" sz="4800" b="0" i="0" u="none" strike="noStrike" cap="none" normalizeH="0" baseline="0" dirty="0" err="1">
                          <a:ln>
                            <a:noFill/>
                          </a:ln>
                          <a:solidFill>
                            <a:srgbClr val="FFFF00"/>
                          </a:solidFill>
                          <a:effectLst/>
                          <a:latin typeface="Coptic1" pitchFamily="2" charset="0"/>
                          <a:cs typeface="Arial" charset="0"/>
                        </a:rPr>
                        <a:t>oikoumen</a:t>
                      </a:r>
                      <a:r>
                        <a:rPr kumimoji="0" lang="en-US" sz="4800" b="0" i="0" u="none" strike="noStrike" cap="none" normalizeH="0" baseline="0" dirty="0">
                          <a:ln>
                            <a:noFill/>
                          </a:ln>
                          <a:solidFill>
                            <a:srgbClr val="FFFF00"/>
                          </a:solidFill>
                          <a:effectLst/>
                          <a:latin typeface="Coptic1" pitchFamily="2" charset="0"/>
                          <a:cs typeface="Arial" charset="0"/>
                        </a:rPr>
                        <a:t>/.</a:t>
                      </a:r>
                    </a:p>
                  </a:txBody>
                  <a:tcPr marL="121920" marR="12192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479240" name="Picture 14" descr="St Mark the Apostle"/>
          <p:cNvPicPr>
            <a:picLocks noChangeAspect="1" noChangeArrowheads="1"/>
          </p:cNvPicPr>
          <p:nvPr/>
        </p:nvPicPr>
        <p:blipFill>
          <a:blip r:embed="rId3" cstate="print"/>
          <a:stretch>
            <a:fillRect/>
          </a:stretch>
        </p:blipFill>
        <p:spPr bwMode="auto">
          <a:xfrm>
            <a:off x="10361088" y="4117330"/>
            <a:ext cx="1830912" cy="2740671"/>
          </a:xfrm>
          <a:prstGeom prst="rect">
            <a:avLst/>
          </a:prstGeom>
          <a:noFill/>
          <a:ln w="9525">
            <a:noFill/>
            <a:miter lim="800000"/>
            <a:headEnd/>
            <a:tailEnd/>
          </a:ln>
        </p:spPr>
      </p:pic>
    </p:spTree>
    <p:extLst>
      <p:ext uri="{BB962C8B-B14F-4D97-AF65-F5344CB8AC3E}">
        <p14:creationId xmlns:p14="http://schemas.microsoft.com/office/powerpoint/2010/main" val="332502392"/>
      </p:ext>
    </p:extLst>
  </p:cSld>
  <p:clrMapOvr>
    <a:masterClrMapping/>
  </p:clrMapOvr>
  <p:transition/>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43290" name="Group 26"/>
          <p:cNvGraphicFramePr>
            <a:graphicFrameLocks noGrp="1"/>
          </p:cNvGraphicFramePr>
          <p:nvPr/>
        </p:nvGraphicFramePr>
        <p:xfrm>
          <a:off x="0" y="194733"/>
          <a:ext cx="12192000" cy="5596128"/>
        </p:xfrm>
        <a:graphic>
          <a:graphicData uri="http://schemas.openxmlformats.org/drawingml/2006/table">
            <a:tbl>
              <a:tblPr/>
              <a:tblGrid>
                <a:gridCol w="7581580">
                  <a:extLst>
                    <a:ext uri="{9D8B030D-6E8A-4147-A177-3AD203B41FA5}">
                      <a16:colId xmlns:a16="http://schemas.microsoft.com/office/drawing/2014/main" val="20000"/>
                    </a:ext>
                  </a:extLst>
                </a:gridCol>
                <a:gridCol w="4610420">
                  <a:extLst>
                    <a:ext uri="{9D8B030D-6E8A-4147-A177-3AD203B41FA5}">
                      <a16:colId xmlns:a16="http://schemas.microsoft.com/office/drawing/2014/main" val="20001"/>
                    </a:ext>
                  </a:extLst>
                </a:gridCol>
              </a:tblGrid>
              <a:tr h="2139696">
                <a:tc>
                  <a:txBody>
                    <a:bodyPr/>
                    <a:lstStyle/>
                    <a:p>
                      <a:pPr algn="ctr"/>
                      <a:r>
                        <a:rPr lang="fr-FR" sz="3200" b="0" i="0" u="none" strike="noStrike" kern="1200" baseline="0" dirty="0">
                          <a:solidFill>
                            <a:schemeClr val="tx1"/>
                          </a:solidFill>
                          <a:latin typeface="+mn-lt"/>
                          <a:ea typeface="+mn-ea"/>
                          <a:cs typeface="+mn-cs"/>
                        </a:rPr>
                        <a:t>Ô martyr, salut à toi </a:t>
                      </a:r>
                    </a:p>
                    <a:p>
                      <a:pPr algn="ctr"/>
                      <a:r>
                        <a:rPr lang="fr-FR" sz="3200" b="0" i="0" u="none" strike="noStrike" kern="1200" baseline="0" dirty="0">
                          <a:solidFill>
                            <a:schemeClr val="tx1"/>
                          </a:solidFill>
                          <a:latin typeface="+mn-lt"/>
                          <a:ea typeface="+mn-ea"/>
                          <a:cs typeface="+mn-cs"/>
                        </a:rPr>
                        <a:t>Salut à l’évangéliste </a:t>
                      </a:r>
                    </a:p>
                    <a:p>
                      <a:pPr algn="ctr"/>
                      <a:r>
                        <a:rPr lang="fr-FR" sz="3200" b="0" i="0" u="none" strike="noStrike" kern="1200" baseline="0" dirty="0">
                          <a:solidFill>
                            <a:schemeClr val="tx1"/>
                          </a:solidFill>
                          <a:latin typeface="+mn-lt"/>
                          <a:ea typeface="+mn-ea"/>
                          <a:cs typeface="+mn-cs"/>
                        </a:rPr>
                        <a:t>Salut à l’apôtre Marc </a:t>
                      </a:r>
                    </a:p>
                    <a:p>
                      <a:pPr algn="ctr"/>
                      <a:r>
                        <a:rPr lang="fr-FR" sz="3200" b="0" i="0" u="none" strike="noStrike" kern="1200" baseline="0" dirty="0">
                          <a:solidFill>
                            <a:schemeClr val="tx1"/>
                          </a:solidFill>
                          <a:latin typeface="+mn-lt"/>
                          <a:ea typeface="+mn-ea"/>
                          <a:cs typeface="+mn-cs"/>
                        </a:rPr>
                        <a:t>Le contemplateur de Dieu</a:t>
                      </a:r>
                      <a:endParaRPr kumimoji="0" lang="fr-CA" sz="43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السلام لك أيها الشهيد </a:t>
                      </a:r>
                      <a:br>
                        <a:rPr kumimoji="0" lang="ar-SA" sz="3200" b="0" i="0" u="none" strike="noStrike" cap="none" normalizeH="0" baseline="0" dirty="0">
                          <a:ln>
                            <a:noFill/>
                          </a:ln>
                          <a:solidFill>
                            <a:schemeClr val="tx1"/>
                          </a:solidFill>
                          <a:effectLst/>
                          <a:latin typeface="Arial" charset="0"/>
                          <a:cs typeface="Arial" charset="0"/>
                        </a:rPr>
                      </a:br>
                      <a:r>
                        <a:rPr kumimoji="0" lang="ar-SA" sz="3200" b="0" i="0" u="none" strike="noStrike" cap="none" normalizeH="0" baseline="0" dirty="0">
                          <a:ln>
                            <a:noFill/>
                          </a:ln>
                          <a:solidFill>
                            <a:schemeClr val="tx1"/>
                          </a:solidFill>
                          <a:effectLst/>
                          <a:latin typeface="Arial" charset="0"/>
                          <a:cs typeface="Arial" charset="0"/>
                        </a:rPr>
                        <a:t>السلام للإنجيلي</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السلام للرسول </a:t>
                      </a:r>
                      <a:br>
                        <a:rPr kumimoji="0" lang="ar-SA" sz="3200" b="0" i="0" u="none" strike="noStrike" cap="none" normalizeH="0" baseline="0" dirty="0">
                          <a:ln>
                            <a:noFill/>
                          </a:ln>
                          <a:solidFill>
                            <a:schemeClr val="tx1"/>
                          </a:solidFill>
                          <a:effectLst/>
                          <a:latin typeface="Arial" charset="0"/>
                          <a:cs typeface="Arial" charset="0"/>
                        </a:rPr>
                      </a:br>
                      <a:r>
                        <a:rPr kumimoji="0" lang="ar-SA" sz="3200" b="0" i="0" u="none" strike="noStrike" cap="none" normalizeH="0" baseline="0" dirty="0" err="1">
                          <a:ln>
                            <a:noFill/>
                          </a:ln>
                          <a:solidFill>
                            <a:schemeClr val="tx1"/>
                          </a:solidFill>
                          <a:effectLst/>
                          <a:latin typeface="Arial" charset="0"/>
                          <a:cs typeface="Arial" charset="0"/>
                        </a:rPr>
                        <a:t>مرقس</a:t>
                      </a:r>
                      <a:r>
                        <a:rPr kumimoji="0" lang="ar-SA" sz="3200" b="0" i="0" u="none" strike="noStrike" cap="none" normalizeH="0" baseline="0" dirty="0">
                          <a:ln>
                            <a:noFill/>
                          </a:ln>
                          <a:solidFill>
                            <a:schemeClr val="tx1"/>
                          </a:solidFill>
                          <a:effectLst/>
                          <a:latin typeface="Arial" charset="0"/>
                          <a:cs typeface="Arial" charset="0"/>
                        </a:rPr>
                        <a:t> ناظر الإله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&lt;ere nak w~ </a:t>
                      </a:r>
                      <a:r>
                        <a:rPr kumimoji="0" lang="en-US" sz="4800" b="0" i="0" u="none" strike="noStrike" cap="none" normalizeH="0" baseline="0" dirty="0" err="1">
                          <a:ln>
                            <a:noFill/>
                          </a:ln>
                          <a:solidFill>
                            <a:srgbClr val="FFFF00"/>
                          </a:solidFill>
                          <a:effectLst/>
                          <a:latin typeface="Coptic1" pitchFamily="2" charset="0"/>
                          <a:cs typeface="Arial" charset="0"/>
                        </a:rPr>
                        <a:t>pimarturoc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,ere </a:t>
                      </a:r>
                      <a:r>
                        <a:rPr kumimoji="0" lang="en-US" sz="4800" b="0" i="0" u="none" strike="noStrike" cap="none" normalizeH="0" baseline="0" dirty="0" err="1">
                          <a:ln>
                            <a:noFill/>
                          </a:ln>
                          <a:solidFill>
                            <a:srgbClr val="FFFF00"/>
                          </a:solidFill>
                          <a:effectLst/>
                          <a:latin typeface="Coptic1" pitchFamily="2" charset="0"/>
                          <a:cs typeface="Arial" charset="0"/>
                        </a:rPr>
                        <a:t>pieuaggelict</a:t>
                      </a:r>
                      <a:r>
                        <a:rPr kumimoji="0" lang="en-US" sz="4800" b="0" i="0" u="none" strike="noStrike" cap="none" normalizeH="0" baseline="0" dirty="0">
                          <a:ln>
                            <a:noFill/>
                          </a:ln>
                          <a:solidFill>
                            <a:srgbClr val="FFFF00"/>
                          </a:solidFill>
                          <a:effectLst/>
                          <a:latin typeface="Coptic1" pitchFamily="2" charset="0"/>
                          <a:cs typeface="Arial" charset="0"/>
                        </a:rPr>
                        <a:t>/c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,ere </a:t>
                      </a:r>
                      <a:r>
                        <a:rPr kumimoji="0" lang="en-US" sz="4800" b="0" i="0" u="none" strike="noStrike" cap="none" normalizeH="0" baseline="0" dirty="0" err="1">
                          <a:ln>
                            <a:noFill/>
                          </a:ln>
                          <a:solidFill>
                            <a:srgbClr val="FFFF00"/>
                          </a:solidFill>
                          <a:effectLst/>
                          <a:latin typeface="Coptic1" pitchFamily="2" charset="0"/>
                          <a:cs typeface="Arial" charset="0"/>
                        </a:rPr>
                        <a:t>pia~poctoloc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Markoc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piyew~rimoc</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6" name="Picture 14" descr="St Mark the Apostle"/>
          <p:cNvPicPr>
            <a:picLocks noChangeAspect="1" noChangeArrowheads="1"/>
          </p:cNvPicPr>
          <p:nvPr/>
        </p:nvPicPr>
        <p:blipFill>
          <a:blip r:embed="rId3" cstate="print"/>
          <a:stretch>
            <a:fillRect/>
          </a:stretch>
        </p:blipFill>
        <p:spPr bwMode="auto">
          <a:xfrm>
            <a:off x="10361088" y="4127118"/>
            <a:ext cx="1830912" cy="2740671"/>
          </a:xfrm>
          <a:prstGeom prst="rect">
            <a:avLst/>
          </a:prstGeom>
          <a:noFill/>
          <a:ln w="9525">
            <a:noFill/>
            <a:miter lim="800000"/>
            <a:headEnd/>
            <a:tailEnd/>
          </a:ln>
        </p:spPr>
      </p:pic>
    </p:spTree>
    <p:extLst>
      <p:ext uri="{BB962C8B-B14F-4D97-AF65-F5344CB8AC3E}">
        <p14:creationId xmlns:p14="http://schemas.microsoft.com/office/powerpoint/2010/main" val="62540504"/>
      </p:ext>
    </p:extLst>
  </p:cSld>
  <p:clrMapOvr>
    <a:masterClrMapping/>
  </p:clrMapOvr>
  <p:transition/>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45337" name="Group 25"/>
          <p:cNvGraphicFramePr>
            <a:graphicFrameLocks noGrp="1"/>
          </p:cNvGraphicFramePr>
          <p:nvPr/>
        </p:nvGraphicFramePr>
        <p:xfrm>
          <a:off x="10160" y="98763"/>
          <a:ext cx="12171680" cy="5778500"/>
        </p:xfrm>
        <a:graphic>
          <a:graphicData uri="http://schemas.openxmlformats.org/drawingml/2006/table">
            <a:tbl>
              <a:tblPr/>
              <a:tblGrid>
                <a:gridCol w="7702973">
                  <a:extLst>
                    <a:ext uri="{9D8B030D-6E8A-4147-A177-3AD203B41FA5}">
                      <a16:colId xmlns:a16="http://schemas.microsoft.com/office/drawing/2014/main" val="20000"/>
                    </a:ext>
                  </a:extLst>
                </a:gridCol>
                <a:gridCol w="4468707">
                  <a:extLst>
                    <a:ext uri="{9D8B030D-6E8A-4147-A177-3AD203B41FA5}">
                      <a16:colId xmlns:a16="http://schemas.microsoft.com/office/drawing/2014/main" val="20001"/>
                    </a:ext>
                  </a:extLst>
                </a:gridCol>
              </a:tblGrid>
              <a:tr h="2760980">
                <a:tc>
                  <a:txBody>
                    <a:bodyPr/>
                    <a:lstStyle/>
                    <a:p>
                      <a:pPr algn="ctr"/>
                      <a:r>
                        <a:rPr lang="fr-FR" sz="3200" b="0" i="0" u="none" strike="noStrike" kern="1200" baseline="0" dirty="0">
                          <a:solidFill>
                            <a:schemeClr val="tx1"/>
                          </a:solidFill>
                          <a:latin typeface="+mn-lt"/>
                          <a:ea typeface="+mn-ea"/>
                          <a:cs typeface="+mn-cs"/>
                        </a:rPr>
                        <a:t>Implore le Seigneur pour nous </a:t>
                      </a:r>
                    </a:p>
                    <a:p>
                      <a:pPr algn="ctr"/>
                      <a:r>
                        <a:rPr lang="fr-FR" sz="3200" b="0" i="0" u="none" strike="noStrike" kern="1200" baseline="0" dirty="0">
                          <a:solidFill>
                            <a:schemeClr val="tx1"/>
                          </a:solidFill>
                          <a:latin typeface="+mn-lt"/>
                          <a:ea typeface="+mn-ea"/>
                          <a:cs typeface="+mn-cs"/>
                        </a:rPr>
                        <a:t>Ô contemplateur de Dieu </a:t>
                      </a:r>
                    </a:p>
                    <a:p>
                      <a:pPr algn="ctr"/>
                      <a:r>
                        <a:rPr lang="fr-FR" sz="3200" b="0" i="0" u="none" strike="noStrike" kern="1200" baseline="0" dirty="0">
                          <a:solidFill>
                            <a:schemeClr val="tx1"/>
                          </a:solidFill>
                          <a:latin typeface="+mn-lt"/>
                          <a:ea typeface="+mn-ea"/>
                          <a:cs typeface="+mn-cs"/>
                        </a:rPr>
                        <a:t>Marc l’apôtre, l’évangéliste</a:t>
                      </a:r>
                    </a:p>
                    <a:p>
                      <a:pPr algn="ctr"/>
                      <a:r>
                        <a:rPr lang="fr-FR" sz="3200" b="0" i="0" u="none" strike="noStrike" kern="1200" baseline="0" dirty="0">
                          <a:solidFill>
                            <a:schemeClr val="tx1"/>
                          </a:solidFill>
                          <a:latin typeface="+mn-lt"/>
                          <a:ea typeface="+mn-ea"/>
                          <a:cs typeface="+mn-cs"/>
                        </a:rPr>
                        <a:t>Pour qu’Il nous pardonne nos péchés</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أطلب</a:t>
                      </a:r>
                      <a:r>
                        <a:rPr kumimoji="0" lang="ar-EG" sz="3200" b="0" i="0" u="none" strike="noStrike" cap="none" normalizeH="0" baseline="0" dirty="0">
                          <a:ln>
                            <a:noFill/>
                          </a:ln>
                          <a:solidFill>
                            <a:schemeClr val="tx1"/>
                          </a:solidFill>
                          <a:effectLst/>
                          <a:latin typeface="Arial" charset="0"/>
                          <a:cs typeface="Arial" charset="0"/>
                        </a:rPr>
                        <a:t> من الرب عنا</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يَا ناظر الإله</a:t>
                      </a:r>
                      <a:r>
                        <a:rPr kumimoji="0" lang="ar-EG" sz="3200" b="0" i="0" u="none" strike="noStrike" cap="none" normalizeH="0" baseline="0" dirty="0">
                          <a:ln>
                            <a:noFill/>
                          </a:ln>
                          <a:solidFill>
                            <a:schemeClr val="tx1"/>
                          </a:solidFill>
                          <a:effectLst/>
                          <a:latin typeface="Arial" charset="0"/>
                          <a:cs typeface="Arial" charset="0"/>
                        </a:rPr>
                        <a:t> </a:t>
                      </a:r>
                      <a:r>
                        <a:rPr kumimoji="0" lang="ar-SA" sz="3200" b="0" i="0" u="none" strike="noStrike" cap="none" normalizeH="0" baseline="0" dirty="0">
                          <a:ln>
                            <a:noFill/>
                          </a:ln>
                          <a:solidFill>
                            <a:schemeClr val="tx1"/>
                          </a:solidFill>
                          <a:effectLst/>
                          <a:latin typeface="Arial" charset="0"/>
                          <a:cs typeface="Arial" charset="0"/>
                        </a:rPr>
                        <a:t>الإنجيلي</a:t>
                      </a:r>
                      <a:endParaRPr kumimoji="0" lang="ar-EG" sz="32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مرقس الرسول </a:t>
                      </a:r>
                      <a:br>
                        <a:rPr kumimoji="0" lang="ar-SA" sz="3200" b="0" i="0" u="none" strike="noStrike" cap="none" normalizeH="0" baseline="0" dirty="0">
                          <a:ln>
                            <a:noFill/>
                          </a:ln>
                          <a:solidFill>
                            <a:schemeClr val="tx1"/>
                          </a:solidFill>
                          <a:effectLst/>
                          <a:latin typeface="Arial" charset="0"/>
                          <a:cs typeface="Arial" charset="0"/>
                        </a:rPr>
                      </a:br>
                      <a:r>
                        <a:rPr kumimoji="0" lang="ar-SA" sz="3200" b="0" i="0" u="none" strike="noStrike" cap="none" normalizeH="0" baseline="0" dirty="0">
                          <a:ln>
                            <a:noFill/>
                          </a:ln>
                          <a:solidFill>
                            <a:schemeClr val="tx1"/>
                          </a:solidFill>
                          <a:effectLst/>
                          <a:latin typeface="Arial" charset="0"/>
                          <a:cs typeface="Arial" charset="0"/>
                        </a:rPr>
                        <a:t>ليغفر </a:t>
                      </a:r>
                      <a:r>
                        <a:rPr kumimoji="0" lang="ar-EG" sz="3200" b="0" i="0" u="none" strike="noStrike" cap="none" normalizeH="0" baseline="0" dirty="0">
                          <a:ln>
                            <a:noFill/>
                          </a:ln>
                          <a:solidFill>
                            <a:schemeClr val="tx1"/>
                          </a:solidFill>
                          <a:effectLst/>
                          <a:latin typeface="Arial" charset="0"/>
                          <a:cs typeface="Arial" charset="0"/>
                        </a:rPr>
                        <a:t>لنا خطايانا</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01752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Twbh</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oic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e~h~r</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e~jwn</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w~ </a:t>
                      </a:r>
                      <a:r>
                        <a:rPr kumimoji="0" lang="en-US" sz="4800" b="0" i="0" u="none" strike="noStrike" cap="none" normalizeH="0" baseline="0" dirty="0" err="1">
                          <a:ln>
                            <a:noFill/>
                          </a:ln>
                          <a:solidFill>
                            <a:srgbClr val="FFFF00"/>
                          </a:solidFill>
                          <a:effectLst/>
                          <a:latin typeface="Coptic1" pitchFamily="2" charset="0"/>
                          <a:cs typeface="Arial" charset="0"/>
                        </a:rPr>
                        <a:t>piyew~rimoc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n~euaggelict</a:t>
                      </a:r>
                      <a:r>
                        <a:rPr kumimoji="0" lang="en-US" sz="4800" b="0" i="0" u="none" strike="noStrike" cap="none" normalizeH="0" baseline="0" dirty="0">
                          <a:ln>
                            <a:noFill/>
                          </a:ln>
                          <a:solidFill>
                            <a:srgbClr val="FFFF00"/>
                          </a:solidFill>
                          <a:effectLst/>
                          <a:latin typeface="Coptic1" pitchFamily="2" charset="0"/>
                          <a:cs typeface="Arial" charset="0"/>
                        </a:rPr>
                        <a:t>/c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Markoc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pia~poctoloc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ts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n~tef,a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nennobi</a:t>
                      </a:r>
                      <a:r>
                        <a:rPr kumimoji="0" lang="en-US" sz="4800" b="0" i="0" u="none" strike="noStrike" cap="none" normalizeH="0" baseline="0" dirty="0">
                          <a:ln>
                            <a:noFill/>
                          </a:ln>
                          <a:solidFill>
                            <a:srgbClr val="FFFF00"/>
                          </a:solidFill>
                          <a:effectLst/>
                          <a:latin typeface="Coptic1" pitchFamily="2" charset="0"/>
                          <a:cs typeface="Arial" charset="0"/>
                        </a:rPr>
                        <a:t> nan </a:t>
                      </a:r>
                      <a:r>
                        <a:rPr kumimoji="0" lang="en-US" sz="4800" b="0" i="0" u="none" strike="noStrike" cap="none" normalizeH="0" baseline="0" dirty="0" err="1">
                          <a:ln>
                            <a:noFill/>
                          </a:ln>
                          <a:solidFill>
                            <a:srgbClr val="FFFF00"/>
                          </a:solidFill>
                          <a:effectLst/>
                          <a:latin typeface="Coptic1" pitchFamily="2" charset="0"/>
                          <a:cs typeface="Arial" charset="0"/>
                        </a:rPr>
                        <a:t>e~bol</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2" name="Picture 14" descr="St Mark the Apostle">
            <a:extLst>
              <a:ext uri="{FF2B5EF4-FFF2-40B4-BE49-F238E27FC236}">
                <a16:creationId xmlns:a16="http://schemas.microsoft.com/office/drawing/2014/main" id="{CF0FCCE3-A057-FD3E-3C54-3BC0F7AA09FB}"/>
              </a:ext>
            </a:extLst>
          </p:cNvPr>
          <p:cNvPicPr>
            <a:picLocks noChangeAspect="1" noChangeArrowheads="1"/>
          </p:cNvPicPr>
          <p:nvPr/>
        </p:nvPicPr>
        <p:blipFill>
          <a:blip r:embed="rId3" cstate="print"/>
          <a:stretch>
            <a:fillRect/>
          </a:stretch>
        </p:blipFill>
        <p:spPr bwMode="auto">
          <a:xfrm>
            <a:off x="10350928" y="2791391"/>
            <a:ext cx="1830912" cy="2740671"/>
          </a:xfrm>
          <a:prstGeom prst="rect">
            <a:avLst/>
          </a:prstGeom>
          <a:noFill/>
          <a:ln w="9525">
            <a:noFill/>
            <a:miter lim="800000"/>
            <a:headEnd/>
            <a:tailEnd/>
          </a:ln>
        </p:spPr>
      </p:pic>
      <p:sp>
        <p:nvSpPr>
          <p:cNvPr id="4" name="AutoShape 15">
            <a:hlinkClick r:id="rId4" action="ppaction://hlinksldjump" highlightClick="1"/>
            <a:extLst>
              <a:ext uri="{FF2B5EF4-FFF2-40B4-BE49-F238E27FC236}">
                <a16:creationId xmlns:a16="http://schemas.microsoft.com/office/drawing/2014/main" id="{3804811B-FE48-8D11-B340-9C170352735F}"/>
              </a:ext>
            </a:extLst>
          </p:cNvPr>
          <p:cNvSpPr>
            <a:spLocks noChangeArrowheads="1"/>
          </p:cNvSpPr>
          <p:nvPr/>
        </p:nvSpPr>
        <p:spPr bwMode="auto">
          <a:xfrm>
            <a:off x="0" y="6192773"/>
            <a:ext cx="2377872"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 </a:t>
            </a:r>
            <a:r>
              <a:rPr lang="en-CA" sz="2133" dirty="0" err="1">
                <a:solidFill>
                  <a:srgbClr val="FFFFFF"/>
                </a:solidFill>
                <a:latin typeface="Arial" charset="0"/>
                <a:cs typeface="Arial" charset="0"/>
              </a:rPr>
              <a:t>pape</a:t>
            </a:r>
            <a:r>
              <a:rPr lang="en-CA" sz="2133" dirty="0">
                <a:solidFill>
                  <a:srgbClr val="FFFFFF"/>
                </a:solidFill>
                <a:latin typeface="Arial" charset="0"/>
                <a:cs typeface="Arial" charset="0"/>
              </a:rPr>
              <a:t> / </a:t>
            </a:r>
            <a:r>
              <a:rPr lang="en-CA" sz="2133" dirty="0" err="1">
                <a:solidFill>
                  <a:srgbClr val="FFFFFF"/>
                </a:solidFill>
                <a:latin typeface="Arial" charset="0"/>
                <a:cs typeface="Arial" charset="0"/>
              </a:rPr>
              <a:t>l’évêque</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البابا</a:t>
            </a:r>
            <a:r>
              <a:rPr lang="fr-FR" sz="2133" dirty="0">
                <a:solidFill>
                  <a:srgbClr val="FFFFFF"/>
                </a:solidFill>
                <a:latin typeface="Arial"/>
                <a:cs typeface="Arial"/>
              </a:rPr>
              <a:t> </a:t>
            </a:r>
            <a:r>
              <a:rPr lang="fr-FR" sz="2133" dirty="0">
                <a:solidFill>
                  <a:srgbClr val="FFFFFF"/>
                </a:solidFill>
                <a:latin typeface="Arial" charset="0"/>
                <a:cs typeface="Arial" charset="0"/>
              </a:rPr>
              <a:t>/ </a:t>
            </a:r>
            <a:r>
              <a:rPr lang="ar-EG" sz="2133" dirty="0">
                <a:solidFill>
                  <a:srgbClr val="FFFFFF"/>
                </a:solidFill>
                <a:latin typeface="Arial" charset="0"/>
                <a:cs typeface="Arial" charset="0"/>
              </a:rPr>
              <a:t>الأسقف</a:t>
            </a:r>
            <a:endParaRPr lang="en-CA" sz="2133" dirty="0">
              <a:solidFill>
                <a:srgbClr val="FFFFFF"/>
              </a:solidFill>
              <a:latin typeface="Arial" charset="0"/>
              <a:cs typeface="Arial" charset="0"/>
            </a:endParaRPr>
          </a:p>
        </p:txBody>
      </p:sp>
      <p:sp>
        <p:nvSpPr>
          <p:cNvPr id="5" name="AutoShape 36">
            <a:hlinkClick r:id="rId5" action="ppaction://hlinksldjump" highlightClick="1"/>
            <a:extLst>
              <a:ext uri="{FF2B5EF4-FFF2-40B4-BE49-F238E27FC236}">
                <a16:creationId xmlns:a16="http://schemas.microsoft.com/office/drawing/2014/main" id="{A97C8FC2-6F63-C36C-A4A0-AF957E65ED24}"/>
              </a:ext>
            </a:extLst>
          </p:cNvPr>
          <p:cNvSpPr>
            <a:spLocks noChangeArrowheads="1"/>
          </p:cNvSpPr>
          <p:nvPr/>
        </p:nvSpPr>
        <p:spPr bwMode="auto">
          <a:xfrm>
            <a:off x="10159999" y="6192613"/>
            <a:ext cx="2032000" cy="665227"/>
          </a:xfrm>
          <a:prstGeom prst="actionButtonBlank">
            <a:avLst/>
          </a:prstGeom>
          <a:solidFill>
            <a:srgbClr val="3333CC"/>
          </a:solidFill>
          <a:ln w="3175">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133" b="1" dirty="0">
                <a:solidFill>
                  <a:srgbClr val="FFFFFF"/>
                </a:solidFill>
                <a:latin typeface="Arial" charset="0"/>
                <a:cs typeface="Arial" charset="0"/>
              </a:rPr>
              <a:t>الختام</a:t>
            </a:r>
            <a:endParaRPr lang="en-CA" sz="2133" b="1" dirty="0">
              <a:solidFill>
                <a:srgbClr val="FFFFFF"/>
              </a:solidFill>
              <a:latin typeface="Arial" charset="0"/>
              <a:cs typeface="Arial" charset="0"/>
            </a:endParaRPr>
          </a:p>
        </p:txBody>
      </p:sp>
      <p:sp>
        <p:nvSpPr>
          <p:cNvPr id="8" name="AutoShape 15">
            <a:hlinkClick r:id="rId6" action="ppaction://hlinksldjump" highlightClick="1"/>
            <a:extLst>
              <a:ext uri="{FF2B5EF4-FFF2-40B4-BE49-F238E27FC236}">
                <a16:creationId xmlns:a16="http://schemas.microsoft.com/office/drawing/2014/main" id="{C293A0D5-5D81-A5BA-06B4-87C4A4957E2F}"/>
              </a:ext>
            </a:extLst>
          </p:cNvPr>
          <p:cNvSpPr>
            <a:spLocks noChangeArrowheads="1"/>
          </p:cNvSpPr>
          <p:nvPr/>
        </p:nvSpPr>
        <p:spPr bwMode="auto">
          <a:xfrm>
            <a:off x="7728181" y="6192613"/>
            <a:ext cx="2377872"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err="1">
                <a:solidFill>
                  <a:srgbClr val="FFFFFF"/>
                </a:solidFill>
                <a:latin typeface="Arial" charset="0"/>
                <a:cs typeface="Arial" charset="0"/>
              </a:rPr>
              <a:t>Sts</a:t>
            </a:r>
            <a:r>
              <a:rPr lang="en-CA" sz="2133" dirty="0">
                <a:solidFill>
                  <a:srgbClr val="FFFFFF"/>
                </a:solidFill>
                <a:latin typeface="Arial" charset="0"/>
                <a:cs typeface="Arial" charset="0"/>
              </a:rPr>
              <a:t>. Antoine &amp; Paul</a:t>
            </a:r>
          </a:p>
          <a:p>
            <a:pPr algn="ctr" defTabSz="1219170" rtl="1" fontAlgn="base">
              <a:spcAft>
                <a:spcPct val="0"/>
              </a:spcAft>
              <a:defRPr/>
            </a:pPr>
            <a:r>
              <a:rPr lang="ar-EG" sz="2133" dirty="0">
                <a:solidFill>
                  <a:srgbClr val="FFFFFF"/>
                </a:solidFill>
                <a:latin typeface="Arial"/>
                <a:cs typeface="Arial"/>
              </a:rPr>
              <a:t>القديسين انطونيوس وبولا</a:t>
            </a:r>
            <a:endParaRPr lang="en-CA" sz="2133" dirty="0">
              <a:solidFill>
                <a:srgbClr val="FFFFFF"/>
              </a:solidFill>
              <a:latin typeface="Arial" charset="0"/>
              <a:cs typeface="Arial" charset="0"/>
            </a:endParaRPr>
          </a:p>
        </p:txBody>
      </p:sp>
    </p:spTree>
    <p:extLst>
      <p:ext uri="{BB962C8B-B14F-4D97-AF65-F5344CB8AC3E}">
        <p14:creationId xmlns:p14="http://schemas.microsoft.com/office/powerpoint/2010/main" val="2941888795"/>
      </p:ext>
    </p:extLst>
  </p:cSld>
  <p:clrMapOvr>
    <a:masterClrMapping/>
  </p:clrMapOvr>
  <p:transition/>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53903" name="Group 47"/>
          <p:cNvGraphicFramePr>
            <a:graphicFrameLocks noGrp="1"/>
          </p:cNvGraphicFramePr>
          <p:nvPr/>
        </p:nvGraphicFramePr>
        <p:xfrm>
          <a:off x="1" y="944880"/>
          <a:ext cx="12191998" cy="5650992"/>
        </p:xfrm>
        <a:graphic>
          <a:graphicData uri="http://schemas.openxmlformats.org/drawingml/2006/table">
            <a:tbl>
              <a:tblPr/>
              <a:tblGrid>
                <a:gridCol w="8059117">
                  <a:extLst>
                    <a:ext uri="{9D8B030D-6E8A-4147-A177-3AD203B41FA5}">
                      <a16:colId xmlns:a16="http://schemas.microsoft.com/office/drawing/2014/main" val="20000"/>
                    </a:ext>
                  </a:extLst>
                </a:gridCol>
                <a:gridCol w="4132881">
                  <a:extLst>
                    <a:ext uri="{9D8B030D-6E8A-4147-A177-3AD203B41FA5}">
                      <a16:colId xmlns:a16="http://schemas.microsoft.com/office/drawing/2014/main" val="20001"/>
                    </a:ext>
                  </a:extLst>
                </a:gridCol>
              </a:tblGrid>
              <a:tr h="2521712">
                <a:tc>
                  <a:txBody>
                    <a:bodyPr/>
                    <a:lstStyle/>
                    <a:p>
                      <a:pPr algn="ctr">
                        <a:lnSpc>
                          <a:spcPct val="100000"/>
                        </a:lnSpc>
                      </a:pPr>
                      <a:r>
                        <a:rPr lang="fr-FR" sz="3200" b="0" i="0" u="none" strike="noStrike" kern="1200" baseline="0" dirty="0">
                          <a:solidFill>
                            <a:schemeClr val="tx1"/>
                          </a:solidFill>
                          <a:latin typeface="+mn-lt"/>
                          <a:ea typeface="+mn-ea"/>
                          <a:cs typeface="+mn-cs"/>
                        </a:rPr>
                        <a:t>Ô colonnes de lumière</a:t>
                      </a:r>
                    </a:p>
                    <a:p>
                      <a:pPr algn="ctr">
                        <a:lnSpc>
                          <a:spcPct val="100000"/>
                        </a:lnSpc>
                      </a:pPr>
                      <a:r>
                        <a:rPr lang="fr-FR" sz="3200" b="0" i="0" u="none" strike="noStrike" kern="1200" baseline="0" dirty="0">
                          <a:solidFill>
                            <a:schemeClr val="tx1"/>
                          </a:solidFill>
                          <a:latin typeface="+mn-lt"/>
                          <a:ea typeface="+mn-ea"/>
                          <a:cs typeface="+mn-cs"/>
                        </a:rPr>
                        <a:t>Les deux astres véritables</a:t>
                      </a:r>
                    </a:p>
                    <a:p>
                      <a:pPr algn="ctr">
                        <a:lnSpc>
                          <a:spcPct val="100000"/>
                        </a:lnSpc>
                      </a:pPr>
                      <a:r>
                        <a:rPr lang="fr-FR" sz="3200" b="0" i="0" u="none" strike="noStrike" kern="1200" baseline="0" dirty="0">
                          <a:solidFill>
                            <a:schemeClr val="tx1"/>
                          </a:solidFill>
                          <a:latin typeface="+mn-lt"/>
                          <a:ea typeface="+mn-ea"/>
                          <a:cs typeface="+mn-cs"/>
                        </a:rPr>
                        <a:t>Qui illuminent nos âmes</a:t>
                      </a:r>
                    </a:p>
                    <a:p>
                      <a:pPr algn="ctr">
                        <a:lnSpc>
                          <a:spcPct val="100000"/>
                        </a:lnSpc>
                      </a:pPr>
                      <a:r>
                        <a:rPr lang="fr-FR" sz="3200" b="0" i="0" u="none" strike="noStrike" kern="1200" baseline="0" dirty="0">
                          <a:solidFill>
                            <a:schemeClr val="tx1"/>
                          </a:solidFill>
                          <a:latin typeface="+mn-lt"/>
                          <a:ea typeface="+mn-ea"/>
                          <a:cs typeface="+mn-cs"/>
                        </a:rPr>
                        <a:t>À travers leurs saintes vertus.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500" b="0" i="0" u="none" strike="noStrike" cap="none" normalizeH="0" baseline="0" dirty="0">
                          <a:ln>
                            <a:noFill/>
                          </a:ln>
                          <a:solidFill>
                            <a:schemeClr val="tx1"/>
                          </a:solidFill>
                          <a:effectLst/>
                          <a:latin typeface="Arial" charset="0"/>
                          <a:cs typeface="Arial" charset="0"/>
                        </a:rPr>
                        <a:t>أَيُّهَا الْعَمُودَانِ النِّيرَانِ، </a:t>
                      </a:r>
                      <a:endParaRPr kumimoji="0" lang="fr-FR" sz="35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500" b="0" i="0" u="none" strike="noStrike" cap="none" normalizeH="0" baseline="0" dirty="0">
                          <a:ln>
                            <a:noFill/>
                          </a:ln>
                          <a:solidFill>
                            <a:schemeClr val="tx1"/>
                          </a:solidFill>
                          <a:effectLst/>
                          <a:latin typeface="Arial" charset="0"/>
                          <a:cs typeface="Arial" charset="0"/>
                        </a:rPr>
                        <a:t>الْكَوْكَبَانِ الْحَقِيقِيَّانِ، </a:t>
                      </a:r>
                      <a:endParaRPr kumimoji="0" lang="fr-FR" sz="35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500" b="0" i="0" u="none" strike="noStrike" cap="none" normalizeH="0" baseline="0" dirty="0">
                          <a:ln>
                            <a:noFill/>
                          </a:ln>
                          <a:solidFill>
                            <a:schemeClr val="tx1"/>
                          </a:solidFill>
                          <a:effectLst/>
                          <a:latin typeface="Arial" charset="0"/>
                          <a:cs typeface="Arial" charset="0"/>
                        </a:rPr>
                        <a:t>الْمُضِيئَانِ لِنُفُوسِنَا، </a:t>
                      </a:r>
                      <a:endParaRPr kumimoji="0" lang="fr-FR" sz="35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500" b="0" i="0" u="none" strike="noStrike" cap="none" normalizeH="0" baseline="0" dirty="0">
                          <a:ln>
                            <a:noFill/>
                          </a:ln>
                          <a:solidFill>
                            <a:schemeClr val="tx1"/>
                          </a:solidFill>
                          <a:effectLst/>
                          <a:latin typeface="Arial" charset="0"/>
                          <a:cs typeface="Arial" charset="0"/>
                        </a:rPr>
                        <a:t>بِفَضَائِلِهِمَا الْمُقَدَّسَةِ. </a:t>
                      </a:r>
                      <a:endParaRPr kumimoji="0" lang="en-US" sz="35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08254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rgbClr val="FFFF00"/>
                          </a:solidFill>
                          <a:effectLst/>
                          <a:latin typeface="CS Avva Shenouda" panose="020B7200000000000000" pitchFamily="34" charset="0"/>
                          <a:cs typeface="Arial" charset="0"/>
                        </a:rPr>
                        <a:t>`</a:t>
                      </a:r>
                      <a:r>
                        <a:rPr kumimoji="0" lang="en-US" sz="4300" b="0" i="0" u="none" strike="noStrike" cap="none" normalizeH="0" baseline="0" dirty="0">
                          <a:ln>
                            <a:noFill/>
                          </a:ln>
                          <a:solidFill>
                            <a:srgbClr val="FFFF00"/>
                          </a:solidFill>
                          <a:effectLst/>
                          <a:latin typeface="Avva_Marcos" panose="04020500000000000000" pitchFamily="82" charset="0"/>
                          <a:cs typeface="Arial" charset="0"/>
                        </a:rPr>
                        <a:t>W</a:t>
                      </a:r>
                      <a:r>
                        <a:rPr kumimoji="0" lang="en-US" sz="4300" b="0" i="0" u="none" strike="noStrike" cap="none" normalizeH="0" baseline="0" dirty="0">
                          <a:ln>
                            <a:noFill/>
                          </a:ln>
                          <a:solidFill>
                            <a:srgbClr val="FFFF00"/>
                          </a:solidFill>
                          <a:effectLst/>
                          <a:latin typeface="+mn-lt"/>
                          <a:cs typeface="Arial" charset="0"/>
                        </a:rPr>
                        <a:t> </a:t>
                      </a:r>
                      <a:r>
                        <a:rPr kumimoji="0" lang="en-US" sz="4300" b="0" i="0" u="none" strike="noStrike" cap="none" normalizeH="0" baseline="0" dirty="0" err="1">
                          <a:ln>
                            <a:noFill/>
                          </a:ln>
                          <a:solidFill>
                            <a:srgbClr val="FFFF00"/>
                          </a:solidFill>
                          <a:effectLst/>
                          <a:latin typeface="Coptic1" pitchFamily="2" charset="0"/>
                          <a:cs typeface="Arial" charset="0"/>
                        </a:rPr>
                        <a:t>nic~tulloc</a:t>
                      </a:r>
                      <a:r>
                        <a:rPr kumimoji="0" lang="en-US" sz="4300" b="0" i="0" u="none" strike="noStrike" cap="none" normalizeH="0" baseline="0" dirty="0">
                          <a:ln>
                            <a:noFill/>
                          </a:ln>
                          <a:solidFill>
                            <a:srgbClr val="FFFF00"/>
                          </a:solidFill>
                          <a:effectLst/>
                          <a:latin typeface="Coptic1" pitchFamily="2" charset="0"/>
                          <a:cs typeface="Arial" charset="0"/>
                        </a:rPr>
                        <a:t> </a:t>
                      </a:r>
                      <a:r>
                        <a:rPr kumimoji="0" lang="en-US" sz="4300" b="0" i="0" u="none" strike="noStrike" cap="none" normalizeH="0" baseline="0" dirty="0" err="1">
                          <a:ln>
                            <a:noFill/>
                          </a:ln>
                          <a:solidFill>
                            <a:srgbClr val="FFFF00"/>
                          </a:solidFill>
                          <a:effectLst/>
                          <a:latin typeface="Coptic1" pitchFamily="2" charset="0"/>
                          <a:cs typeface="Arial" charset="0"/>
                        </a:rPr>
                        <a:t>n~referouwini</a:t>
                      </a:r>
                      <a:r>
                        <a:rPr kumimoji="0" lang="en-US" sz="4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rgbClr val="FFFF00"/>
                          </a:solidFill>
                          <a:effectLst/>
                          <a:latin typeface="Coptic1" pitchFamily="2" charset="0"/>
                          <a:cs typeface="Arial" charset="0"/>
                        </a:rPr>
                        <a:t>nivwct</a:t>
                      </a:r>
                      <a:r>
                        <a:rPr kumimoji="0" lang="en-US" sz="4300" b="0" i="0" u="none" strike="noStrike" cap="none" normalizeH="0" baseline="0" dirty="0">
                          <a:ln>
                            <a:noFill/>
                          </a:ln>
                          <a:solidFill>
                            <a:srgbClr val="FFFF00"/>
                          </a:solidFill>
                          <a:effectLst/>
                          <a:latin typeface="Coptic1" pitchFamily="2" charset="0"/>
                          <a:cs typeface="Arial" charset="0"/>
                        </a:rPr>
                        <a:t>/r </a:t>
                      </a:r>
                      <a:r>
                        <a:rPr kumimoji="0" lang="en-US" sz="4300" b="0" i="0" u="none" strike="noStrike" cap="none" normalizeH="0" baseline="0" dirty="0" err="1">
                          <a:ln>
                            <a:noFill/>
                          </a:ln>
                          <a:solidFill>
                            <a:srgbClr val="FFFF00"/>
                          </a:solidFill>
                          <a:effectLst/>
                          <a:latin typeface="Coptic1" pitchFamily="2" charset="0"/>
                          <a:cs typeface="Arial" charset="0"/>
                        </a:rPr>
                        <a:t>n~a~l</a:t>
                      </a:r>
                      <a:r>
                        <a:rPr kumimoji="0" lang="en-US" sz="4300" b="0" i="0" u="none" strike="noStrike" cap="none" normalizeH="0" baseline="0" dirty="0">
                          <a:ln>
                            <a:noFill/>
                          </a:ln>
                          <a:solidFill>
                            <a:srgbClr val="FFFF00"/>
                          </a:solidFill>
                          <a:effectLst/>
                          <a:latin typeface="Coptic1" pitchFamily="2" charset="0"/>
                          <a:cs typeface="Arial" charset="0"/>
                        </a:rPr>
                        <a:t>/</a:t>
                      </a:r>
                      <a:r>
                        <a:rPr kumimoji="0" lang="en-US" sz="4300" b="0" i="0" u="none" strike="noStrike" cap="none" normalizeH="0" baseline="0" dirty="0" err="1">
                          <a:ln>
                            <a:noFill/>
                          </a:ln>
                          <a:solidFill>
                            <a:srgbClr val="FFFF00"/>
                          </a:solidFill>
                          <a:effectLst/>
                          <a:latin typeface="Coptic1" pitchFamily="2" charset="0"/>
                          <a:cs typeface="Arial" charset="0"/>
                        </a:rPr>
                        <a:t>yinon</a:t>
                      </a:r>
                      <a:r>
                        <a:rPr kumimoji="0" lang="en-US" sz="4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rgbClr val="FFFF00"/>
                          </a:solidFill>
                          <a:effectLst/>
                          <a:latin typeface="Coptic1" pitchFamily="2" charset="0"/>
                          <a:cs typeface="Arial" charset="0"/>
                        </a:rPr>
                        <a:t>eterouwini</a:t>
                      </a:r>
                      <a:r>
                        <a:rPr kumimoji="0" lang="en-US" sz="4300" b="0" i="0" u="none" strike="noStrike" cap="none" normalizeH="0" baseline="0" dirty="0">
                          <a:ln>
                            <a:noFill/>
                          </a:ln>
                          <a:solidFill>
                            <a:srgbClr val="FFFF00"/>
                          </a:solidFill>
                          <a:effectLst/>
                          <a:latin typeface="Coptic1" pitchFamily="2" charset="0"/>
                          <a:cs typeface="Arial" charset="0"/>
                        </a:rPr>
                        <a:t> </a:t>
                      </a:r>
                      <a:r>
                        <a:rPr kumimoji="0" lang="en-US" sz="4300" b="0" i="0" u="none" strike="noStrike" cap="none" normalizeH="0" baseline="0" dirty="0" err="1">
                          <a:ln>
                            <a:noFill/>
                          </a:ln>
                          <a:solidFill>
                            <a:srgbClr val="FFFF00"/>
                          </a:solidFill>
                          <a:effectLst/>
                          <a:latin typeface="Coptic1" pitchFamily="2" charset="0"/>
                          <a:cs typeface="Arial" charset="0"/>
                        </a:rPr>
                        <a:t>n~nen'u</a:t>
                      </a:r>
                      <a:r>
                        <a:rPr kumimoji="0" lang="en-US" sz="4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rgbClr val="FFFF00"/>
                          </a:solidFill>
                          <a:effectLst/>
                          <a:latin typeface="Coptic1" pitchFamily="2" charset="0"/>
                          <a:cs typeface="Arial" charset="0"/>
                        </a:rPr>
                        <a:t>hiten</a:t>
                      </a:r>
                      <a:r>
                        <a:rPr kumimoji="0" lang="en-US" sz="4300" b="0" i="0" u="none" strike="noStrike" cap="none" normalizeH="0" baseline="0" dirty="0">
                          <a:ln>
                            <a:noFill/>
                          </a:ln>
                          <a:solidFill>
                            <a:srgbClr val="FFFF00"/>
                          </a:solidFill>
                          <a:effectLst/>
                          <a:latin typeface="Coptic1" pitchFamily="2" charset="0"/>
                          <a:cs typeface="Arial" charset="0"/>
                        </a:rPr>
                        <a:t> </a:t>
                      </a:r>
                      <a:r>
                        <a:rPr kumimoji="0" lang="en-US" sz="4300" b="0" i="0" u="none" strike="noStrike" cap="none" normalizeH="0" baseline="0" dirty="0" err="1">
                          <a:ln>
                            <a:noFill/>
                          </a:ln>
                          <a:solidFill>
                            <a:srgbClr val="FFFF00"/>
                          </a:solidFill>
                          <a:effectLst/>
                          <a:latin typeface="Coptic1" pitchFamily="2" charset="0"/>
                          <a:cs typeface="Arial" charset="0"/>
                        </a:rPr>
                        <a:t>noua~ret</a:t>
                      </a:r>
                      <a:r>
                        <a:rPr kumimoji="0" lang="en-US" sz="4300" b="0" i="0" u="none" strike="noStrike" cap="none" normalizeH="0" baseline="0" dirty="0">
                          <a:ln>
                            <a:noFill/>
                          </a:ln>
                          <a:solidFill>
                            <a:srgbClr val="FFFF00"/>
                          </a:solidFill>
                          <a:effectLst/>
                          <a:latin typeface="Coptic1" pitchFamily="2" charset="0"/>
                          <a:cs typeface="Arial" charset="0"/>
                        </a:rPr>
                        <a:t>/ </a:t>
                      </a:r>
                      <a:r>
                        <a:rPr kumimoji="0" lang="en-US" sz="4300" b="0" i="0" u="none" strike="noStrike" cap="none" normalizeH="0" baseline="0" dirty="0" err="1">
                          <a:ln>
                            <a:noFill/>
                          </a:ln>
                          <a:solidFill>
                            <a:srgbClr val="FFFF00"/>
                          </a:solidFill>
                          <a:effectLst/>
                          <a:latin typeface="Coptic1" pitchFamily="2" charset="0"/>
                          <a:cs typeface="Arial" charset="0"/>
                        </a:rPr>
                        <a:t>e#y#u</a:t>
                      </a:r>
                      <a:r>
                        <a:rPr kumimoji="0" lang="en-US" sz="43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12153885" name="Group 29"/>
          <p:cNvGraphicFramePr>
            <a:graphicFrameLocks noGrp="1"/>
          </p:cNvGraphicFramePr>
          <p:nvPr/>
        </p:nvGraphicFramePr>
        <p:xfrm>
          <a:off x="685797" y="0"/>
          <a:ext cx="10820400" cy="950976"/>
        </p:xfrm>
        <a:graphic>
          <a:graphicData uri="http://schemas.openxmlformats.org/drawingml/2006/table">
            <a:tbl>
              <a:tblPr>
                <a:tableStyleId>{2D5ABB26-0587-4C30-8999-92F81FD0307C}</a:tableStyleId>
              </a:tblPr>
              <a:tblGrid>
                <a:gridCol w="10820400">
                  <a:extLst>
                    <a:ext uri="{9D8B030D-6E8A-4147-A177-3AD203B41FA5}">
                      <a16:colId xmlns:a16="http://schemas.microsoft.com/office/drawing/2014/main" val="20000"/>
                    </a:ext>
                  </a:extLst>
                </a:gridCol>
              </a:tblGrid>
              <a:tr h="9448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Doxologie </a:t>
                      </a:r>
                      <a:r>
                        <a:rPr kumimoji="0" lang="fr-FR" sz="2400" u="none" strike="noStrike" cap="none" normalizeH="0" baseline="0" dirty="0">
                          <a:ln>
                            <a:noFill/>
                          </a:ln>
                          <a:effectLst/>
                        </a:rPr>
                        <a:t>pour saints </a:t>
                      </a:r>
                      <a:r>
                        <a:rPr kumimoji="0" lang="fr-FR" sz="2400" u="none" strike="noStrike" cap="none" normalizeH="0" baseline="0" dirty="0" err="1">
                          <a:ln>
                            <a:noFill/>
                          </a:ln>
                          <a:effectLst/>
                        </a:rPr>
                        <a:t>abba</a:t>
                      </a:r>
                      <a:r>
                        <a:rPr kumimoji="0" lang="fr-FR" sz="2400" u="none" strike="noStrike" cap="none" normalizeH="0" baseline="0" dirty="0">
                          <a:ln>
                            <a:noFill/>
                          </a:ln>
                          <a:effectLst/>
                        </a:rPr>
                        <a:t> Antoine et </a:t>
                      </a:r>
                      <a:r>
                        <a:rPr kumimoji="0" lang="fr-FR" sz="2400" u="none" strike="noStrike" cap="none" normalizeH="0" baseline="0" dirty="0" err="1">
                          <a:ln>
                            <a:noFill/>
                          </a:ln>
                          <a:effectLst/>
                        </a:rPr>
                        <a:t>abba</a:t>
                      </a:r>
                      <a:r>
                        <a:rPr kumimoji="0" lang="fr-FR" sz="2400" u="none" strike="noStrike" cap="none" normalizeH="0" baseline="0" dirty="0">
                          <a:ln>
                            <a:noFill/>
                          </a:ln>
                          <a:effectLst/>
                        </a:rPr>
                        <a:t> Paul</a:t>
                      </a:r>
                      <a:endParaRPr kumimoji="0" lang="en-US" sz="24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700" u="none" strike="noStrike" cap="none" normalizeH="0" baseline="0" dirty="0" err="1">
                          <a:ln>
                            <a:noFill/>
                          </a:ln>
                          <a:effectLst/>
                        </a:rPr>
                        <a:t>ذوكصولوجية</a:t>
                      </a:r>
                      <a:r>
                        <a:rPr kumimoji="0" lang="ar-EG" sz="2700" u="none" strike="noStrike" cap="none" normalizeH="0" baseline="0" dirty="0">
                          <a:ln>
                            <a:noFill/>
                          </a:ln>
                          <a:effectLst/>
                        </a:rPr>
                        <a:t> للقديسين</a:t>
                      </a:r>
                      <a:r>
                        <a:rPr kumimoji="0" lang="fr-FR" sz="2700" u="none" strike="noStrike" cap="none" normalizeH="0" baseline="0" dirty="0">
                          <a:ln>
                            <a:noFill/>
                          </a:ln>
                          <a:effectLst/>
                        </a:rPr>
                        <a:t> </a:t>
                      </a:r>
                      <a:r>
                        <a:rPr kumimoji="0" lang="ar-EG" sz="2700" u="none" strike="noStrike" cap="none" normalizeH="0" baseline="0" dirty="0">
                          <a:ln>
                            <a:noFill/>
                          </a:ln>
                          <a:effectLst/>
                        </a:rPr>
                        <a:t>أنبا أنطونيوس وأنبا بولا</a:t>
                      </a:r>
                      <a:endParaRPr kumimoji="0" lang="en-CA" sz="2700" b="0" i="0" u="none" strike="noStrike" cap="none" normalizeH="0" baseline="0" dirty="0">
                        <a:ln>
                          <a:noFill/>
                        </a:ln>
                        <a:solidFill>
                          <a:schemeClr val="tx1"/>
                        </a:solidFill>
                        <a:effectLst/>
                        <a:latin typeface="Arial" charset="0"/>
                        <a:cs typeface="Arial" charset="0"/>
                      </a:endParaRPr>
                    </a:p>
                  </a:txBody>
                  <a:tcPr marL="121920" marR="121920" horzOverflow="overflow">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2" name="Image 1" descr="Une image contenant assis, table, brun, pose&#10;&#10;Description générée automatiquement">
            <a:extLst>
              <a:ext uri="{FF2B5EF4-FFF2-40B4-BE49-F238E27FC236}">
                <a16:creationId xmlns:a16="http://schemas.microsoft.com/office/drawing/2014/main" id="{B859EF58-EF60-45B7-AB4D-C166CC39B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6753" y="3567536"/>
            <a:ext cx="1985247" cy="3290464"/>
          </a:xfrm>
          <a:prstGeom prst="rect">
            <a:avLst/>
          </a:prstGeom>
        </p:spPr>
      </p:pic>
    </p:spTree>
    <p:extLst>
      <p:ext uri="{BB962C8B-B14F-4D97-AF65-F5344CB8AC3E}">
        <p14:creationId xmlns:p14="http://schemas.microsoft.com/office/powerpoint/2010/main" val="1055997537"/>
      </p:ext>
    </p:extLst>
  </p:cSld>
  <p:clrMapOvr>
    <a:masterClrMapping/>
  </p:clrMapOvr>
  <p:transition/>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55945" name="Group 41"/>
          <p:cNvGraphicFramePr>
            <a:graphicFrameLocks noGrp="1"/>
          </p:cNvGraphicFramePr>
          <p:nvPr/>
        </p:nvGraphicFramePr>
        <p:xfrm>
          <a:off x="2" y="228601"/>
          <a:ext cx="12191997" cy="6165088"/>
        </p:xfrm>
        <a:graphic>
          <a:graphicData uri="http://schemas.openxmlformats.org/drawingml/2006/table">
            <a:tbl>
              <a:tblPr/>
              <a:tblGrid>
                <a:gridCol w="8059117">
                  <a:extLst>
                    <a:ext uri="{9D8B030D-6E8A-4147-A177-3AD203B41FA5}">
                      <a16:colId xmlns:a16="http://schemas.microsoft.com/office/drawing/2014/main" val="20000"/>
                    </a:ext>
                  </a:extLst>
                </a:gridCol>
                <a:gridCol w="4132880">
                  <a:extLst>
                    <a:ext uri="{9D8B030D-6E8A-4147-A177-3AD203B41FA5}">
                      <a16:colId xmlns:a16="http://schemas.microsoft.com/office/drawing/2014/main" val="20001"/>
                    </a:ext>
                  </a:extLst>
                </a:gridCol>
              </a:tblGrid>
              <a:tr h="2708656">
                <a:tc>
                  <a:txBody>
                    <a:bodyPr/>
                    <a:lstStyle/>
                    <a:p>
                      <a:pPr algn="ctr"/>
                      <a:r>
                        <a:rPr lang="fr-FR" sz="3700" b="0" i="0" u="none" strike="noStrike" kern="1200" baseline="0" dirty="0">
                          <a:solidFill>
                            <a:schemeClr val="tx1"/>
                          </a:solidFill>
                          <a:latin typeface="+mn-lt"/>
                          <a:ea typeface="+mn-ea"/>
                          <a:cs typeface="+mn-cs"/>
                        </a:rPr>
                        <a:t>Abba Antoine et </a:t>
                      </a:r>
                      <a:r>
                        <a:rPr lang="fr-FR" sz="3700" b="0" i="0" u="none" strike="noStrike" kern="1200" baseline="0" dirty="0" err="1">
                          <a:solidFill>
                            <a:schemeClr val="tx1"/>
                          </a:solidFill>
                          <a:latin typeface="+mn-lt"/>
                          <a:ea typeface="+mn-ea"/>
                          <a:cs typeface="+mn-cs"/>
                        </a:rPr>
                        <a:t>abba</a:t>
                      </a:r>
                      <a:r>
                        <a:rPr lang="fr-FR" sz="3700" b="0" i="0" u="none" strike="noStrike" kern="1200" baseline="0" dirty="0">
                          <a:solidFill>
                            <a:schemeClr val="tx1"/>
                          </a:solidFill>
                          <a:latin typeface="+mn-lt"/>
                          <a:ea typeface="+mn-ea"/>
                          <a:cs typeface="+mn-cs"/>
                        </a:rPr>
                        <a:t> Paul</a:t>
                      </a:r>
                    </a:p>
                    <a:p>
                      <a:pPr algn="ctr"/>
                      <a:r>
                        <a:rPr lang="fr-FR" sz="3700" b="0" i="0" u="none" strike="noStrike" kern="1200" baseline="0" dirty="0">
                          <a:solidFill>
                            <a:schemeClr val="tx1"/>
                          </a:solidFill>
                          <a:latin typeface="+mn-lt"/>
                          <a:ea typeface="+mn-ea"/>
                          <a:cs typeface="+mn-cs"/>
                        </a:rPr>
                        <a:t>Qui avaient orné leurs vies</a:t>
                      </a:r>
                    </a:p>
                    <a:p>
                      <a:pPr algn="ctr"/>
                      <a:r>
                        <a:rPr lang="fr-FR" sz="3700" b="0" i="0" u="none" strike="noStrike" kern="1200" baseline="0" dirty="0">
                          <a:solidFill>
                            <a:schemeClr val="tx1"/>
                          </a:solidFill>
                          <a:latin typeface="+mn-lt"/>
                          <a:ea typeface="+mn-ea"/>
                          <a:cs typeface="+mn-cs"/>
                        </a:rPr>
                        <a:t>Par des jeûnes et des prières</a:t>
                      </a:r>
                    </a:p>
                    <a:p>
                      <a:pPr algn="ctr"/>
                      <a:r>
                        <a:rPr lang="fr-FR" sz="3700" b="0" i="0" u="none" strike="noStrike" kern="1200" baseline="0" dirty="0">
                          <a:solidFill>
                            <a:schemeClr val="tx1"/>
                          </a:solidFill>
                          <a:latin typeface="+mn-lt"/>
                          <a:ea typeface="+mn-ea"/>
                          <a:cs typeface="+mn-cs"/>
                        </a:rPr>
                        <a:t>Et par une grande pureté.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أَنْبَا أَنْطُونِيُوسَ وَأَنْبَا بُولَا،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اللَّذَيْنِ زَيَّنَا سِيرَتَهُمَا،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بِأَصْوَامٍ وَصَلَوَاتٍ،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وَطَهَارَةٍ عَظِيمَةٍ.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Abba </a:t>
                      </a:r>
                      <a:r>
                        <a:rPr kumimoji="0" lang="en-US" sz="4800" b="0" i="0" u="none" strike="noStrike" cap="none" normalizeH="0" baseline="0" dirty="0" err="1">
                          <a:ln>
                            <a:noFill/>
                          </a:ln>
                          <a:solidFill>
                            <a:srgbClr val="FFFF00"/>
                          </a:solidFill>
                          <a:effectLst/>
                          <a:latin typeface="Coptic1" pitchFamily="2" charset="0"/>
                          <a:cs typeface="Arial" charset="0"/>
                        </a:rPr>
                        <a:t>Antwni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abba Paule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nai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etaucolcel</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m~poubioc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qen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hann</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ctia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hans~l</a:t>
                      </a:r>
                      <a:r>
                        <a:rPr kumimoji="0" lang="en-US" sz="4800" b="0" i="0" u="none" strike="noStrike" cap="none" normalizeH="0" baseline="0" dirty="0">
                          <a:ln>
                            <a:noFill/>
                          </a:ln>
                          <a:solidFill>
                            <a:srgbClr val="FFFF00"/>
                          </a:solidFill>
                          <a:effectLst/>
                          <a:latin typeface="Coptic1" pitchFamily="2" charset="0"/>
                          <a:cs typeface="Arial" charset="0"/>
                        </a:rPr>
                        <a:t>/l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ounis</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n~toubo</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2" name="Image 1" descr="Une image contenant assis, table, brun, pose&#10;&#10;Description générée automatiquement">
            <a:extLst>
              <a:ext uri="{FF2B5EF4-FFF2-40B4-BE49-F238E27FC236}">
                <a16:creationId xmlns:a16="http://schemas.microsoft.com/office/drawing/2014/main" id="{1AE77C46-6BEA-445E-837D-292B20C415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324" y="4145280"/>
            <a:ext cx="1636675" cy="2712720"/>
          </a:xfrm>
          <a:prstGeom prst="rect">
            <a:avLst/>
          </a:prstGeom>
        </p:spPr>
      </p:pic>
    </p:spTree>
    <p:extLst>
      <p:ext uri="{BB962C8B-B14F-4D97-AF65-F5344CB8AC3E}">
        <p14:creationId xmlns:p14="http://schemas.microsoft.com/office/powerpoint/2010/main" val="2575523562"/>
      </p:ext>
    </p:extLst>
  </p:cSld>
  <p:clrMapOvr>
    <a:masterClrMapping/>
  </p:clrMapOvr>
  <p:transition/>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55945" name="Group 41"/>
          <p:cNvGraphicFramePr>
            <a:graphicFrameLocks noGrp="1"/>
          </p:cNvGraphicFramePr>
          <p:nvPr/>
        </p:nvGraphicFramePr>
        <p:xfrm>
          <a:off x="-1" y="228601"/>
          <a:ext cx="12191998" cy="6165088"/>
        </p:xfrm>
        <a:graphic>
          <a:graphicData uri="http://schemas.openxmlformats.org/drawingml/2006/table">
            <a:tbl>
              <a:tblPr/>
              <a:tblGrid>
                <a:gridCol w="8059117">
                  <a:extLst>
                    <a:ext uri="{9D8B030D-6E8A-4147-A177-3AD203B41FA5}">
                      <a16:colId xmlns:a16="http://schemas.microsoft.com/office/drawing/2014/main" val="20000"/>
                    </a:ext>
                  </a:extLst>
                </a:gridCol>
                <a:gridCol w="4132881">
                  <a:extLst>
                    <a:ext uri="{9D8B030D-6E8A-4147-A177-3AD203B41FA5}">
                      <a16:colId xmlns:a16="http://schemas.microsoft.com/office/drawing/2014/main" val="20001"/>
                    </a:ext>
                  </a:extLst>
                </a:gridCol>
              </a:tblGrid>
              <a:tr h="2708656">
                <a:tc>
                  <a:txBody>
                    <a:bodyPr/>
                    <a:lstStyle/>
                    <a:p>
                      <a:pPr algn="ctr"/>
                      <a:r>
                        <a:rPr lang="fr-FR" sz="3700" b="0" i="0" u="none" strike="noStrike" kern="1200" baseline="0" dirty="0">
                          <a:solidFill>
                            <a:schemeClr val="tx1"/>
                          </a:solidFill>
                          <a:latin typeface="+mn-lt"/>
                          <a:ea typeface="+mn-ea"/>
                          <a:cs typeface="+mn-cs"/>
                        </a:rPr>
                        <a:t>Habitants dans les déserts</a:t>
                      </a:r>
                    </a:p>
                    <a:p>
                      <a:pPr algn="ctr"/>
                      <a:r>
                        <a:rPr lang="fr-FR" sz="3700" b="0" i="0" u="none" strike="noStrike" kern="1200" baseline="0" dirty="0">
                          <a:solidFill>
                            <a:schemeClr val="tx1"/>
                          </a:solidFill>
                          <a:latin typeface="+mn-lt"/>
                          <a:ea typeface="+mn-ea"/>
                          <a:cs typeface="+mn-cs"/>
                        </a:rPr>
                        <a:t>Louant Dieu sans tiédeur</a:t>
                      </a:r>
                    </a:p>
                    <a:p>
                      <a:pPr algn="ctr"/>
                      <a:r>
                        <a:rPr lang="fr-FR" sz="3700" b="0" i="0" u="none" strike="noStrike" kern="1200" baseline="0" dirty="0">
                          <a:solidFill>
                            <a:schemeClr val="tx1"/>
                          </a:solidFill>
                          <a:latin typeface="+mn-lt"/>
                          <a:ea typeface="+mn-ea"/>
                          <a:cs typeface="+mn-cs"/>
                        </a:rPr>
                        <a:t>Jour et nuit</a:t>
                      </a:r>
                    </a:p>
                    <a:p>
                      <a:pPr algn="ctr"/>
                      <a:r>
                        <a:rPr lang="fr-FR" sz="3700" b="0" i="0" u="none" strike="noStrike" kern="1200" baseline="0" dirty="0">
                          <a:solidFill>
                            <a:schemeClr val="tx1"/>
                          </a:solidFill>
                          <a:latin typeface="+mn-lt"/>
                          <a:ea typeface="+mn-ea"/>
                          <a:cs typeface="+mn-cs"/>
                        </a:rPr>
                        <a:t>Semblables aux anges.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سَاكِنَانِ فِي الْبَرَارِي،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مُسَبِّحَانِ اللهَ بِلَا فُتُورٍ،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نَهَاراً وَلَيْلاً،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مِثْلَ الْمَلَائِكَةِ.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Eusop</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n~h~r</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qen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nisafeu</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euhwc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e~V</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qen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oumetaymounk</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m~pie~hoou</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pie~jwrh</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m~v~r</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n~niaggeloc</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2" name="Image 1" descr="Une image contenant assis, table, brun, pose&#10;&#10;Description générée automatiquement">
            <a:extLst>
              <a:ext uri="{FF2B5EF4-FFF2-40B4-BE49-F238E27FC236}">
                <a16:creationId xmlns:a16="http://schemas.microsoft.com/office/drawing/2014/main" id="{1AE77C46-6BEA-445E-837D-292B20C415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8242" y="4614203"/>
            <a:ext cx="1353757" cy="2243797"/>
          </a:xfrm>
          <a:prstGeom prst="rect">
            <a:avLst/>
          </a:prstGeom>
        </p:spPr>
      </p:pic>
    </p:spTree>
    <p:extLst>
      <p:ext uri="{BB962C8B-B14F-4D97-AF65-F5344CB8AC3E}">
        <p14:creationId xmlns:p14="http://schemas.microsoft.com/office/powerpoint/2010/main" val="3184182051"/>
      </p:ext>
    </p:extLst>
  </p:cSld>
  <p:clrMapOvr>
    <a:masterClrMapping/>
  </p:clrMapOvr>
  <p:transition/>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55945" name="Group 41"/>
          <p:cNvGraphicFramePr>
            <a:graphicFrameLocks noGrp="1"/>
          </p:cNvGraphicFramePr>
          <p:nvPr/>
        </p:nvGraphicFramePr>
        <p:xfrm>
          <a:off x="-1" y="228601"/>
          <a:ext cx="12191998" cy="6165088"/>
        </p:xfrm>
        <a:graphic>
          <a:graphicData uri="http://schemas.openxmlformats.org/drawingml/2006/table">
            <a:tbl>
              <a:tblPr/>
              <a:tblGrid>
                <a:gridCol w="7971693">
                  <a:extLst>
                    <a:ext uri="{9D8B030D-6E8A-4147-A177-3AD203B41FA5}">
                      <a16:colId xmlns:a16="http://schemas.microsoft.com/office/drawing/2014/main" val="20000"/>
                    </a:ext>
                  </a:extLst>
                </a:gridCol>
                <a:gridCol w="4220305">
                  <a:extLst>
                    <a:ext uri="{9D8B030D-6E8A-4147-A177-3AD203B41FA5}">
                      <a16:colId xmlns:a16="http://schemas.microsoft.com/office/drawing/2014/main" val="20001"/>
                    </a:ext>
                  </a:extLst>
                </a:gridCol>
              </a:tblGrid>
              <a:tr h="2708656">
                <a:tc>
                  <a:txBody>
                    <a:bodyPr/>
                    <a:lstStyle/>
                    <a:p>
                      <a:pPr algn="ctr"/>
                      <a:r>
                        <a:rPr lang="fr-FR" sz="3200" b="0" i="0" u="none" strike="noStrike" kern="1200" baseline="0" dirty="0">
                          <a:solidFill>
                            <a:schemeClr val="tx1"/>
                          </a:solidFill>
                          <a:latin typeface="+mn-lt"/>
                          <a:ea typeface="+mn-ea"/>
                          <a:cs typeface="+mn-cs"/>
                        </a:rPr>
                        <a:t>Quand leurs jours furent accomplis</a:t>
                      </a:r>
                    </a:p>
                    <a:p>
                      <a:pPr algn="ctr"/>
                      <a:r>
                        <a:rPr lang="fr-FR" sz="3200" b="0" i="0" u="none" strike="noStrike" kern="1200" baseline="0" dirty="0">
                          <a:solidFill>
                            <a:schemeClr val="tx1"/>
                          </a:solidFill>
                          <a:latin typeface="+mn-lt"/>
                          <a:ea typeface="+mn-ea"/>
                          <a:cs typeface="+mn-cs"/>
                        </a:rPr>
                        <a:t>Avec joie et allégresse</a:t>
                      </a:r>
                    </a:p>
                    <a:p>
                      <a:pPr algn="ctr"/>
                      <a:r>
                        <a:rPr lang="fr-FR" sz="3200" b="0" i="0" u="none" strike="noStrike" kern="1200" baseline="0" dirty="0">
                          <a:solidFill>
                            <a:schemeClr val="tx1"/>
                          </a:solidFill>
                          <a:latin typeface="+mn-lt"/>
                          <a:ea typeface="+mn-ea"/>
                          <a:cs typeface="+mn-cs"/>
                        </a:rPr>
                        <a:t>Et ont obtenu les couronnes incorruptibles</a:t>
                      </a:r>
                    </a:p>
                    <a:p>
                      <a:pPr algn="ctr"/>
                      <a:r>
                        <a:rPr lang="fr-FR" sz="3200" b="0" i="0" u="none" strike="noStrike" kern="1200" baseline="0" dirty="0">
                          <a:solidFill>
                            <a:schemeClr val="tx1"/>
                          </a:solidFill>
                          <a:latin typeface="+mn-lt"/>
                          <a:ea typeface="+mn-ea"/>
                          <a:cs typeface="+mn-cs"/>
                        </a:rPr>
                        <a:t>Dans Jérusalem céleste.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حَتَّى أَكْمَلَا عُمْرَهُمَا،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بِفَرَحٍ وَتَهْلِيلٍ،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وَنَالَا الإِكْلِيلَ غَيْرَ الْفَاسِدِ،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فِي أُورُشَلِيمَ السَّمَائِيَّةِ.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San~toujwk</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m~poubioc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e~bol</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qen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ouounof</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ouyel</a:t>
                      </a:r>
                      <a:r>
                        <a:rPr kumimoji="0" lang="en-US" sz="4800" b="0" i="0" u="none" strike="noStrike" cap="none" normalizeH="0" baseline="0" dirty="0">
                          <a:ln>
                            <a:noFill/>
                          </a:ln>
                          <a:solidFill>
                            <a:srgbClr val="FFFF00"/>
                          </a:solidFill>
                          <a:effectLst/>
                          <a:latin typeface="Coptic1" pitchFamily="2" charset="0"/>
                          <a:cs typeface="Arial" charset="0"/>
                        </a:rPr>
                        <a:t>/l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au[</a:t>
                      </a:r>
                      <a:r>
                        <a:rPr kumimoji="0" lang="en-US" sz="4800" b="0" i="0" u="none" strike="noStrike" cap="none" normalizeH="0" baseline="0" dirty="0" err="1">
                          <a:ln>
                            <a:noFill/>
                          </a:ln>
                          <a:solidFill>
                            <a:srgbClr val="FFFF00"/>
                          </a:solidFill>
                          <a:effectLst/>
                          <a:latin typeface="Coptic1" pitchFamily="2" charset="0"/>
                          <a:cs typeface="Arial" charset="0"/>
                        </a:rPr>
                        <a:t>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m~pi</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lom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n~attako</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qen</a:t>
                      </a:r>
                      <a:r>
                        <a:rPr kumimoji="0" lang="en-US" sz="4800" b="0" i="0" u="none" strike="noStrike" cap="none" normalizeH="0" baseline="0" dirty="0">
                          <a:ln>
                            <a:noFill/>
                          </a:ln>
                          <a:solidFill>
                            <a:srgbClr val="FFFF00"/>
                          </a:solidFill>
                          <a:effectLst/>
                          <a:latin typeface="Coptic1" pitchFamily="2" charset="0"/>
                          <a:cs typeface="Arial" charset="0"/>
                        </a:rPr>
                        <a:t> Il#/#m# </a:t>
                      </a:r>
                      <a:r>
                        <a:rPr kumimoji="0" lang="en-US" sz="4800" b="0" i="0" u="none" strike="noStrike" cap="none" normalizeH="0" baseline="0" dirty="0" err="1">
                          <a:ln>
                            <a:noFill/>
                          </a:ln>
                          <a:solidFill>
                            <a:srgbClr val="FFFF00"/>
                          </a:solidFill>
                          <a:effectLst/>
                          <a:latin typeface="Coptic1" pitchFamily="2" charset="0"/>
                          <a:cs typeface="Arial" charset="0"/>
                        </a:rPr>
                        <a:t>n~te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t~ve</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2" name="Image 1" descr="Une image contenant assis, table, brun, pose&#10;&#10;Description générée automatiquement">
            <a:extLst>
              <a:ext uri="{FF2B5EF4-FFF2-40B4-BE49-F238E27FC236}">
                <a16:creationId xmlns:a16="http://schemas.microsoft.com/office/drawing/2014/main" id="{1AE77C46-6BEA-445E-837D-292B20C415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9417" y="3671400"/>
            <a:ext cx="1922583" cy="3186601"/>
          </a:xfrm>
          <a:prstGeom prst="rect">
            <a:avLst/>
          </a:prstGeom>
        </p:spPr>
      </p:pic>
    </p:spTree>
    <p:extLst>
      <p:ext uri="{BB962C8B-B14F-4D97-AF65-F5344CB8AC3E}">
        <p14:creationId xmlns:p14="http://schemas.microsoft.com/office/powerpoint/2010/main" val="281555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nvGraphicFramePr>
        <p:xfrm>
          <a:off x="0" y="0"/>
          <a:ext cx="12192000" cy="5212080"/>
        </p:xfrm>
        <a:graphic>
          <a:graphicData uri="http://schemas.openxmlformats.org/drawingml/2006/table">
            <a:tbl>
              <a:tblPr/>
              <a:tblGrid>
                <a:gridCol w="4504987">
                  <a:extLst>
                    <a:ext uri="{9D8B030D-6E8A-4147-A177-3AD203B41FA5}">
                      <a16:colId xmlns:a16="http://schemas.microsoft.com/office/drawing/2014/main" val="20000"/>
                    </a:ext>
                  </a:extLst>
                </a:gridCol>
                <a:gridCol w="4418520">
                  <a:extLst>
                    <a:ext uri="{9D8B030D-6E8A-4147-A177-3AD203B41FA5}">
                      <a16:colId xmlns:a16="http://schemas.microsoft.com/office/drawing/2014/main" val="20001"/>
                    </a:ext>
                  </a:extLst>
                </a:gridCol>
                <a:gridCol w="3268493">
                  <a:extLst>
                    <a:ext uri="{9D8B030D-6E8A-4147-A177-3AD203B41FA5}">
                      <a16:colId xmlns:a16="http://schemas.microsoft.com/office/drawing/2014/main" val="20002"/>
                    </a:ext>
                  </a:extLst>
                </a:gridCol>
              </a:tblGrid>
              <a:tr h="521208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N/ de </a:t>
                      </a:r>
                      <a:r>
                        <a:rPr kumimoji="0" lang="en-US" sz="3700" b="0" i="0" u="none" strike="noStrike" cap="none" normalizeH="0" baseline="0" dirty="0" err="1">
                          <a:ln>
                            <a:noFill/>
                          </a:ln>
                          <a:solidFill>
                            <a:schemeClr val="tx1"/>
                          </a:solidFill>
                          <a:effectLst/>
                          <a:latin typeface="Coptic1" pitchFamily="2" charset="0"/>
                          <a:cs typeface="Arial" charset="0"/>
                        </a:rPr>
                        <a:t>eynaneu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n/</a:t>
                      </a:r>
                      <a:r>
                        <a:rPr kumimoji="0" lang="en-US" sz="3700" b="0" i="0" u="none" strike="noStrike" cap="none" normalizeH="0" baseline="0" dirty="0" err="1">
                          <a:ln>
                            <a:noFill/>
                          </a:ln>
                          <a:solidFill>
                            <a:schemeClr val="tx1"/>
                          </a:solidFill>
                          <a:effectLst/>
                          <a:latin typeface="Coptic1" pitchFamily="2" charset="0"/>
                          <a:cs typeface="Arial" charset="0"/>
                        </a:rPr>
                        <a:t>e~ternofri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cahni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m~mwou</a:t>
                      </a:r>
                      <a:r>
                        <a:rPr kumimoji="0" lang="en-US" sz="3700" b="0" i="0" u="none" strike="noStrike" cap="none" normalizeH="0" baseline="0" dirty="0">
                          <a:ln>
                            <a:noFill/>
                          </a:ln>
                          <a:solidFill>
                            <a:schemeClr val="tx1"/>
                          </a:solidFill>
                          <a:effectLst/>
                          <a:latin typeface="Coptic1" pitchFamily="2" charset="0"/>
                          <a:cs typeface="Arial" charset="0"/>
                        </a:rPr>
                        <a:t> nan : je </a:t>
                      </a:r>
                      <a:r>
                        <a:rPr kumimoji="0" lang="en-US" sz="3700" b="0" i="0" u="none" strike="noStrike" cap="none" normalizeH="0" baseline="0" dirty="0" err="1">
                          <a:ln>
                            <a:noFill/>
                          </a:ln>
                          <a:solidFill>
                            <a:schemeClr val="tx1"/>
                          </a:solidFill>
                          <a:effectLst/>
                          <a:latin typeface="Coptic1" pitchFamily="2" charset="0"/>
                          <a:cs typeface="Arial" charset="0"/>
                        </a:rPr>
                        <a:t>N~yok</a:t>
                      </a:r>
                      <a:r>
                        <a:rPr kumimoji="0" lang="en-US" sz="3700" b="0" i="0" u="none" strike="noStrike" cap="none" normalizeH="0" baseline="0" dirty="0">
                          <a:ln>
                            <a:noFill/>
                          </a:ln>
                          <a:solidFill>
                            <a:schemeClr val="tx1"/>
                          </a:solidFill>
                          <a:effectLst/>
                          <a:latin typeface="Coptic1" pitchFamily="2" charset="0"/>
                          <a:cs typeface="Arial" charset="0"/>
                        </a:rPr>
                        <a:t> pe </a:t>
                      </a:r>
                      <a:r>
                        <a:rPr kumimoji="0" lang="en-US" sz="3700" b="0" i="0" u="none" strike="noStrike" cap="none" normalizeH="0" baseline="0" dirty="0" err="1">
                          <a:ln>
                            <a:noFill/>
                          </a:ln>
                          <a:solidFill>
                            <a:schemeClr val="tx1"/>
                          </a:solidFill>
                          <a:effectLst/>
                          <a:latin typeface="Coptic1" pitchFamily="2" charset="0"/>
                          <a:cs typeface="Arial" charset="0"/>
                        </a:rPr>
                        <a:t>e~tak</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m~piersisi</a:t>
                      </a:r>
                      <a:r>
                        <a:rPr kumimoji="0" lang="en-US" sz="3700" b="0" i="0" u="none" strike="noStrike" cap="none" normalizeH="0" baseline="0" dirty="0">
                          <a:ln>
                            <a:noFill/>
                          </a:ln>
                          <a:solidFill>
                            <a:schemeClr val="tx1"/>
                          </a:solidFill>
                          <a:effectLst/>
                          <a:latin typeface="Coptic1" pitchFamily="2" charset="0"/>
                          <a:cs typeface="Arial" charset="0"/>
                        </a:rPr>
                        <a:t> nan : </a:t>
                      </a:r>
                      <a:r>
                        <a:rPr kumimoji="0" lang="en-US" sz="3700" b="0" i="0" u="none" strike="noStrike" cap="none" normalizeH="0" baseline="0" dirty="0" err="1">
                          <a:ln>
                            <a:noFill/>
                          </a:ln>
                          <a:solidFill>
                            <a:schemeClr val="tx1"/>
                          </a:solidFill>
                          <a:effectLst/>
                          <a:latin typeface="Coptic1" pitchFamily="2" charset="0"/>
                          <a:cs typeface="Arial" charset="0"/>
                        </a:rPr>
                        <a:t>e~hwmi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e~jen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nihof</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a:t>
                      </a:r>
                      <a:r>
                        <a:rPr kumimoji="0" lang="en-US" sz="3700" b="0" i="0" u="none" strike="noStrike" cap="none" normalizeH="0" baseline="0" dirty="0">
                          <a:ln>
                            <a:noFill/>
                          </a:ln>
                          <a:solidFill>
                            <a:schemeClr val="tx1"/>
                          </a:solidFill>
                          <a:effectLst/>
                          <a:latin typeface="Coptic1" pitchFamily="2" charset="0"/>
                          <a:cs typeface="Arial" charset="0"/>
                        </a:rPr>
                        <a:t>[l/ :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e~jen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jom</a:t>
                      </a:r>
                      <a:r>
                        <a:rPr kumimoji="0" lang="en-US" sz="3700" b="0" i="0" u="none" strike="noStrike" cap="none" normalizeH="0" baseline="0" dirty="0">
                          <a:ln>
                            <a:noFill/>
                          </a:ln>
                          <a:solidFill>
                            <a:schemeClr val="tx1"/>
                          </a:solidFill>
                          <a:effectLst/>
                          <a:latin typeface="Coptic1" pitchFamily="2" charset="0"/>
                          <a:cs typeface="Arial" charset="0"/>
                        </a:rPr>
                        <a:t> t/</a:t>
                      </a:r>
                      <a:r>
                        <a:rPr kumimoji="0" lang="en-US" sz="3700" b="0" i="0" u="none" strike="noStrike" cap="none" normalizeH="0" baseline="0" dirty="0" err="1">
                          <a:ln>
                            <a:noFill/>
                          </a:ln>
                          <a:solidFill>
                            <a:schemeClr val="tx1"/>
                          </a:solidFill>
                          <a:effectLst/>
                          <a:latin typeface="Coptic1" pitchFamily="2" charset="0"/>
                          <a:cs typeface="Arial" charset="0"/>
                        </a:rPr>
                        <a:t>rc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pijaji</a:t>
                      </a:r>
                      <a:r>
                        <a:rPr kumimoji="0" lang="en-US" sz="37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Comble-nous de tous les biens et de tous les dons convenables, car c’est Toi Qui nous as donné le pouvoir de fouler aux pieds les serpents, les scorpions, et toute la puissance de l’ennemi.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cs typeface="Arial" charset="0"/>
                        </a:rPr>
                        <a:t>أَمَّا </a:t>
                      </a:r>
                      <a:r>
                        <a:rPr kumimoji="0" lang="ar-SA" sz="4000" b="0" i="0" u="none" strike="noStrike" cap="none" normalizeH="0" baseline="0" dirty="0" err="1">
                          <a:ln>
                            <a:noFill/>
                          </a:ln>
                          <a:solidFill>
                            <a:schemeClr val="tx1"/>
                          </a:solidFill>
                          <a:effectLst/>
                          <a:latin typeface="Arial" charset="0"/>
                          <a:cs typeface="Arial" charset="0"/>
                        </a:rPr>
                        <a:t>ٱلصَّالِحَاتِ</a:t>
                      </a:r>
                      <a:r>
                        <a:rPr kumimoji="0" lang="ar-SA"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err="1">
                          <a:ln>
                            <a:noFill/>
                          </a:ln>
                          <a:solidFill>
                            <a:schemeClr val="tx1"/>
                          </a:solidFill>
                          <a:effectLst/>
                          <a:latin typeface="Arial" charset="0"/>
                          <a:cs typeface="Arial" charset="0"/>
                        </a:rPr>
                        <a:t>وَٱلنَّافِعَاتِ</a:t>
                      </a:r>
                      <a:r>
                        <a:rPr kumimoji="0" lang="ar-SA"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err="1">
                          <a:ln>
                            <a:noFill/>
                          </a:ln>
                          <a:solidFill>
                            <a:schemeClr val="tx1"/>
                          </a:solidFill>
                          <a:effectLst/>
                          <a:latin typeface="Arial" charset="0"/>
                          <a:cs typeface="Arial" charset="0"/>
                        </a:rPr>
                        <a:t>فَٱرْزُقْنَا</a:t>
                      </a:r>
                      <a:r>
                        <a:rPr kumimoji="0" lang="ar-SA" sz="4000" b="0" i="0" u="none" strike="noStrike" cap="none" normalizeH="0" baseline="0" dirty="0">
                          <a:ln>
                            <a:noFill/>
                          </a:ln>
                          <a:solidFill>
                            <a:schemeClr val="tx1"/>
                          </a:solidFill>
                          <a:effectLst/>
                          <a:latin typeface="Arial" charset="0"/>
                          <a:cs typeface="Arial" charset="0"/>
                        </a:rPr>
                        <a:t> إِيَّاهَا،</a:t>
                      </a:r>
                      <a:r>
                        <a:rPr kumimoji="0" lang="fr-FR"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a:ln>
                            <a:noFill/>
                          </a:ln>
                          <a:solidFill>
                            <a:schemeClr val="tx1"/>
                          </a:solidFill>
                          <a:effectLst/>
                          <a:latin typeface="Arial" charset="0"/>
                          <a:cs typeface="Arial" charset="0"/>
                        </a:rPr>
                        <a:t>لِأَنَّكَ أَنْتَ </a:t>
                      </a:r>
                      <a:r>
                        <a:rPr kumimoji="0" lang="ar-SA" sz="4000" b="0" i="0" u="none" strike="noStrike" cap="none" normalizeH="0" baseline="0" dirty="0" err="1">
                          <a:ln>
                            <a:noFill/>
                          </a:ln>
                          <a:solidFill>
                            <a:schemeClr val="tx1"/>
                          </a:solidFill>
                          <a:effectLst/>
                          <a:latin typeface="Arial" charset="0"/>
                          <a:cs typeface="Arial" charset="0"/>
                        </a:rPr>
                        <a:t>ٱلَّذِي</a:t>
                      </a:r>
                      <a:r>
                        <a:rPr kumimoji="0" lang="ar-SA" sz="4000" b="0" i="0" u="none" strike="noStrike" cap="none" normalizeH="0" baseline="0" dirty="0">
                          <a:ln>
                            <a:noFill/>
                          </a:ln>
                          <a:solidFill>
                            <a:schemeClr val="tx1"/>
                          </a:solidFill>
                          <a:effectLst/>
                          <a:latin typeface="Arial" charset="0"/>
                          <a:cs typeface="Arial" charset="0"/>
                        </a:rPr>
                        <a:t> أَعْطَيْتَنَا </a:t>
                      </a:r>
                      <a:r>
                        <a:rPr kumimoji="0" lang="ar-SA" sz="4000" b="0" i="0" u="none" strike="noStrike" cap="none" normalizeH="0" baseline="0" dirty="0" err="1">
                          <a:ln>
                            <a:noFill/>
                          </a:ln>
                          <a:solidFill>
                            <a:schemeClr val="tx1"/>
                          </a:solidFill>
                          <a:effectLst/>
                          <a:latin typeface="Arial" charset="0"/>
                          <a:cs typeface="Arial" charset="0"/>
                        </a:rPr>
                        <a:t>ٱلسُّلْطَانَ</a:t>
                      </a:r>
                      <a:r>
                        <a:rPr kumimoji="0" lang="ar-SA" sz="4000" b="0" i="0" u="none" strike="noStrike" cap="none" normalizeH="0" baseline="0" dirty="0">
                          <a:ln>
                            <a:noFill/>
                          </a:ln>
                          <a:solidFill>
                            <a:schemeClr val="tx1"/>
                          </a:solidFill>
                          <a:effectLst/>
                          <a:latin typeface="Arial" charset="0"/>
                          <a:cs typeface="Arial" charset="0"/>
                        </a:rPr>
                        <a:t>،</a:t>
                      </a:r>
                      <a:r>
                        <a:rPr kumimoji="0" lang="fr-FR"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a:ln>
                            <a:noFill/>
                          </a:ln>
                          <a:solidFill>
                            <a:schemeClr val="tx1"/>
                          </a:solidFill>
                          <a:effectLst/>
                          <a:latin typeface="Arial" charset="0"/>
                          <a:cs typeface="Arial" charset="0"/>
                        </a:rPr>
                        <a:t>أَنْ نَدُوسَ عَلَى </a:t>
                      </a:r>
                      <a:r>
                        <a:rPr kumimoji="0" lang="ar-SA" sz="4000" b="0" i="0" u="none" strike="noStrike" cap="none" normalizeH="0" baseline="0" dirty="0" err="1">
                          <a:ln>
                            <a:noFill/>
                          </a:ln>
                          <a:solidFill>
                            <a:schemeClr val="tx1"/>
                          </a:solidFill>
                          <a:effectLst/>
                          <a:latin typeface="Arial" charset="0"/>
                          <a:cs typeface="Arial" charset="0"/>
                        </a:rPr>
                        <a:t>ٱلْحَيَّاتِ</a:t>
                      </a:r>
                      <a:r>
                        <a:rPr kumimoji="0" lang="ar-SA"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err="1">
                          <a:ln>
                            <a:noFill/>
                          </a:ln>
                          <a:solidFill>
                            <a:schemeClr val="tx1"/>
                          </a:solidFill>
                          <a:effectLst/>
                          <a:latin typeface="Arial" charset="0"/>
                          <a:cs typeface="Arial" charset="0"/>
                        </a:rPr>
                        <a:t>وَٱلْعَقَارِبِ</a:t>
                      </a:r>
                      <a:r>
                        <a:rPr kumimoji="0" lang="ar-SA" sz="4000" b="0" i="0" u="none" strike="noStrike" cap="none" normalizeH="0" baseline="0" dirty="0">
                          <a:ln>
                            <a:noFill/>
                          </a:ln>
                          <a:solidFill>
                            <a:schemeClr val="tx1"/>
                          </a:solidFill>
                          <a:effectLst/>
                          <a:latin typeface="Arial" charset="0"/>
                          <a:cs typeface="Arial" charset="0"/>
                        </a:rPr>
                        <a:t>،</a:t>
                      </a:r>
                      <a:r>
                        <a:rPr kumimoji="0" lang="fr-FR" sz="4000" b="0" i="0" u="none" strike="noStrike" cap="none" normalizeH="0" baseline="0" dirty="0">
                          <a:ln>
                            <a:noFill/>
                          </a:ln>
                          <a:solidFill>
                            <a:schemeClr val="tx1"/>
                          </a:solidFill>
                          <a:effectLst/>
                          <a:latin typeface="Arial" charset="0"/>
                          <a:cs typeface="Arial" charset="0"/>
                        </a:rPr>
                        <a:t> </a:t>
                      </a:r>
                      <a:r>
                        <a:rPr kumimoji="0" lang="ar-SA" sz="4000" b="0" i="0" u="none" strike="noStrike" cap="none" normalizeH="0" baseline="0" dirty="0">
                          <a:ln>
                            <a:noFill/>
                          </a:ln>
                          <a:solidFill>
                            <a:schemeClr val="tx1"/>
                          </a:solidFill>
                          <a:effectLst/>
                          <a:latin typeface="Arial" charset="0"/>
                          <a:cs typeface="Arial" charset="0"/>
                        </a:rPr>
                        <a:t>وَكُلِّ قُوَّةِ </a:t>
                      </a:r>
                      <a:r>
                        <a:rPr kumimoji="0" lang="ar-SA" sz="4000" b="0" i="0" u="none" strike="noStrike" cap="none" normalizeH="0" baseline="0" dirty="0" err="1">
                          <a:ln>
                            <a:noFill/>
                          </a:ln>
                          <a:solidFill>
                            <a:schemeClr val="tx1"/>
                          </a:solidFill>
                          <a:effectLst/>
                          <a:latin typeface="Arial" charset="0"/>
                          <a:cs typeface="Arial" charset="0"/>
                        </a:rPr>
                        <a:t>ٱلْعَدُوِّ</a:t>
                      </a:r>
                      <a:r>
                        <a:rPr kumimoji="0" lang="ar-SA" sz="4000" b="0" i="0" u="none" strike="noStrike" cap="none" normalizeH="0" baseline="0" dirty="0">
                          <a:ln>
                            <a:noFill/>
                          </a:ln>
                          <a:solidFill>
                            <a:schemeClr val="tx1"/>
                          </a:solidFill>
                          <a:effectLst/>
                          <a:latin typeface="Arial" charset="0"/>
                          <a:cs typeface="Arial" charset="0"/>
                        </a:rPr>
                        <a:t>. </a:t>
                      </a:r>
                      <a:endParaRPr kumimoji="0" lang="en-US" sz="40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 name="Tableau 1">
            <a:extLst>
              <a:ext uri="{FF2B5EF4-FFF2-40B4-BE49-F238E27FC236}">
                <a16:creationId xmlns:a16="http://schemas.microsoft.com/office/drawing/2014/main" id="{C8008AE6-DB66-9D4A-335E-A8D06DA79D9F}"/>
              </a:ext>
            </a:extLst>
          </p:cNvPr>
          <p:cNvGraphicFramePr>
            <a:graphicFrameLocks noGrp="1"/>
          </p:cNvGraphicFramePr>
          <p:nvPr/>
        </p:nvGraphicFramePr>
        <p:xfrm>
          <a:off x="0" y="5412740"/>
          <a:ext cx="12192000" cy="1102360"/>
        </p:xfrm>
        <a:graphic>
          <a:graphicData uri="http://schemas.openxmlformats.org/drawingml/2006/table">
            <a:tbl>
              <a:tblPr/>
              <a:tblGrid>
                <a:gridCol w="4546600">
                  <a:extLst>
                    <a:ext uri="{9D8B030D-6E8A-4147-A177-3AD203B41FA5}">
                      <a16:colId xmlns:a16="http://schemas.microsoft.com/office/drawing/2014/main" val="1701956325"/>
                    </a:ext>
                  </a:extLst>
                </a:gridCol>
                <a:gridCol w="4402667">
                  <a:extLst>
                    <a:ext uri="{9D8B030D-6E8A-4147-A177-3AD203B41FA5}">
                      <a16:colId xmlns:a16="http://schemas.microsoft.com/office/drawing/2014/main" val="273177331"/>
                    </a:ext>
                  </a:extLst>
                </a:gridCol>
                <a:gridCol w="3242733">
                  <a:extLst>
                    <a:ext uri="{9D8B030D-6E8A-4147-A177-3AD203B41FA5}">
                      <a16:colId xmlns:a16="http://schemas.microsoft.com/office/drawing/2014/main" val="2775883335"/>
                    </a:ext>
                  </a:extLst>
                </a:gridCol>
              </a:tblGrid>
              <a:tr h="528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kern="1200" cap="none" normalizeH="0" baseline="0" dirty="0">
                          <a:ln>
                            <a:noFill/>
                          </a:ln>
                          <a:solidFill>
                            <a:srgbClr val="FF9900"/>
                          </a:solidFill>
                          <a:effectLst/>
                          <a:latin typeface="Arial" charset="0"/>
                          <a:ea typeface="+mn-ea"/>
                          <a:cs typeface="Arial" charset="0"/>
                        </a:rPr>
                        <a:t>Le peuple : </a:t>
                      </a:r>
                      <a:endParaRPr kumimoji="0" lang="en-US" sz="2700" b="0" i="0" u="sng" strike="noStrike" kern="1200" cap="none" normalizeH="0" baseline="0" dirty="0">
                        <a:ln>
                          <a:noFill/>
                        </a:ln>
                        <a:solidFill>
                          <a:srgbClr val="FF9900"/>
                        </a:solidFill>
                        <a:effectLst/>
                        <a:latin typeface="Arial" charset="0"/>
                        <a:ea typeface="+mn-ea"/>
                        <a:cs typeface="Arial" charset="0"/>
                      </a:endParaRP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700" b="0" i="0" u="sng" strike="noStrike" kern="1200" cap="none" normalizeH="0" baseline="0" dirty="0">
                          <a:ln>
                            <a:noFill/>
                          </a:ln>
                          <a:solidFill>
                            <a:srgbClr val="FF9900"/>
                          </a:solidFill>
                          <a:effectLst/>
                          <a:latin typeface="Arial" charset="0"/>
                          <a:ea typeface="+mn-ea"/>
                          <a:cs typeface="Arial" charset="0"/>
                        </a:rPr>
                        <a:t>الشَّعْبُ : </a:t>
                      </a:r>
                      <a:endParaRPr kumimoji="0" lang="en-US" sz="2700" b="0" i="0" u="sng" strike="noStrike" kern="1200" cap="none" normalizeH="0" baseline="0" dirty="0">
                        <a:ln>
                          <a:noFill/>
                        </a:ln>
                        <a:solidFill>
                          <a:srgbClr val="FF9900"/>
                        </a:solidFill>
                        <a:effectLst/>
                        <a:latin typeface="Arial" charset="0"/>
                        <a:ea typeface="+mn-ea"/>
                        <a:cs typeface="Arial" charset="0"/>
                      </a:endParaRPr>
                    </a:p>
                  </a:txBody>
                  <a:tcPr marL="121920" marR="121920" marT="60960" marB="6096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2036411629"/>
                  </a:ext>
                </a:extLst>
              </a:tr>
              <a:tr h="568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kern="1200" cap="none" normalizeH="0" baseline="0" dirty="0">
                          <a:ln>
                            <a:noFill/>
                          </a:ln>
                          <a:solidFill>
                            <a:schemeClr val="tx1"/>
                          </a:solidFill>
                          <a:effectLst/>
                          <a:latin typeface="Coptic1" pitchFamily="2" charset="0"/>
                          <a:ea typeface="+mn-ea"/>
                          <a:cs typeface="Arial" charset="0"/>
                        </a:rPr>
                        <a:t>Kurie~ </a:t>
                      </a:r>
                      <a:r>
                        <a:rPr kumimoji="0" lang="en-US" sz="2900" b="0" i="0" u="none" strike="noStrike" kern="1200" cap="none" normalizeH="0" baseline="0" dirty="0" err="1">
                          <a:ln>
                            <a:noFill/>
                          </a:ln>
                          <a:solidFill>
                            <a:schemeClr val="tx1"/>
                          </a:solidFill>
                          <a:effectLst/>
                          <a:latin typeface="Coptic1" pitchFamily="2" charset="0"/>
                          <a:ea typeface="+mn-ea"/>
                          <a:cs typeface="Arial" charset="0"/>
                        </a:rPr>
                        <a:t>e~le</a:t>
                      </a:r>
                      <a:r>
                        <a:rPr kumimoji="0" lang="en-US" sz="2900" b="0" i="0" u="none" strike="noStrike" kern="1200" cap="none" normalizeH="0" baseline="0" dirty="0">
                          <a:ln>
                            <a:noFill/>
                          </a:ln>
                          <a:solidFill>
                            <a:schemeClr val="tx1"/>
                          </a:solidFill>
                          <a:effectLst/>
                          <a:latin typeface="Coptic1" pitchFamily="2" charset="0"/>
                          <a:ea typeface="+mn-ea"/>
                          <a:cs typeface="Arial" charset="0"/>
                        </a:rPr>
                        <a:t>/~con.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kern="1200" cap="none" normalizeH="0" baseline="0" dirty="0" err="1">
                          <a:ln>
                            <a:noFill/>
                          </a:ln>
                          <a:solidFill>
                            <a:schemeClr val="tx1"/>
                          </a:solidFill>
                          <a:effectLst/>
                          <a:latin typeface="Arial" charset="0"/>
                          <a:ea typeface="+mn-ea"/>
                          <a:cs typeface="Arial" charset="0"/>
                        </a:rPr>
                        <a:t>Pitié</a:t>
                      </a:r>
                      <a:r>
                        <a:rPr kumimoji="0" lang="en-US" sz="2900" b="0" i="0" u="none" strike="noStrike" kern="1200" cap="none" normalizeH="0" baseline="0" dirty="0">
                          <a:ln>
                            <a:noFill/>
                          </a:ln>
                          <a:solidFill>
                            <a:schemeClr val="tx1"/>
                          </a:solidFill>
                          <a:effectLst/>
                          <a:latin typeface="Arial" charset="0"/>
                          <a:ea typeface="+mn-ea"/>
                          <a:cs typeface="Arial" charset="0"/>
                        </a:rPr>
                        <a:t> Seigneur.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900" b="0" i="0" u="none" strike="noStrike" kern="1200" cap="none" normalizeH="0" baseline="0" dirty="0">
                          <a:ln>
                            <a:noFill/>
                          </a:ln>
                          <a:solidFill>
                            <a:schemeClr val="tx1"/>
                          </a:solidFill>
                          <a:effectLst/>
                          <a:latin typeface="Arial" charset="0"/>
                          <a:ea typeface="+mn-ea"/>
                          <a:cs typeface="Arial" charset="0"/>
                        </a:rPr>
                        <a:t>يَا رَبُّ ارْحَمْ. </a:t>
                      </a:r>
                      <a:endParaRPr kumimoji="0" lang="en-US" sz="2900" b="0" i="0" u="none" strike="noStrike" kern="1200" cap="none" normalizeH="0" baseline="0" dirty="0">
                        <a:ln>
                          <a:noFill/>
                        </a:ln>
                        <a:solidFill>
                          <a:schemeClr val="tx1"/>
                        </a:solidFill>
                        <a:effectLst/>
                        <a:latin typeface="Arial" charset="0"/>
                        <a:ea typeface="+mn-ea"/>
                        <a:cs typeface="Arial" charset="0"/>
                      </a:endParaRPr>
                    </a:p>
                  </a:txBody>
                  <a:tcPr marL="121920" marR="121920" marT="60960" marB="6096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3707370701"/>
                  </a:ext>
                </a:extLst>
              </a:tr>
            </a:tbl>
          </a:graphicData>
        </a:graphic>
      </p:graphicFrame>
    </p:spTree>
    <p:extLst>
      <p:ext uri="{BB962C8B-B14F-4D97-AF65-F5344CB8AC3E}">
        <p14:creationId xmlns:p14="http://schemas.microsoft.com/office/powerpoint/2010/main" val="3502252038"/>
      </p:ext>
    </p:extLst>
  </p:cSld>
  <p:clrMapOvr>
    <a:masterClrMapping/>
  </p:clrMapOvr>
  <p:transition/>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55945" name="Group 41"/>
          <p:cNvGraphicFramePr>
            <a:graphicFrameLocks noGrp="1"/>
          </p:cNvGraphicFramePr>
          <p:nvPr/>
        </p:nvGraphicFramePr>
        <p:xfrm>
          <a:off x="0" y="228601"/>
          <a:ext cx="12192000" cy="6165088"/>
        </p:xfrm>
        <a:graphic>
          <a:graphicData uri="http://schemas.openxmlformats.org/drawingml/2006/table">
            <a:tbl>
              <a:tblPr/>
              <a:tblGrid>
                <a:gridCol w="8059117">
                  <a:extLst>
                    <a:ext uri="{9D8B030D-6E8A-4147-A177-3AD203B41FA5}">
                      <a16:colId xmlns:a16="http://schemas.microsoft.com/office/drawing/2014/main" val="20000"/>
                    </a:ext>
                  </a:extLst>
                </a:gridCol>
                <a:gridCol w="4132883">
                  <a:extLst>
                    <a:ext uri="{9D8B030D-6E8A-4147-A177-3AD203B41FA5}">
                      <a16:colId xmlns:a16="http://schemas.microsoft.com/office/drawing/2014/main" val="20001"/>
                    </a:ext>
                  </a:extLst>
                </a:gridCol>
              </a:tblGrid>
              <a:tr h="2708656">
                <a:tc>
                  <a:txBody>
                    <a:bodyPr/>
                    <a:lstStyle/>
                    <a:p>
                      <a:pPr algn="ctr"/>
                      <a:r>
                        <a:rPr lang="fr-FR" sz="3700" b="0" i="0" u="none" strike="noStrike" kern="1200" baseline="0" dirty="0">
                          <a:solidFill>
                            <a:schemeClr val="tx1"/>
                          </a:solidFill>
                          <a:latin typeface="+mn-lt"/>
                          <a:ea typeface="+mn-ea"/>
                          <a:cs typeface="+mn-cs"/>
                        </a:rPr>
                        <a:t>Louant avec les anges</a:t>
                      </a:r>
                    </a:p>
                    <a:p>
                      <a:pPr algn="ctr"/>
                      <a:r>
                        <a:rPr lang="fr-FR" sz="3700" b="0" i="0" u="none" strike="noStrike" kern="1200" baseline="0" dirty="0">
                          <a:solidFill>
                            <a:schemeClr val="tx1"/>
                          </a:solidFill>
                          <a:latin typeface="+mn-lt"/>
                          <a:ea typeface="+mn-ea"/>
                          <a:cs typeface="+mn-cs"/>
                        </a:rPr>
                        <a:t>Et les grades célestes</a:t>
                      </a:r>
                    </a:p>
                    <a:p>
                      <a:pPr algn="ctr"/>
                      <a:r>
                        <a:rPr lang="fr-FR" sz="3700" b="0" i="0" u="none" strike="noStrike" kern="1200" baseline="0" dirty="0">
                          <a:solidFill>
                            <a:schemeClr val="tx1"/>
                          </a:solidFill>
                          <a:latin typeface="+mn-lt"/>
                          <a:ea typeface="+mn-ea"/>
                          <a:cs typeface="+mn-cs"/>
                        </a:rPr>
                        <a:t>Et le chœur des Saints</a:t>
                      </a:r>
                    </a:p>
                    <a:p>
                      <a:pPr algn="ctr"/>
                      <a:r>
                        <a:rPr lang="fr-FR" sz="3700" b="0" i="0" u="none" strike="noStrike" kern="1200" baseline="0" dirty="0">
                          <a:solidFill>
                            <a:schemeClr val="tx1"/>
                          </a:solidFill>
                          <a:latin typeface="+mn-lt"/>
                          <a:ea typeface="+mn-ea"/>
                          <a:cs typeface="+mn-cs"/>
                        </a:rPr>
                        <a:t>En une seule symphonie.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مُسَبِّحِينَ مَعَ الْمَلَائِكَةِ،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وَالطَّغْمَاتِ السَّمَائِيَّةِ،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وَمَصَافِّ الْقِدِّيسِينَ،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بِاتِّفَاقٍ وَاحِدٍ.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Euhwc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niaggeloc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nitagma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n~e~pouranion</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p~,</a:t>
                      </a:r>
                      <a:r>
                        <a:rPr kumimoji="0" lang="en-US" sz="4800" b="0" i="0" u="none" strike="noStrike" cap="none" normalizeH="0" baseline="0" dirty="0" err="1">
                          <a:ln>
                            <a:noFill/>
                          </a:ln>
                          <a:solidFill>
                            <a:srgbClr val="FFFF00"/>
                          </a:solidFill>
                          <a:effectLst/>
                          <a:latin typeface="Coptic1" pitchFamily="2" charset="0"/>
                          <a:cs typeface="Arial" charset="0"/>
                        </a:rPr>
                        <a:t>oroc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n~te</a:t>
                      </a:r>
                      <a:r>
                        <a:rPr kumimoji="0" lang="en-US" sz="4800" b="0" i="0" u="none" strike="noStrike" cap="none" normalizeH="0" baseline="0" dirty="0">
                          <a:ln>
                            <a:noFill/>
                          </a:ln>
                          <a:solidFill>
                            <a:srgbClr val="FFFF00"/>
                          </a:solidFill>
                          <a:effectLst/>
                          <a:latin typeface="Coptic1" pitchFamily="2" charset="0"/>
                          <a:cs typeface="Arial" charset="0"/>
                        </a:rPr>
                        <a:t> n/</a:t>
                      </a:r>
                      <a:r>
                        <a:rPr kumimoji="0" lang="en-US" sz="4800" b="0" i="0" u="none" strike="noStrike" cap="none" normalizeH="0" baseline="0" dirty="0" err="1">
                          <a:ln>
                            <a:noFill/>
                          </a:ln>
                          <a:solidFill>
                            <a:srgbClr val="FFFF00"/>
                          </a:solidFill>
                          <a:effectLst/>
                          <a:latin typeface="Coptic1" pitchFamily="2" charset="0"/>
                          <a:cs typeface="Arial" charset="0"/>
                        </a:rPr>
                        <a:t>e#y#u</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qen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oucumvwnia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n~ouwt</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2" name="Image 1" descr="Une image contenant assis, table, brun, pose&#10;&#10;Description générée automatiquement">
            <a:extLst>
              <a:ext uri="{FF2B5EF4-FFF2-40B4-BE49-F238E27FC236}">
                <a16:creationId xmlns:a16="http://schemas.microsoft.com/office/drawing/2014/main" id="{1AE77C46-6BEA-445E-837D-292B20C41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4955" y="3282787"/>
            <a:ext cx="2157045" cy="3575213"/>
          </a:xfrm>
          <a:prstGeom prst="rect">
            <a:avLst/>
          </a:prstGeom>
        </p:spPr>
      </p:pic>
    </p:spTree>
    <p:extLst>
      <p:ext uri="{BB962C8B-B14F-4D97-AF65-F5344CB8AC3E}">
        <p14:creationId xmlns:p14="http://schemas.microsoft.com/office/powerpoint/2010/main" val="4155273993"/>
      </p:ext>
    </p:extLst>
  </p:cSld>
  <p:clrMapOvr>
    <a:masterClrMapping/>
  </p:clrMapOvr>
  <p:transition/>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55945" name="Group 41"/>
          <p:cNvGraphicFramePr>
            <a:graphicFrameLocks noGrp="1"/>
          </p:cNvGraphicFramePr>
          <p:nvPr/>
        </p:nvGraphicFramePr>
        <p:xfrm>
          <a:off x="-1" y="228601"/>
          <a:ext cx="12191998" cy="6165088"/>
        </p:xfrm>
        <a:graphic>
          <a:graphicData uri="http://schemas.openxmlformats.org/drawingml/2006/table">
            <a:tbl>
              <a:tblPr/>
              <a:tblGrid>
                <a:gridCol w="8059117">
                  <a:extLst>
                    <a:ext uri="{9D8B030D-6E8A-4147-A177-3AD203B41FA5}">
                      <a16:colId xmlns:a16="http://schemas.microsoft.com/office/drawing/2014/main" val="20000"/>
                    </a:ext>
                  </a:extLst>
                </a:gridCol>
                <a:gridCol w="4132881">
                  <a:extLst>
                    <a:ext uri="{9D8B030D-6E8A-4147-A177-3AD203B41FA5}">
                      <a16:colId xmlns:a16="http://schemas.microsoft.com/office/drawing/2014/main" val="20001"/>
                    </a:ext>
                  </a:extLst>
                </a:gridCol>
              </a:tblGrid>
              <a:tr h="2708656">
                <a:tc>
                  <a:txBody>
                    <a:bodyPr/>
                    <a:lstStyle/>
                    <a:p>
                      <a:pPr algn="ctr"/>
                      <a:r>
                        <a:rPr lang="fr-FR" sz="3700" b="0" i="0" u="none" strike="noStrike" kern="1200" baseline="0" dirty="0">
                          <a:solidFill>
                            <a:schemeClr val="tx1"/>
                          </a:solidFill>
                          <a:latin typeface="+mn-lt"/>
                          <a:ea typeface="+mn-ea"/>
                          <a:cs typeface="+mn-cs"/>
                        </a:rPr>
                        <a:t>Glorifiant la Trinité</a:t>
                      </a:r>
                    </a:p>
                    <a:p>
                      <a:pPr algn="ctr"/>
                      <a:r>
                        <a:rPr lang="fr-FR" sz="3700" b="0" i="0" u="none" strike="noStrike" kern="1200" baseline="0" dirty="0">
                          <a:solidFill>
                            <a:schemeClr val="tx1"/>
                          </a:solidFill>
                          <a:latin typeface="+mn-lt"/>
                          <a:ea typeface="+mn-ea"/>
                          <a:cs typeface="+mn-cs"/>
                        </a:rPr>
                        <a:t>Sainte et Consubstantielle</a:t>
                      </a:r>
                    </a:p>
                    <a:p>
                      <a:pPr algn="ctr"/>
                      <a:r>
                        <a:rPr lang="fr-FR" sz="3700" b="0" i="0" u="none" strike="noStrike" kern="1200" baseline="0" dirty="0">
                          <a:solidFill>
                            <a:schemeClr val="tx1"/>
                          </a:solidFill>
                          <a:latin typeface="+mn-lt"/>
                          <a:ea typeface="+mn-ea"/>
                          <a:cs typeface="+mn-cs"/>
                        </a:rPr>
                        <a:t>Qui est le commencement et la fin</a:t>
                      </a:r>
                    </a:p>
                    <a:p>
                      <a:pPr algn="ctr"/>
                      <a:r>
                        <a:rPr lang="fr-FR" sz="3700" b="0" i="0" u="none" strike="noStrike" kern="1200" baseline="0" dirty="0">
                          <a:solidFill>
                            <a:schemeClr val="tx1"/>
                          </a:solidFill>
                          <a:latin typeface="+mn-lt"/>
                          <a:ea typeface="+mn-ea"/>
                          <a:cs typeface="+mn-cs"/>
                        </a:rPr>
                        <a:t>De tous les bienfaits.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مُمَجِّدَانِ الثَّالُوثَ الْقُدُّوسَ،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الْمُسَاوِيَ فِي الْجَوْهَرِ،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الَّذِي هُوَ بَدَايَةٌ وَنِهَايَةٌ،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كُلِّ الْخَيْرَاتِ.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Eu]</a:t>
                      </a:r>
                      <a:r>
                        <a:rPr kumimoji="0" lang="en-US" sz="4800" b="0" i="0" u="none" strike="noStrike" cap="none" normalizeH="0" baseline="0" dirty="0" err="1">
                          <a:ln>
                            <a:noFill/>
                          </a:ln>
                          <a:solidFill>
                            <a:srgbClr val="FFFF00"/>
                          </a:solidFill>
                          <a:effectLst/>
                          <a:latin typeface="Coptic1" pitchFamily="2" charset="0"/>
                          <a:cs typeface="Arial" charset="0"/>
                        </a:rPr>
                        <a:t>w~ou</a:t>
                      </a:r>
                      <a:r>
                        <a:rPr kumimoji="0" lang="en-US" sz="4800" b="0" i="0" u="none" strike="noStrike" cap="none" normalizeH="0" baseline="0" dirty="0">
                          <a:ln>
                            <a:noFill/>
                          </a:ln>
                          <a:solidFill>
                            <a:srgbClr val="FFFF00"/>
                          </a:solidFill>
                          <a:effectLst/>
                          <a:latin typeface="Coptic1" pitchFamily="2" charset="0"/>
                          <a:cs typeface="Arial" charset="0"/>
                        </a:rPr>
                        <a:t> n~}</a:t>
                      </a:r>
                      <a:r>
                        <a:rPr kumimoji="0" lang="en-US" sz="4800" b="0" i="0" u="none" strike="noStrike" cap="none" normalizeH="0" baseline="0" dirty="0" err="1">
                          <a:ln>
                            <a:noFill/>
                          </a:ln>
                          <a:solidFill>
                            <a:srgbClr val="FFFF00"/>
                          </a:solidFill>
                          <a:effectLst/>
                          <a:latin typeface="Coptic1" pitchFamily="2" charset="0"/>
                          <a:cs typeface="Arial" charset="0"/>
                        </a:rPr>
                        <a:t>t~riac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e#y#u</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n~o~mooucioc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ete</a:t>
                      </a:r>
                      <a:r>
                        <a:rPr kumimoji="0" lang="en-US" sz="4800" b="0" i="0" u="none" strike="noStrike" cap="none" normalizeH="0" baseline="0" dirty="0">
                          <a:ln>
                            <a:noFill/>
                          </a:ln>
                          <a:solidFill>
                            <a:srgbClr val="FFFF00"/>
                          </a:solidFill>
                          <a:effectLst/>
                          <a:latin typeface="Coptic1" pitchFamily="2" charset="0"/>
                          <a:cs typeface="Arial" charset="0"/>
                        </a:rPr>
                        <a:t> N~yoc </a:t>
                      </a:r>
                      <a:r>
                        <a:rPr kumimoji="0" lang="en-US" sz="4800" b="0" i="0" u="none" strike="noStrike" cap="none" normalizeH="0" baseline="0" dirty="0" err="1">
                          <a:ln>
                            <a:noFill/>
                          </a:ln>
                          <a:solidFill>
                            <a:srgbClr val="FFFF00"/>
                          </a:solidFill>
                          <a:effectLst/>
                          <a:latin typeface="Coptic1" pitchFamily="2" charset="0"/>
                          <a:cs typeface="Arial" charset="0"/>
                        </a:rPr>
                        <a:t>te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ar</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p~jwk</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e~bol</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n~a~gayon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niben</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2" name="Image 1" descr="Une image contenant assis, table, brun, pose&#10;&#10;Description générée automatiquement">
            <a:extLst>
              <a:ext uri="{FF2B5EF4-FFF2-40B4-BE49-F238E27FC236}">
                <a16:creationId xmlns:a16="http://schemas.microsoft.com/office/drawing/2014/main" id="{1AE77C46-6BEA-445E-837D-292B20C415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5407" y="4228289"/>
            <a:ext cx="1586592" cy="2629711"/>
          </a:xfrm>
          <a:prstGeom prst="rect">
            <a:avLst/>
          </a:prstGeom>
        </p:spPr>
      </p:pic>
    </p:spTree>
    <p:extLst>
      <p:ext uri="{BB962C8B-B14F-4D97-AF65-F5344CB8AC3E}">
        <p14:creationId xmlns:p14="http://schemas.microsoft.com/office/powerpoint/2010/main" val="3946141132"/>
      </p:ext>
    </p:extLst>
  </p:cSld>
  <p:clrMapOvr>
    <a:masterClrMapping/>
  </p:clrMapOvr>
  <p:transition/>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55945" name="Group 41"/>
          <p:cNvGraphicFramePr>
            <a:graphicFrameLocks noGrp="1"/>
          </p:cNvGraphicFramePr>
          <p:nvPr/>
        </p:nvGraphicFramePr>
        <p:xfrm>
          <a:off x="0" y="94488"/>
          <a:ext cx="12192000" cy="6165088"/>
        </p:xfrm>
        <a:graphic>
          <a:graphicData uri="http://schemas.openxmlformats.org/drawingml/2006/table">
            <a:tbl>
              <a:tblPr/>
              <a:tblGrid>
                <a:gridCol w="8059117">
                  <a:extLst>
                    <a:ext uri="{9D8B030D-6E8A-4147-A177-3AD203B41FA5}">
                      <a16:colId xmlns:a16="http://schemas.microsoft.com/office/drawing/2014/main" val="20000"/>
                    </a:ext>
                  </a:extLst>
                </a:gridCol>
                <a:gridCol w="4132883">
                  <a:extLst>
                    <a:ext uri="{9D8B030D-6E8A-4147-A177-3AD203B41FA5}">
                      <a16:colId xmlns:a16="http://schemas.microsoft.com/office/drawing/2014/main" val="20001"/>
                    </a:ext>
                  </a:extLst>
                </a:gridCol>
              </a:tblGrid>
              <a:tr h="2708656">
                <a:tc>
                  <a:txBody>
                    <a:bodyPr/>
                    <a:lstStyle/>
                    <a:p>
                      <a:pPr algn="ctr"/>
                      <a:r>
                        <a:rPr lang="fr-FR" sz="3700" b="0" i="0" u="none" strike="noStrike" kern="1200" baseline="0" dirty="0">
                          <a:solidFill>
                            <a:schemeClr val="tx1"/>
                          </a:solidFill>
                          <a:latin typeface="+mn-lt"/>
                          <a:ea typeface="+mn-ea"/>
                          <a:cs typeface="+mn-cs"/>
                        </a:rPr>
                        <a:t>Heureux sont-ils en vérité</a:t>
                      </a:r>
                    </a:p>
                    <a:p>
                      <a:pPr algn="ctr"/>
                      <a:r>
                        <a:rPr lang="fr-FR" sz="3700" b="0" i="0" u="none" strike="noStrike" kern="1200" baseline="0" dirty="0">
                          <a:solidFill>
                            <a:schemeClr val="tx1"/>
                          </a:solidFill>
                          <a:latin typeface="+mn-lt"/>
                          <a:ea typeface="+mn-ea"/>
                          <a:cs typeface="+mn-cs"/>
                        </a:rPr>
                        <a:t>Nos saints pères les justes</a:t>
                      </a:r>
                    </a:p>
                    <a:p>
                      <a:pPr algn="ctr"/>
                      <a:r>
                        <a:rPr lang="fr-FR" sz="3700" b="0" i="0" u="none" strike="noStrike" kern="1200" baseline="0" dirty="0" err="1">
                          <a:solidFill>
                            <a:schemeClr val="tx1"/>
                          </a:solidFill>
                          <a:latin typeface="+mn-lt"/>
                          <a:ea typeface="+mn-ea"/>
                          <a:cs typeface="+mn-cs"/>
                        </a:rPr>
                        <a:t>abba</a:t>
                      </a:r>
                      <a:r>
                        <a:rPr lang="fr-FR" sz="3700" b="0" i="0" u="none" strike="noStrike" kern="1200" baseline="0" dirty="0">
                          <a:solidFill>
                            <a:schemeClr val="tx1"/>
                          </a:solidFill>
                          <a:latin typeface="+mn-lt"/>
                          <a:ea typeface="+mn-ea"/>
                          <a:cs typeface="+mn-cs"/>
                        </a:rPr>
                        <a:t> Antoine et </a:t>
                      </a:r>
                      <a:r>
                        <a:rPr lang="fr-FR" sz="3700" b="0" i="0" u="none" strike="noStrike" kern="1200" baseline="0" dirty="0" err="1">
                          <a:solidFill>
                            <a:schemeClr val="tx1"/>
                          </a:solidFill>
                          <a:latin typeface="+mn-lt"/>
                          <a:ea typeface="+mn-ea"/>
                          <a:cs typeface="+mn-cs"/>
                        </a:rPr>
                        <a:t>abba</a:t>
                      </a:r>
                      <a:r>
                        <a:rPr lang="fr-FR" sz="3700" b="0" i="0" u="none" strike="noStrike" kern="1200" baseline="0" dirty="0">
                          <a:solidFill>
                            <a:schemeClr val="tx1"/>
                          </a:solidFill>
                          <a:latin typeface="+mn-lt"/>
                          <a:ea typeface="+mn-ea"/>
                          <a:cs typeface="+mn-cs"/>
                        </a:rPr>
                        <a:t> Paul</a:t>
                      </a:r>
                    </a:p>
                    <a:p>
                      <a:pPr algn="ctr"/>
                      <a:r>
                        <a:rPr lang="fr-FR" sz="3700" b="0" i="0" u="none" strike="noStrike" kern="1200" baseline="0" dirty="0">
                          <a:solidFill>
                            <a:schemeClr val="tx1"/>
                          </a:solidFill>
                          <a:latin typeface="+mn-lt"/>
                          <a:ea typeface="+mn-ea"/>
                          <a:cs typeface="+mn-cs"/>
                        </a:rPr>
                        <a:t>Les </a:t>
                      </a:r>
                      <a:r>
                        <a:rPr lang="fr-FR" sz="3700" b="0" i="0" u="none" strike="noStrike" kern="1200" baseline="0" dirty="0" err="1">
                          <a:solidFill>
                            <a:schemeClr val="tx1"/>
                          </a:solidFill>
                          <a:latin typeface="+mn-lt"/>
                          <a:ea typeface="+mn-ea"/>
                          <a:cs typeface="+mn-cs"/>
                        </a:rPr>
                        <a:t>biens-aimés</a:t>
                      </a:r>
                      <a:r>
                        <a:rPr lang="fr-FR" sz="3700" b="0" i="0" u="none" strike="noStrike" kern="1200" baseline="0" dirty="0">
                          <a:solidFill>
                            <a:schemeClr val="tx1"/>
                          </a:solidFill>
                          <a:latin typeface="+mn-lt"/>
                          <a:ea typeface="+mn-ea"/>
                          <a:cs typeface="+mn-cs"/>
                        </a:rPr>
                        <a:t> du Christ.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طُوبَاهُمْ بِالْحَقِيقَةِ،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أَبَوَيْنَا الْقِدِّيسَيْنِ الْبَارَّيْنِ،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أَنْبَا أَنْطُونِيُوسَ وَأَنْبَا بُولَا،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مُحِبِّي الْمَسِيحِ.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W~ounia~tou</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qen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oumeym</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i</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nenio</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e~youab</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n~dikeoc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abba </a:t>
                      </a:r>
                      <a:r>
                        <a:rPr kumimoji="0" lang="en-US" sz="4800" b="0" i="0" u="none" strike="noStrike" cap="none" normalizeH="0" baseline="0" dirty="0" err="1">
                          <a:ln>
                            <a:noFill/>
                          </a:ln>
                          <a:solidFill>
                            <a:srgbClr val="FFFF00"/>
                          </a:solidFill>
                          <a:effectLst/>
                          <a:latin typeface="Coptic1" pitchFamily="2" charset="0"/>
                          <a:cs typeface="Arial" charset="0"/>
                        </a:rPr>
                        <a:t>Antwnioc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abba Paule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nimenra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n~te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P,#c</a:t>
                      </a:r>
                      <a:r>
                        <a:rPr kumimoji="0" lang="en-US" sz="48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2" name="Image 1" descr="Une image contenant assis, table, brun, pose&#10;&#10;Description générée automatiquement">
            <a:extLst>
              <a:ext uri="{FF2B5EF4-FFF2-40B4-BE49-F238E27FC236}">
                <a16:creationId xmlns:a16="http://schemas.microsoft.com/office/drawing/2014/main" id="{3FF4EFB2-1619-BB1C-BCD8-C515C2815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7829" y="4961584"/>
            <a:ext cx="1144172" cy="1896417"/>
          </a:xfrm>
          <a:prstGeom prst="rect">
            <a:avLst/>
          </a:prstGeom>
        </p:spPr>
      </p:pic>
    </p:spTree>
    <p:extLst>
      <p:ext uri="{BB962C8B-B14F-4D97-AF65-F5344CB8AC3E}">
        <p14:creationId xmlns:p14="http://schemas.microsoft.com/office/powerpoint/2010/main" val="1610686403"/>
      </p:ext>
    </p:extLst>
  </p:cSld>
  <p:clrMapOvr>
    <a:masterClrMapping/>
  </p:clrMapOvr>
  <p:transition/>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55945" name="Group 41"/>
          <p:cNvGraphicFramePr>
            <a:graphicFrameLocks noGrp="1"/>
          </p:cNvGraphicFramePr>
          <p:nvPr/>
        </p:nvGraphicFramePr>
        <p:xfrm>
          <a:off x="0" y="94488"/>
          <a:ext cx="12183533" cy="6071616"/>
        </p:xfrm>
        <a:graphic>
          <a:graphicData uri="http://schemas.openxmlformats.org/drawingml/2006/table">
            <a:tbl>
              <a:tblPr/>
              <a:tblGrid>
                <a:gridCol w="7108873">
                  <a:extLst>
                    <a:ext uri="{9D8B030D-6E8A-4147-A177-3AD203B41FA5}">
                      <a16:colId xmlns:a16="http://schemas.microsoft.com/office/drawing/2014/main" val="20000"/>
                    </a:ext>
                  </a:extLst>
                </a:gridCol>
                <a:gridCol w="5074660">
                  <a:extLst>
                    <a:ext uri="{9D8B030D-6E8A-4147-A177-3AD203B41FA5}">
                      <a16:colId xmlns:a16="http://schemas.microsoft.com/office/drawing/2014/main" val="20001"/>
                    </a:ext>
                  </a:extLst>
                </a:gridCol>
              </a:tblGrid>
              <a:tr h="2615184">
                <a:tc>
                  <a:txBody>
                    <a:bodyPr/>
                    <a:lstStyle/>
                    <a:p>
                      <a:pPr algn="ctr"/>
                      <a:r>
                        <a:rPr lang="fr-FR" sz="2700" b="0" i="0" u="none" strike="noStrike" kern="1200" baseline="0" dirty="0">
                          <a:solidFill>
                            <a:schemeClr val="tx1"/>
                          </a:solidFill>
                          <a:latin typeface="+mn-lt"/>
                          <a:ea typeface="+mn-ea"/>
                          <a:cs typeface="+mn-cs"/>
                        </a:rPr>
                        <a:t>Implorez le Seigneur pour nous</a:t>
                      </a:r>
                    </a:p>
                    <a:p>
                      <a:pPr algn="ctr"/>
                      <a:r>
                        <a:rPr lang="fr-FR" sz="2700" b="0" i="0" u="none" strike="noStrike" kern="1200" baseline="0" dirty="0">
                          <a:solidFill>
                            <a:schemeClr val="tx1"/>
                          </a:solidFill>
                          <a:latin typeface="+mn-lt"/>
                          <a:ea typeface="+mn-ea"/>
                          <a:cs typeface="+mn-cs"/>
                        </a:rPr>
                        <a:t>Mes seigneurs et pères aimant leurs enfants, </a:t>
                      </a:r>
                    </a:p>
                    <a:p>
                      <a:pPr algn="ctr"/>
                      <a:r>
                        <a:rPr lang="fr-FR" sz="2700" b="0" i="0" u="none" strike="noStrike" kern="1200" baseline="0" dirty="0" err="1">
                          <a:solidFill>
                            <a:schemeClr val="tx1"/>
                          </a:solidFill>
                          <a:latin typeface="+mn-lt"/>
                          <a:ea typeface="+mn-ea"/>
                          <a:cs typeface="+mn-cs"/>
                        </a:rPr>
                        <a:t>abba</a:t>
                      </a:r>
                      <a:r>
                        <a:rPr lang="fr-FR" sz="2700" b="0" i="0" u="none" strike="noStrike" kern="1200" baseline="0" dirty="0">
                          <a:solidFill>
                            <a:schemeClr val="tx1"/>
                          </a:solidFill>
                          <a:latin typeface="+mn-lt"/>
                          <a:ea typeface="+mn-ea"/>
                          <a:cs typeface="+mn-cs"/>
                        </a:rPr>
                        <a:t> Antoine et </a:t>
                      </a:r>
                      <a:r>
                        <a:rPr lang="fr-FR" sz="2700" b="0" i="0" u="none" strike="noStrike" kern="1200" baseline="0" dirty="0" err="1">
                          <a:solidFill>
                            <a:schemeClr val="tx1"/>
                          </a:solidFill>
                          <a:latin typeface="+mn-lt"/>
                          <a:ea typeface="+mn-ea"/>
                          <a:cs typeface="+mn-cs"/>
                        </a:rPr>
                        <a:t>abba</a:t>
                      </a:r>
                      <a:r>
                        <a:rPr lang="fr-FR" sz="2700" b="0" i="0" u="none" strike="noStrike" kern="1200" baseline="0" dirty="0">
                          <a:solidFill>
                            <a:schemeClr val="tx1"/>
                          </a:solidFill>
                          <a:latin typeface="+mn-lt"/>
                          <a:ea typeface="+mn-ea"/>
                          <a:cs typeface="+mn-cs"/>
                        </a:rPr>
                        <a:t> Paul</a:t>
                      </a:r>
                    </a:p>
                    <a:p>
                      <a:pPr algn="ctr"/>
                      <a:r>
                        <a:rPr lang="fr-FR" sz="2700" b="0" i="0" u="none" strike="noStrike" kern="1200" baseline="0" dirty="0">
                          <a:solidFill>
                            <a:schemeClr val="tx1"/>
                          </a:solidFill>
                          <a:latin typeface="+mn-lt"/>
                          <a:ea typeface="+mn-ea"/>
                          <a:cs typeface="+mn-cs"/>
                        </a:rPr>
                        <a:t>Pour qu’Il nous pardonne nos péchés.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cs typeface="Arial" charset="0"/>
                        </a:rPr>
                        <a:t>اُطْلُبَا مِنَ الرَّبِّ عَنَّا، </a:t>
                      </a:r>
                      <a:endParaRPr kumimoji="0" lang="fr-FR" sz="36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cs typeface="Arial" charset="0"/>
                        </a:rPr>
                        <a:t>يَا سَيِّدَيِ الأَبَوَيْنِ مُحِبِّي أَوْلَادِهِمَا، </a:t>
                      </a:r>
                      <a:endParaRPr kumimoji="0" lang="fr-FR" sz="36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cs typeface="Arial" charset="0"/>
                        </a:rPr>
                        <a:t>أَنْبَا أَنْطُونِيُوسَ وَأَنْبَا بُولَا، </a:t>
                      </a:r>
                      <a:endParaRPr kumimoji="0" lang="fr-FR" sz="36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cs typeface="Arial" charset="0"/>
                        </a:rPr>
                        <a:t>لِيَغْفِرَ لَنَا خَطَايَانَا.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Twbh</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e~h~r</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e~jwn</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w~ </a:t>
                      </a:r>
                      <a:r>
                        <a:rPr kumimoji="0" lang="en-US" sz="4800" b="0" i="0" u="none" strike="noStrike" cap="none" normalizeH="0" baseline="0" dirty="0" err="1">
                          <a:ln>
                            <a:noFill/>
                          </a:ln>
                          <a:solidFill>
                            <a:srgbClr val="FFFF00"/>
                          </a:solidFill>
                          <a:effectLst/>
                          <a:latin typeface="Coptic1" pitchFamily="2" charset="0"/>
                          <a:cs typeface="Arial" charset="0"/>
                        </a:rPr>
                        <a:t>nao#c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n~io</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m~mainous</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ri</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abba </a:t>
                      </a:r>
                      <a:r>
                        <a:rPr kumimoji="0" lang="en-US" sz="4800" b="0" i="0" u="none" strike="noStrike" cap="none" normalizeH="0" baseline="0" dirty="0" err="1">
                          <a:ln>
                            <a:noFill/>
                          </a:ln>
                          <a:solidFill>
                            <a:srgbClr val="FFFF00"/>
                          </a:solidFill>
                          <a:effectLst/>
                          <a:latin typeface="Coptic1" pitchFamily="2" charset="0"/>
                          <a:cs typeface="Arial" charset="0"/>
                        </a:rPr>
                        <a:t>Antwnioc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abba Paule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n~tef,a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nennobi</a:t>
                      </a:r>
                      <a:r>
                        <a:rPr kumimoji="0" lang="en-US" sz="4800" b="0" i="0" u="none" strike="noStrike" cap="none" normalizeH="0" baseline="0" dirty="0">
                          <a:ln>
                            <a:noFill/>
                          </a:ln>
                          <a:solidFill>
                            <a:srgbClr val="FFFF00"/>
                          </a:solidFill>
                          <a:effectLst/>
                          <a:latin typeface="Coptic1" pitchFamily="2" charset="0"/>
                          <a:cs typeface="Arial" charset="0"/>
                        </a:rPr>
                        <a:t> nan </a:t>
                      </a:r>
                      <a:r>
                        <a:rPr kumimoji="0" lang="en-US" sz="4800" b="0" i="0" u="none" strike="noStrike" cap="none" normalizeH="0" baseline="0" dirty="0" err="1">
                          <a:ln>
                            <a:noFill/>
                          </a:ln>
                          <a:solidFill>
                            <a:srgbClr val="FFFF00"/>
                          </a:solidFill>
                          <a:effectLst/>
                          <a:latin typeface="Coptic1" pitchFamily="2" charset="0"/>
                          <a:cs typeface="Arial" charset="0"/>
                        </a:rPr>
                        <a:t>e~bol</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2" name="Image 1" descr="Une image contenant assis, table, brun, pose&#10;&#10;Description générée automatiquement">
            <a:extLst>
              <a:ext uri="{FF2B5EF4-FFF2-40B4-BE49-F238E27FC236}">
                <a16:creationId xmlns:a16="http://schemas.microsoft.com/office/drawing/2014/main" id="{497B0359-A0AF-2B2D-B474-2282F030A8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7002" y="4304714"/>
            <a:ext cx="1066532" cy="1767733"/>
          </a:xfrm>
          <a:prstGeom prst="rect">
            <a:avLst/>
          </a:prstGeom>
        </p:spPr>
      </p:pic>
      <p:sp>
        <p:nvSpPr>
          <p:cNvPr id="4" name="AutoShape 15">
            <a:hlinkClick r:id="rId4" action="ppaction://hlinksldjump" highlightClick="1"/>
            <a:extLst>
              <a:ext uri="{FF2B5EF4-FFF2-40B4-BE49-F238E27FC236}">
                <a16:creationId xmlns:a16="http://schemas.microsoft.com/office/drawing/2014/main" id="{599500D9-84B5-94F2-2F20-3C564767B6B9}"/>
              </a:ext>
            </a:extLst>
          </p:cNvPr>
          <p:cNvSpPr>
            <a:spLocks noChangeArrowheads="1"/>
          </p:cNvSpPr>
          <p:nvPr/>
        </p:nvSpPr>
        <p:spPr bwMode="auto">
          <a:xfrm>
            <a:off x="0" y="6192773"/>
            <a:ext cx="2377872"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 </a:t>
            </a:r>
            <a:r>
              <a:rPr lang="en-CA" sz="2133" dirty="0" err="1">
                <a:solidFill>
                  <a:srgbClr val="FFFFFF"/>
                </a:solidFill>
                <a:latin typeface="Arial" charset="0"/>
                <a:cs typeface="Arial" charset="0"/>
              </a:rPr>
              <a:t>pape</a:t>
            </a:r>
            <a:r>
              <a:rPr lang="en-CA" sz="2133" dirty="0">
                <a:solidFill>
                  <a:srgbClr val="FFFFFF"/>
                </a:solidFill>
                <a:latin typeface="Arial" charset="0"/>
                <a:cs typeface="Arial" charset="0"/>
              </a:rPr>
              <a:t> / </a:t>
            </a:r>
            <a:r>
              <a:rPr lang="en-CA" sz="2133" dirty="0" err="1">
                <a:solidFill>
                  <a:srgbClr val="FFFFFF"/>
                </a:solidFill>
                <a:latin typeface="Arial" charset="0"/>
                <a:cs typeface="Arial" charset="0"/>
              </a:rPr>
              <a:t>l’évêque</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البابا</a:t>
            </a:r>
            <a:r>
              <a:rPr lang="fr-FR" sz="2133" dirty="0">
                <a:solidFill>
                  <a:srgbClr val="FFFFFF"/>
                </a:solidFill>
                <a:latin typeface="Arial"/>
                <a:cs typeface="Arial"/>
              </a:rPr>
              <a:t> </a:t>
            </a:r>
            <a:r>
              <a:rPr lang="fr-FR" sz="2133" dirty="0">
                <a:solidFill>
                  <a:srgbClr val="FFFFFF"/>
                </a:solidFill>
                <a:latin typeface="Arial" charset="0"/>
                <a:cs typeface="Arial" charset="0"/>
              </a:rPr>
              <a:t>/ </a:t>
            </a:r>
            <a:r>
              <a:rPr lang="ar-EG" sz="2133" dirty="0">
                <a:solidFill>
                  <a:srgbClr val="FFFFFF"/>
                </a:solidFill>
                <a:latin typeface="Arial" charset="0"/>
                <a:cs typeface="Arial" charset="0"/>
              </a:rPr>
              <a:t>الأسقف</a:t>
            </a:r>
            <a:endParaRPr lang="en-CA" sz="2133" dirty="0">
              <a:solidFill>
                <a:srgbClr val="FFFFFF"/>
              </a:solidFill>
              <a:latin typeface="Arial" charset="0"/>
              <a:cs typeface="Arial" charset="0"/>
            </a:endParaRPr>
          </a:p>
        </p:txBody>
      </p:sp>
      <p:sp>
        <p:nvSpPr>
          <p:cNvPr id="5" name="AutoShape 36">
            <a:hlinkClick r:id="rId5" action="ppaction://hlinksldjump" highlightClick="1"/>
            <a:extLst>
              <a:ext uri="{FF2B5EF4-FFF2-40B4-BE49-F238E27FC236}">
                <a16:creationId xmlns:a16="http://schemas.microsoft.com/office/drawing/2014/main" id="{3C7B8BCB-2CCA-8160-F7AA-8662C5251BB7}"/>
              </a:ext>
            </a:extLst>
          </p:cNvPr>
          <p:cNvSpPr>
            <a:spLocks noChangeArrowheads="1"/>
          </p:cNvSpPr>
          <p:nvPr/>
        </p:nvSpPr>
        <p:spPr bwMode="auto">
          <a:xfrm>
            <a:off x="10159999" y="6192613"/>
            <a:ext cx="2032000" cy="665227"/>
          </a:xfrm>
          <a:prstGeom prst="actionButtonBlank">
            <a:avLst/>
          </a:prstGeom>
          <a:solidFill>
            <a:srgbClr val="3333CC"/>
          </a:solidFill>
          <a:ln w="3175">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133" b="1" dirty="0">
                <a:solidFill>
                  <a:srgbClr val="FFFFFF"/>
                </a:solidFill>
                <a:latin typeface="Arial" charset="0"/>
                <a:cs typeface="Arial" charset="0"/>
              </a:rPr>
              <a:t>الختام</a:t>
            </a:r>
            <a:endParaRPr lang="en-CA" sz="2133" b="1" dirty="0">
              <a:solidFill>
                <a:srgbClr val="FFFFFF"/>
              </a:solidFill>
              <a:latin typeface="Arial" charset="0"/>
              <a:cs typeface="Arial" charset="0"/>
            </a:endParaRPr>
          </a:p>
        </p:txBody>
      </p:sp>
    </p:spTree>
    <p:extLst>
      <p:ext uri="{BB962C8B-B14F-4D97-AF65-F5344CB8AC3E}">
        <p14:creationId xmlns:p14="http://schemas.microsoft.com/office/powerpoint/2010/main" val="800156359"/>
      </p:ext>
    </p:extLst>
  </p:cSld>
  <p:clrMapOvr>
    <a:masterClrMapping/>
  </p:clrMapOvr>
  <p:transition/>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74384" name="Group 48"/>
          <p:cNvGraphicFramePr>
            <a:graphicFrameLocks noGrp="1"/>
          </p:cNvGraphicFramePr>
          <p:nvPr/>
        </p:nvGraphicFramePr>
        <p:xfrm>
          <a:off x="0" y="821944"/>
          <a:ext cx="12192000" cy="5384800"/>
        </p:xfrm>
        <a:graphic>
          <a:graphicData uri="http://schemas.openxmlformats.org/drawingml/2006/table">
            <a:tbl>
              <a:tblPr/>
              <a:tblGrid>
                <a:gridCol w="5936567">
                  <a:extLst>
                    <a:ext uri="{9D8B030D-6E8A-4147-A177-3AD203B41FA5}">
                      <a16:colId xmlns:a16="http://schemas.microsoft.com/office/drawing/2014/main" val="20000"/>
                    </a:ext>
                  </a:extLst>
                </a:gridCol>
                <a:gridCol w="6255433">
                  <a:extLst>
                    <a:ext uri="{9D8B030D-6E8A-4147-A177-3AD203B41FA5}">
                      <a16:colId xmlns:a16="http://schemas.microsoft.com/office/drawing/2014/main" val="20001"/>
                    </a:ext>
                  </a:extLst>
                </a:gridCol>
              </a:tblGrid>
              <a:tr h="236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700" b="0" i="0" u="none" strike="noStrike" cap="none" normalizeH="0" baseline="0" dirty="0">
                          <a:ln>
                            <a:noFill/>
                          </a:ln>
                          <a:solidFill>
                            <a:schemeClr val="tx1"/>
                          </a:solidFill>
                          <a:effectLst/>
                          <a:latin typeface="Arial" charset="0"/>
                          <a:cs typeface="Arial" charset="0"/>
                        </a:rPr>
                        <a:t>Aie un œil sur nous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700" b="0" i="0" u="none" strike="noStrike" cap="none" normalizeH="0" baseline="0" dirty="0">
                          <a:ln>
                            <a:noFill/>
                          </a:ln>
                          <a:solidFill>
                            <a:schemeClr val="tx1"/>
                          </a:solidFill>
                          <a:effectLst/>
                          <a:latin typeface="Arial" charset="0"/>
                          <a:cs typeface="Arial" charset="0"/>
                        </a:rPr>
                        <a:t>dans les lieux élevés où tu 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700" b="0" i="0" u="none" strike="noStrike" cap="none" normalizeH="0" baseline="0" dirty="0">
                          <a:ln>
                            <a:noFill/>
                          </a:ln>
                          <a:solidFill>
                            <a:schemeClr val="tx1"/>
                          </a:solidFill>
                          <a:effectLst/>
                          <a:latin typeface="Arial" charset="0"/>
                          <a:cs typeface="Arial" charset="0"/>
                        </a:rPr>
                        <a:t>notre Dame à tous, la Mère de Dieu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700" b="0" i="0" u="none" strike="noStrike" cap="none" normalizeH="0" baseline="0" dirty="0">
                          <a:ln>
                            <a:noFill/>
                          </a:ln>
                          <a:solidFill>
                            <a:schemeClr val="tx1"/>
                          </a:solidFill>
                          <a:effectLst/>
                          <a:latin typeface="Arial" charset="0"/>
                          <a:cs typeface="Arial" charset="0"/>
                        </a:rPr>
                        <a:t>toujours Vierge en tout temps.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كُونِي أَنْتِ نَاظِرَةً عَلَيْنَا،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فِي الْمَوَاضِعِ الْعَالِيَةِ الَّتِي أَنْتِ كَائِنَةٌ فِيهَا،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يَا سَيِّدَتَنَا كُلِّنَا وَالِدَةَ الإِلَهِ،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الْعَذْرَاءُ كُلَّ حِينٍ.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01752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a:ln>
                            <a:noFill/>
                          </a:ln>
                          <a:solidFill>
                            <a:srgbClr val="FFFF00"/>
                          </a:solidFill>
                          <a:effectLst/>
                          <a:latin typeface="Avva_Marcos" panose="04020500000000000000" pitchFamily="82" charset="0"/>
                          <a:cs typeface="Arial" charset="0"/>
                        </a:rPr>
                        <a:t>2</a:t>
                      </a:r>
                      <a:r>
                        <a:rPr kumimoji="0" lang="en-US" sz="4800" b="0" i="0" u="none" strike="noStrike" cap="none" normalizeH="0" baseline="0" dirty="0">
                          <a:ln>
                            <a:noFill/>
                          </a:ln>
                          <a:solidFill>
                            <a:srgbClr val="FFFF00"/>
                          </a:solidFill>
                          <a:effectLst/>
                          <a:latin typeface="Coptic1" pitchFamily="2" charset="0"/>
                          <a:cs typeface="Arial" charset="0"/>
                        </a:rPr>
                        <a:t>wpi </a:t>
                      </a:r>
                      <a:r>
                        <a:rPr kumimoji="0" lang="en-US" sz="4800" b="0" i="0" u="none" strike="noStrike" cap="none" normalizeH="0" baseline="0" dirty="0" err="1">
                          <a:ln>
                            <a:noFill/>
                          </a:ln>
                          <a:solidFill>
                            <a:srgbClr val="FFFF00"/>
                          </a:solidFill>
                          <a:effectLst/>
                          <a:latin typeface="Coptic1" pitchFamily="2" charset="0"/>
                          <a:cs typeface="Arial" charset="0"/>
                        </a:rPr>
                        <a:t>n~yo</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e~recomc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e~jwn</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qen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nima</a:t>
                      </a:r>
                      <a:r>
                        <a:rPr kumimoji="0" lang="en-US" sz="4800" b="0" i="0" u="none" strike="noStrike" cap="none" normalizeH="0" baseline="0" dirty="0">
                          <a:ln>
                            <a:noFill/>
                          </a:ln>
                          <a:solidFill>
                            <a:srgbClr val="FFFF00"/>
                          </a:solidFill>
                          <a:effectLst/>
                          <a:latin typeface="Coptic1" pitchFamily="2" charset="0"/>
                          <a:cs typeface="Arial" charset="0"/>
                        </a:rPr>
                        <a:t> et[</a:t>
                      </a:r>
                      <a:r>
                        <a:rPr kumimoji="0" lang="en-US" sz="4800" b="0" i="0" u="none" strike="noStrike" cap="none" normalizeH="0" baseline="0" dirty="0" err="1">
                          <a:ln>
                            <a:noFill/>
                          </a:ln>
                          <a:solidFill>
                            <a:srgbClr val="FFFF00"/>
                          </a:solidFill>
                          <a:effectLst/>
                          <a:latin typeface="Coptic1" pitchFamily="2" charset="0"/>
                          <a:cs typeface="Arial" charset="0"/>
                        </a:rPr>
                        <a:t>oci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etere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n~q</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tou</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w~ ten[</a:t>
                      </a:r>
                      <a:r>
                        <a:rPr kumimoji="0" lang="en-US" sz="4800" b="0" i="0" u="none" strike="noStrike" cap="none" normalizeH="0" baseline="0" dirty="0" err="1">
                          <a:ln>
                            <a:noFill/>
                          </a:ln>
                          <a:solidFill>
                            <a:srgbClr val="FFFF00"/>
                          </a:solidFill>
                          <a:effectLst/>
                          <a:latin typeface="Coptic1" pitchFamily="2" charset="0"/>
                          <a:cs typeface="Arial" charset="0"/>
                        </a:rPr>
                        <a:t>oic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n~n</a:t>
                      </a:r>
                      <a:r>
                        <a:rPr kumimoji="0" lang="en-US" sz="4800" b="0" i="0" u="none" strike="noStrike" cap="none" normalizeH="0" baseline="0" dirty="0">
                          <a:ln>
                            <a:noFill/>
                          </a:ln>
                          <a:solidFill>
                            <a:srgbClr val="FFFF00"/>
                          </a:solidFill>
                          <a:effectLst/>
                          <a:latin typeface="Coptic1" pitchFamily="2" charset="0"/>
                          <a:cs typeface="Arial" charset="0"/>
                        </a:rPr>
                        <a:t>/b t/ren ]</a:t>
                      </a:r>
                      <a:r>
                        <a:rPr kumimoji="0" lang="en-US" sz="4800" b="0" i="0" u="none" strike="noStrike" cap="none" normalizeH="0" baseline="0" dirty="0" err="1">
                          <a:ln>
                            <a:noFill/>
                          </a:ln>
                          <a:solidFill>
                            <a:srgbClr val="FFFF00"/>
                          </a:solidFill>
                          <a:effectLst/>
                          <a:latin typeface="Coptic1" pitchFamily="2" charset="0"/>
                          <a:cs typeface="Arial" charset="0"/>
                        </a:rPr>
                        <a:t>Yeo~tokoc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etoi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m~paryenoc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n~c</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ou</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niben</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12174361" name="Group 25"/>
          <p:cNvGraphicFramePr>
            <a:graphicFrameLocks noGrp="1"/>
          </p:cNvGraphicFramePr>
          <p:nvPr/>
        </p:nvGraphicFramePr>
        <p:xfrm>
          <a:off x="880534" y="28448"/>
          <a:ext cx="10430933" cy="579120"/>
        </p:xfrm>
        <a:graphic>
          <a:graphicData uri="http://schemas.openxmlformats.org/drawingml/2006/table">
            <a:tbl>
              <a:tblPr/>
              <a:tblGrid>
                <a:gridCol w="10430933">
                  <a:extLst>
                    <a:ext uri="{9D8B030D-6E8A-4147-A177-3AD203B41FA5}">
                      <a16:colId xmlns:a16="http://schemas.microsoft.com/office/drawing/2014/main" val="20000"/>
                    </a:ext>
                  </a:extLst>
                </a:gridCol>
              </a:tblGrid>
              <a:tr h="57912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Conclusion des Doxologies - </a:t>
                      </a:r>
                      <a:r>
                        <a:rPr kumimoji="0" lang="ar-EG" sz="3200" b="0" i="0" u="none" strike="noStrike" cap="none" normalizeH="0" baseline="0" dirty="0">
                          <a:ln>
                            <a:noFill/>
                          </a:ln>
                          <a:solidFill>
                            <a:schemeClr val="tx1"/>
                          </a:solidFill>
                          <a:effectLst/>
                          <a:latin typeface="Arial" charset="0"/>
                          <a:cs typeface="Arial" charset="0"/>
                        </a:rPr>
                        <a:t>ختام الذكصولوجيات</a:t>
                      </a:r>
                      <a:endParaRPr kumimoji="0" lang="en-CA" sz="3200" b="0" i="0" u="none" strike="noStrike" cap="none" normalizeH="0" baseline="0" dirty="0">
                        <a:ln>
                          <a:noFill/>
                        </a:ln>
                        <a:solidFill>
                          <a:schemeClr val="tx1"/>
                        </a:solidFill>
                        <a:effectLst/>
                        <a:latin typeface="Arial" charset="0"/>
                        <a:cs typeface="Arial" charset="0"/>
                      </a:endParaRPr>
                    </a:p>
                  </a:txBody>
                  <a:tcPr marL="121920" marR="12192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 name="Image 6" descr="Une image contenant texte, produit céramique, terre cuite, porcelaine&#10;&#10;Description générée automatiquement">
            <a:extLst>
              <a:ext uri="{FF2B5EF4-FFF2-40B4-BE49-F238E27FC236}">
                <a16:creationId xmlns:a16="http://schemas.microsoft.com/office/drawing/2014/main" id="{FB607361-457F-4102-8FBA-B752821FBD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9850" y="2447777"/>
            <a:ext cx="1703233" cy="1703233"/>
          </a:xfrm>
          <a:prstGeom prst="flowChartConnector">
            <a:avLst/>
          </a:prstGeom>
        </p:spPr>
      </p:pic>
    </p:spTree>
    <p:extLst>
      <p:ext uri="{BB962C8B-B14F-4D97-AF65-F5344CB8AC3E}">
        <p14:creationId xmlns:p14="http://schemas.microsoft.com/office/powerpoint/2010/main" val="1557810898"/>
      </p:ext>
    </p:extLst>
  </p:cSld>
  <p:clrMapOvr>
    <a:masterClrMapping/>
  </p:clrMapOvr>
  <p:transition/>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76431" name="Group 47"/>
          <p:cNvGraphicFramePr>
            <a:graphicFrameLocks noGrp="1"/>
          </p:cNvGraphicFramePr>
          <p:nvPr/>
        </p:nvGraphicFramePr>
        <p:xfrm>
          <a:off x="0" y="0"/>
          <a:ext cx="12192000" cy="6628800"/>
        </p:xfrm>
        <a:graphic>
          <a:graphicData uri="http://schemas.openxmlformats.org/drawingml/2006/table">
            <a:tbl>
              <a:tblPr/>
              <a:tblGrid>
                <a:gridCol w="7645831">
                  <a:extLst>
                    <a:ext uri="{9D8B030D-6E8A-4147-A177-3AD203B41FA5}">
                      <a16:colId xmlns:a16="http://schemas.microsoft.com/office/drawing/2014/main" val="20000"/>
                    </a:ext>
                  </a:extLst>
                </a:gridCol>
                <a:gridCol w="4546169">
                  <a:extLst>
                    <a:ext uri="{9D8B030D-6E8A-4147-A177-3AD203B41FA5}">
                      <a16:colId xmlns:a16="http://schemas.microsoft.com/office/drawing/2014/main" val="20001"/>
                    </a:ext>
                  </a:extLst>
                </a:gridCol>
              </a:tblGrid>
              <a:tr h="29173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Implore Qui tu enfantas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c’est Lui notre bon Sauveur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qu’Il nous épargne nos peines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et qu'Il nous accorde Sa paix.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اِسْأَلِي الَّذِي وَلَدْتِهِ،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مُخَلِّصُنَا الصَّالِحُ،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أَنْ يَرْفَعَ عَنَّا هَذِهِ الْأَتْعَابِ،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وَيُقَرِّرَ لَنَا سَلَامَهُ.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71145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Ma]ho </a:t>
                      </a:r>
                      <a:r>
                        <a:rPr kumimoji="0" lang="en-US" sz="5300" b="0" i="0" u="none" strike="noStrike" cap="none" normalizeH="0" baseline="0" dirty="0" err="1">
                          <a:ln>
                            <a:noFill/>
                          </a:ln>
                          <a:solidFill>
                            <a:srgbClr val="FFFF00"/>
                          </a:solidFill>
                          <a:effectLst/>
                          <a:latin typeface="Coptic1" pitchFamily="2" charset="0"/>
                          <a:cs typeface="Arial" charset="0"/>
                        </a:rPr>
                        <a:t>m~V</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etaremacf</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penCwt</a:t>
                      </a:r>
                      <a:r>
                        <a:rPr kumimoji="0" lang="en-US" sz="5300" b="0" i="0" u="none" strike="noStrike" cap="none" normalizeH="0" baseline="0" dirty="0">
                          <a:ln>
                            <a:noFill/>
                          </a:ln>
                          <a:solidFill>
                            <a:srgbClr val="FFFF00"/>
                          </a:solidFill>
                          <a:effectLst/>
                          <a:latin typeface="Coptic1" pitchFamily="2" charset="0"/>
                          <a:cs typeface="Arial" charset="0"/>
                        </a:rPr>
                        <a:t>/r </a:t>
                      </a:r>
                      <a:r>
                        <a:rPr kumimoji="0" lang="en-US" sz="5300" b="0" i="0" u="none" strike="noStrike" cap="none" normalizeH="0" baseline="0" dirty="0" err="1">
                          <a:ln>
                            <a:noFill/>
                          </a:ln>
                          <a:solidFill>
                            <a:srgbClr val="FFFF00"/>
                          </a:solidFill>
                          <a:effectLst/>
                          <a:latin typeface="Coptic1" pitchFamily="2" charset="0"/>
                          <a:cs typeface="Arial" charset="0"/>
                        </a:rPr>
                        <a:t>n~a~gayoc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n~tefw~li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n~naiqici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e~bolharon</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n~tefcemni</a:t>
                      </a:r>
                      <a:r>
                        <a:rPr kumimoji="0" lang="en-US" sz="5300" b="0" i="0" u="none" strike="noStrike" cap="none" normalizeH="0" baseline="0" dirty="0">
                          <a:ln>
                            <a:noFill/>
                          </a:ln>
                          <a:solidFill>
                            <a:srgbClr val="FFFF00"/>
                          </a:solidFill>
                          <a:effectLst/>
                          <a:latin typeface="Coptic1" pitchFamily="2" charset="0"/>
                          <a:cs typeface="Arial" charset="0"/>
                        </a:rPr>
                        <a:t> nan </a:t>
                      </a:r>
                      <a:r>
                        <a:rPr kumimoji="0" lang="en-US" sz="5300" b="0" i="0" u="none" strike="noStrike" cap="none" normalizeH="0" baseline="0" dirty="0" err="1">
                          <a:ln>
                            <a:noFill/>
                          </a:ln>
                          <a:solidFill>
                            <a:srgbClr val="FFFF00"/>
                          </a:solidFill>
                          <a:effectLst/>
                          <a:latin typeface="Coptic1" pitchFamily="2" charset="0"/>
                          <a:cs typeface="Arial" charset="0"/>
                        </a:rPr>
                        <a:t>n~tefhir</a:t>
                      </a:r>
                      <a:r>
                        <a:rPr kumimoji="0" lang="en-US" sz="5300" b="0" i="0" u="none" strike="noStrike" cap="none" normalizeH="0" baseline="0" dirty="0">
                          <a:ln>
                            <a:noFill/>
                          </a:ln>
                          <a:solidFill>
                            <a:srgbClr val="FFFF00"/>
                          </a:solidFill>
                          <a:effectLst/>
                          <a:latin typeface="Coptic1" pitchFamily="2" charset="0"/>
                          <a:cs typeface="Arial" charset="0"/>
                        </a:rPr>
                        <a:t>/n/.</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6" name="Image 5" descr="Une image contenant texte, produit céramique, terre cuite, porcelaine&#10;&#10;Description générée automatiquement">
            <a:extLst>
              <a:ext uri="{FF2B5EF4-FFF2-40B4-BE49-F238E27FC236}">
                <a16:creationId xmlns:a16="http://schemas.microsoft.com/office/drawing/2014/main" id="{8035751D-E57D-4A7D-9A05-2AE667852E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0333" y="2786856"/>
            <a:ext cx="2101667" cy="2101667"/>
          </a:xfrm>
          <a:prstGeom prst="flowChartConnector">
            <a:avLst/>
          </a:prstGeom>
        </p:spPr>
      </p:pic>
    </p:spTree>
    <p:extLst>
      <p:ext uri="{BB962C8B-B14F-4D97-AF65-F5344CB8AC3E}">
        <p14:creationId xmlns:p14="http://schemas.microsoft.com/office/powerpoint/2010/main" val="492393725"/>
      </p:ext>
    </p:extLst>
  </p:cSld>
  <p:clrMapOvr>
    <a:masterClrMapping/>
  </p:clrMapOvr>
  <p:transition/>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7">
            <a:extLst>
              <a:ext uri="{FF2B5EF4-FFF2-40B4-BE49-F238E27FC236}">
                <a16:creationId xmlns:a16="http://schemas.microsoft.com/office/drawing/2014/main" id="{B55543B5-0CA7-3D74-85E8-A905343977C5}"/>
              </a:ext>
            </a:extLst>
          </p:cNvPr>
          <p:cNvGraphicFramePr>
            <a:graphicFrameLocks noGrp="1"/>
          </p:cNvGraphicFramePr>
          <p:nvPr/>
        </p:nvGraphicFramePr>
        <p:xfrm>
          <a:off x="0" y="0"/>
          <a:ext cx="12192000" cy="6629400"/>
        </p:xfrm>
        <a:graphic>
          <a:graphicData uri="http://schemas.openxmlformats.org/drawingml/2006/table">
            <a:tbl>
              <a:tblPr/>
              <a:tblGrid>
                <a:gridCol w="6549153">
                  <a:extLst>
                    <a:ext uri="{9D8B030D-6E8A-4147-A177-3AD203B41FA5}">
                      <a16:colId xmlns:a16="http://schemas.microsoft.com/office/drawing/2014/main" val="20000"/>
                    </a:ext>
                  </a:extLst>
                </a:gridCol>
                <a:gridCol w="5642847">
                  <a:extLst>
                    <a:ext uri="{9D8B030D-6E8A-4147-A177-3AD203B41FA5}">
                      <a16:colId xmlns:a16="http://schemas.microsoft.com/office/drawing/2014/main" val="20001"/>
                    </a:ext>
                  </a:extLst>
                </a:gridCol>
              </a:tblGrid>
              <a:tr h="3176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mn-lt"/>
                          <a:cs typeface="Arial" charset="0"/>
                        </a:rPr>
                        <a:t>Ô Vierge, salut à toi,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mn-lt"/>
                          <a:cs typeface="Arial" charset="0"/>
                        </a:rPr>
                        <a:t>toi la reine véritable.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mn-lt"/>
                          <a:cs typeface="Arial" charset="0"/>
                        </a:rPr>
                        <a:t>Salut, fierté du genre humain,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mn-lt"/>
                          <a:cs typeface="Arial" charset="0"/>
                        </a:rPr>
                        <a:t>tu enfantas Emmanuel. </a:t>
                      </a:r>
                    </a:p>
                  </a:txBody>
                  <a:tcPr marL="120000" marR="120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السَّلَامُ لَكِ أَيَّتُهَا الْعَذْرَاءُ،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الْمَلِكَةُ الْحَقِيقِيَّةُ الْحَقَّانِيَّةُ،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السَّلَامُ لِفَخْرِ جِنْسِنَا،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وَلَدْتِ لَنَا </a:t>
                      </a:r>
                      <a:r>
                        <a:rPr kumimoji="0" lang="ar-SA" sz="4300" b="0" i="0" u="none" strike="noStrike" cap="none" normalizeH="0" baseline="0" dirty="0" err="1">
                          <a:ln>
                            <a:noFill/>
                          </a:ln>
                          <a:solidFill>
                            <a:schemeClr val="tx1"/>
                          </a:solidFill>
                          <a:effectLst/>
                          <a:latin typeface="Arial" charset="0"/>
                          <a:cs typeface="Arial" pitchFamily="34" charset="0"/>
                        </a:rPr>
                        <a:t>عَمَّانُوئِيلَ</a:t>
                      </a:r>
                      <a:r>
                        <a:rPr kumimoji="0" lang="fr-FR" sz="4300" b="0" i="0" u="none" strike="noStrike" cap="none" normalizeH="0" baseline="0" dirty="0">
                          <a:ln>
                            <a:noFill/>
                          </a:ln>
                          <a:solidFill>
                            <a:schemeClr val="tx1"/>
                          </a:solidFill>
                          <a:effectLst/>
                          <a:latin typeface="Arial" charset="0"/>
                          <a:cs typeface="Arial" pitchFamily="34" charset="0"/>
                        </a:rPr>
                        <a:t>. </a:t>
                      </a:r>
                      <a:endParaRPr kumimoji="0" lang="ar-EG" sz="4300" b="0" i="0" u="none" strike="noStrike" cap="none" normalizeH="0" baseline="0" dirty="0">
                        <a:ln>
                          <a:noFill/>
                        </a:ln>
                        <a:solidFill>
                          <a:schemeClr val="tx1"/>
                        </a:solidFill>
                        <a:effectLst/>
                        <a:latin typeface="Arial"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2813">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ne w~ ]</a:t>
                      </a:r>
                      <a:r>
                        <a:rPr kumimoji="0" lang="en-US" sz="5300" b="0" i="0" u="none" strike="noStrike" cap="none" normalizeH="0" baseline="0" dirty="0" err="1">
                          <a:ln>
                            <a:noFill/>
                          </a:ln>
                          <a:solidFill>
                            <a:srgbClr val="FFFF00"/>
                          </a:solidFill>
                          <a:effectLst/>
                          <a:latin typeface="Coptic1" pitchFamily="2" charset="0"/>
                          <a:cs typeface="Arial" charset="0"/>
                        </a:rPr>
                        <a:t>Paryenoc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ourw</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n~a~l</a:t>
                      </a:r>
                      <a:r>
                        <a:rPr kumimoji="0" lang="en-US" sz="5300" b="0" i="0" u="none" strike="noStrike" cap="none" normalizeH="0" baseline="0" dirty="0">
                          <a:ln>
                            <a:noFill/>
                          </a:ln>
                          <a:solidFill>
                            <a:srgbClr val="FFFF00"/>
                          </a:solidFill>
                          <a:effectLst/>
                          <a:latin typeface="Coptic1" pitchFamily="2" charset="0"/>
                          <a:cs typeface="Arial" charset="0"/>
                        </a:rPr>
                        <a:t>/yin/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p~sousou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pengenoc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a~rej~vo</a:t>
                      </a:r>
                      <a:r>
                        <a:rPr kumimoji="0" lang="en-US" sz="5300" b="0" i="0" u="none" strike="noStrike" cap="none" normalizeH="0" baseline="0" dirty="0">
                          <a:ln>
                            <a:noFill/>
                          </a:ln>
                          <a:solidFill>
                            <a:srgbClr val="FFFF00"/>
                          </a:solidFill>
                          <a:effectLst/>
                          <a:latin typeface="Coptic1" pitchFamily="2" charset="0"/>
                          <a:cs typeface="Arial" charset="0"/>
                        </a:rPr>
                        <a:t> nan </a:t>
                      </a:r>
                      <a:r>
                        <a:rPr kumimoji="0" lang="en-US" sz="5300" b="0" i="0" u="none" strike="noStrike" cap="none" normalizeH="0" baseline="0" dirty="0" err="1">
                          <a:ln>
                            <a:noFill/>
                          </a:ln>
                          <a:solidFill>
                            <a:srgbClr val="FFFF00"/>
                          </a:solidFill>
                          <a:effectLst/>
                          <a:latin typeface="Coptic1" pitchFamily="2" charset="0"/>
                          <a:cs typeface="Arial" charset="0"/>
                        </a:rPr>
                        <a:t>n~Emmanou</a:t>
                      </a:r>
                      <a:r>
                        <a:rPr kumimoji="0" lang="en-US" sz="5300" b="0" i="0" u="none" strike="noStrike" cap="none" normalizeH="0" baseline="0" dirty="0">
                          <a:ln>
                            <a:noFill/>
                          </a:ln>
                          <a:solidFill>
                            <a:srgbClr val="FFFF00"/>
                          </a:solidFill>
                          <a:effectLst/>
                          <a:latin typeface="Coptic1" pitchFamily="2" charset="0"/>
                          <a:cs typeface="Arial" charset="0"/>
                        </a:rPr>
                        <a:t>/l.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6" name="Image 5" descr="Une image contenant texte, produit céramique, terre cuite, porcelaine&#10;&#10;Description générée automatiquement">
            <a:extLst>
              <a:ext uri="{FF2B5EF4-FFF2-40B4-BE49-F238E27FC236}">
                <a16:creationId xmlns:a16="http://schemas.microsoft.com/office/drawing/2014/main" id="{4137166B-6F52-465D-A2D0-F94CE6CC24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2522" y="3220982"/>
            <a:ext cx="1896012" cy="1896012"/>
          </a:xfrm>
          <a:prstGeom prst="flowChartConnector">
            <a:avLst/>
          </a:prstGeom>
        </p:spPr>
      </p:pic>
    </p:spTree>
    <p:extLst>
      <p:ext uri="{BB962C8B-B14F-4D97-AF65-F5344CB8AC3E}">
        <p14:creationId xmlns:p14="http://schemas.microsoft.com/office/powerpoint/2010/main" val="1416349751"/>
      </p:ext>
    </p:extLst>
  </p:cSld>
  <p:clrMapOvr>
    <a:masterClrMapping/>
  </p:clrMapOvr>
  <p:transition/>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4">
            <a:extLst>
              <a:ext uri="{FF2B5EF4-FFF2-40B4-BE49-F238E27FC236}">
                <a16:creationId xmlns:a16="http://schemas.microsoft.com/office/drawing/2014/main" id="{D252C8C1-40B6-2CC9-2C31-F99C62A1C6E2}"/>
              </a:ext>
            </a:extLst>
          </p:cNvPr>
          <p:cNvGraphicFramePr>
            <a:graphicFrameLocks noGrp="1"/>
          </p:cNvGraphicFramePr>
          <p:nvPr/>
        </p:nvGraphicFramePr>
        <p:xfrm>
          <a:off x="0" y="2"/>
          <a:ext cx="12192000" cy="6661708"/>
        </p:xfrm>
        <a:graphic>
          <a:graphicData uri="http://schemas.openxmlformats.org/drawingml/2006/table">
            <a:tbl>
              <a:tblPr/>
              <a:tblGrid>
                <a:gridCol w="7680960">
                  <a:extLst>
                    <a:ext uri="{9D8B030D-6E8A-4147-A177-3AD203B41FA5}">
                      <a16:colId xmlns:a16="http://schemas.microsoft.com/office/drawing/2014/main" val="20000"/>
                    </a:ext>
                  </a:extLst>
                </a:gridCol>
                <a:gridCol w="4511040">
                  <a:extLst>
                    <a:ext uri="{9D8B030D-6E8A-4147-A177-3AD203B41FA5}">
                      <a16:colId xmlns:a16="http://schemas.microsoft.com/office/drawing/2014/main" val="20001"/>
                    </a:ext>
                  </a:extLst>
                </a:gridCol>
              </a:tblGrid>
              <a:tr h="30825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zh-CN" sz="3500" b="0" i="0" u="none" strike="noStrike" cap="none" normalizeH="0" baseline="0" dirty="0">
                          <a:ln>
                            <a:noFill/>
                          </a:ln>
                          <a:solidFill>
                            <a:schemeClr val="tx1"/>
                          </a:solidFill>
                          <a:effectLst/>
                          <a:latin typeface="Arial" charset="0"/>
                          <a:ea typeface="SimSun" pitchFamily="2" charset="-122"/>
                          <a:cs typeface="Arial" charset="0"/>
                        </a:rPr>
                        <a:t>Souviens-toi, nous t’implorons,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zh-CN" sz="3500" b="0" i="0" u="none" strike="noStrike" cap="none" normalizeH="0" baseline="0" dirty="0">
                          <a:ln>
                            <a:noFill/>
                          </a:ln>
                          <a:solidFill>
                            <a:schemeClr val="tx1"/>
                          </a:solidFill>
                          <a:effectLst/>
                          <a:latin typeface="Arial" charset="0"/>
                          <a:ea typeface="SimSun" pitchFamily="2" charset="-122"/>
                          <a:cs typeface="Arial" charset="0"/>
                        </a:rPr>
                        <a:t>Ô intercesseur fidèle,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zh-CN" sz="3500" b="0" i="0" u="none" strike="noStrike" cap="none" normalizeH="0" baseline="0" dirty="0">
                          <a:ln>
                            <a:noFill/>
                          </a:ln>
                          <a:solidFill>
                            <a:schemeClr val="tx1"/>
                          </a:solidFill>
                          <a:effectLst/>
                          <a:latin typeface="Arial" charset="0"/>
                          <a:ea typeface="SimSun" pitchFamily="2" charset="-122"/>
                          <a:cs typeface="Arial" charset="0"/>
                        </a:rPr>
                        <a:t>devant notre Seigneur Jésus-Christ,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zh-CN" sz="3500" b="0" i="0" u="none" strike="noStrike" cap="none" normalizeH="0" baseline="0" dirty="0">
                          <a:ln>
                            <a:noFill/>
                          </a:ln>
                          <a:solidFill>
                            <a:schemeClr val="tx1"/>
                          </a:solidFill>
                          <a:effectLst/>
                          <a:latin typeface="Arial" charset="0"/>
                          <a:ea typeface="SimSun" pitchFamily="2" charset="-122"/>
                          <a:cs typeface="Arial" charset="0"/>
                        </a:rPr>
                        <a:t>pour qu'Il nous pardonne nos péchés.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نَسْأَلُكِ أَذْكُرِينَا،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أَيَّتُهَا الشَّفِيعَةُ الْمُؤْتَمَنَةُ،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أَمَامَ رَبِّنَا يَسُوعَ الْمَسِيحِ، </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لِيَغْفِرَ لَنَا خَطَايَانَا</a:t>
                      </a:r>
                      <a:r>
                        <a:rPr kumimoji="0" lang="fr-FR" sz="4300" b="0" i="0" u="none" strike="noStrike" cap="none" normalizeH="0" baseline="0" dirty="0">
                          <a:ln>
                            <a:noFill/>
                          </a:ln>
                          <a:solidFill>
                            <a:schemeClr val="tx1"/>
                          </a:solidFill>
                          <a:effectLst/>
                          <a:latin typeface="Arial" charset="0"/>
                          <a:cs typeface="Arial" pitchFamily="34" charset="0"/>
                        </a:rPr>
                        <a:t>. </a:t>
                      </a:r>
                      <a:endParaRPr kumimoji="0" lang="en-CA" sz="4300" b="0" i="0" u="none" strike="noStrike" cap="none" normalizeH="0" baseline="0" dirty="0">
                        <a:ln>
                          <a:noFill/>
                        </a:ln>
                        <a:solidFill>
                          <a:schemeClr val="tx1"/>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555796">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Ten]ho </a:t>
                      </a:r>
                      <a:r>
                        <a:rPr kumimoji="0" lang="en-US" sz="5300" b="0" i="0" u="none" strike="noStrike" cap="none" normalizeH="0" baseline="0" dirty="0" err="1">
                          <a:ln>
                            <a:noFill/>
                          </a:ln>
                          <a:solidFill>
                            <a:srgbClr val="FFFF00"/>
                          </a:solidFill>
                          <a:effectLst/>
                          <a:latin typeface="Coptic1" pitchFamily="2" charset="0"/>
                          <a:cs typeface="Arial" charset="0"/>
                        </a:rPr>
                        <a:t>a~ripenmeui</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w~ ]</a:t>
                      </a:r>
                      <a:r>
                        <a:rPr kumimoji="0" lang="en-US" sz="5300" b="0" i="0" u="none" strike="noStrike" cap="none" normalizeH="0" baseline="0" dirty="0" err="1">
                          <a:ln>
                            <a:noFill/>
                          </a:ln>
                          <a:solidFill>
                            <a:srgbClr val="FFFF00"/>
                          </a:solidFill>
                          <a:effectLst/>
                          <a:latin typeface="Coptic1" pitchFamily="2" charset="0"/>
                          <a:cs typeface="Arial" charset="0"/>
                        </a:rPr>
                        <a:t>p~roctat</a:t>
                      </a:r>
                      <a:r>
                        <a:rPr kumimoji="0" lang="en-US" sz="5300" b="0" i="0" u="none" strike="noStrike" cap="none" normalizeH="0" baseline="0" dirty="0">
                          <a:ln>
                            <a:noFill/>
                          </a:ln>
                          <a:solidFill>
                            <a:srgbClr val="FFFF00"/>
                          </a:solidFill>
                          <a:effectLst/>
                          <a:latin typeface="Coptic1" pitchFamily="2" charset="0"/>
                          <a:cs typeface="Arial" charset="0"/>
                        </a:rPr>
                        <a:t>/c </a:t>
                      </a:r>
                      <a:r>
                        <a:rPr kumimoji="0" lang="en-US" sz="5300" b="0" i="0" u="none" strike="noStrike" cap="none" normalizeH="0" baseline="0" dirty="0" err="1">
                          <a:ln>
                            <a:noFill/>
                          </a:ln>
                          <a:solidFill>
                            <a:srgbClr val="FFFF00"/>
                          </a:solidFill>
                          <a:effectLst/>
                          <a:latin typeface="Coptic1" pitchFamily="2" charset="0"/>
                          <a:cs typeface="Arial" charset="0"/>
                        </a:rPr>
                        <a:t>etenhot</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nahren</a:t>
                      </a:r>
                      <a:r>
                        <a:rPr kumimoji="0" lang="en-US" sz="5300" b="0" i="0" u="none" strike="noStrike" cap="none" normalizeH="0" baseline="0" dirty="0">
                          <a:ln>
                            <a:noFill/>
                          </a:ln>
                          <a:solidFill>
                            <a:srgbClr val="FFFF00"/>
                          </a:solidFill>
                          <a:effectLst/>
                          <a:latin typeface="Coptic1" pitchFamily="2" charset="0"/>
                          <a:cs typeface="Arial" charset="0"/>
                        </a:rPr>
                        <a:t> pen{</a:t>
                      </a:r>
                      <a:r>
                        <a:rPr kumimoji="0" lang="en-US" sz="5300" b="0" i="0" u="none" strike="noStrike" cap="none" normalizeH="0" baseline="0" dirty="0" err="1">
                          <a:ln>
                            <a:noFill/>
                          </a:ln>
                          <a:solidFill>
                            <a:srgbClr val="FFFF00"/>
                          </a:solidFill>
                          <a:effectLst/>
                          <a:latin typeface="Coptic1" pitchFamily="2" charset="0"/>
                          <a:cs typeface="Arial" charset="0"/>
                        </a:rPr>
                        <a:t>oic</a:t>
                      </a:r>
                      <a:r>
                        <a:rPr kumimoji="0" lang="en-US" sz="5300" b="0" i="0" u="none" strike="noStrike" cap="none" normalizeH="0" baseline="0" dirty="0">
                          <a:ln>
                            <a:noFill/>
                          </a:ln>
                          <a:solidFill>
                            <a:srgbClr val="FFFF00"/>
                          </a:solidFill>
                          <a:effectLst/>
                          <a:latin typeface="Coptic1" pitchFamily="2" charset="0"/>
                          <a:cs typeface="Arial" charset="0"/>
                        </a:rPr>
                        <a:t> I/#c# </a:t>
                      </a:r>
                      <a:r>
                        <a:rPr kumimoji="0" lang="en-US" sz="5300" b="0" i="0" u="none" strike="noStrike" cap="none" normalizeH="0" baseline="0" dirty="0" err="1">
                          <a:ln>
                            <a:noFill/>
                          </a:ln>
                          <a:solidFill>
                            <a:srgbClr val="FFFF00"/>
                          </a:solidFill>
                          <a:effectLst/>
                          <a:latin typeface="Coptic1" pitchFamily="2" charset="0"/>
                          <a:cs typeface="Arial" charset="0"/>
                        </a:rPr>
                        <a:t>P,#c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n~tef,a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nennobi</a:t>
                      </a:r>
                      <a:r>
                        <a:rPr kumimoji="0" lang="en-US" sz="5300" b="0" i="0" u="none" strike="noStrike" cap="none" normalizeH="0" baseline="0" dirty="0">
                          <a:ln>
                            <a:noFill/>
                          </a:ln>
                          <a:solidFill>
                            <a:srgbClr val="FFFF00"/>
                          </a:solidFill>
                          <a:effectLst/>
                          <a:latin typeface="Coptic1" pitchFamily="2" charset="0"/>
                          <a:cs typeface="Arial" charset="0"/>
                        </a:rPr>
                        <a:t> nan </a:t>
                      </a:r>
                      <a:r>
                        <a:rPr kumimoji="0" lang="en-US" sz="5300" b="0" i="0" u="none" strike="noStrike" cap="none" normalizeH="0" baseline="0" dirty="0" err="1">
                          <a:ln>
                            <a:noFill/>
                          </a:ln>
                          <a:solidFill>
                            <a:srgbClr val="FFFF00"/>
                          </a:solidFill>
                          <a:effectLst/>
                          <a:latin typeface="Coptic1" pitchFamily="2" charset="0"/>
                          <a:cs typeface="Arial" charset="0"/>
                        </a:rPr>
                        <a:t>e~bol</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texte, produit céramique, terre cuite, porcelaine&#10;&#10;Description générée automatiquement">
            <a:extLst>
              <a:ext uri="{FF2B5EF4-FFF2-40B4-BE49-F238E27FC236}">
                <a16:creationId xmlns:a16="http://schemas.microsoft.com/office/drawing/2014/main" id="{910EE107-52FB-4775-A988-71E3AD5E1C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3277" y="3212273"/>
            <a:ext cx="1945880" cy="1945880"/>
          </a:xfrm>
          <a:prstGeom prst="flowChartConnector">
            <a:avLst/>
          </a:prstGeom>
        </p:spPr>
      </p:pic>
    </p:spTree>
    <p:extLst>
      <p:ext uri="{BB962C8B-B14F-4D97-AF65-F5344CB8AC3E}">
        <p14:creationId xmlns:p14="http://schemas.microsoft.com/office/powerpoint/2010/main" val="2824123345"/>
      </p:ext>
    </p:extLst>
  </p:cSld>
  <p:clrMapOvr>
    <a:masterClrMapping/>
  </p:clrMapOvr>
  <p:transition/>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2548" name="Group 20"/>
          <p:cNvGraphicFramePr>
            <a:graphicFrameLocks noGrp="1"/>
          </p:cNvGraphicFramePr>
          <p:nvPr>
            <p:extLst>
              <p:ext uri="{D42A27DB-BD31-4B8C-83A1-F6EECF244321}">
                <p14:modId xmlns:p14="http://schemas.microsoft.com/office/powerpoint/2010/main" val="2859040454"/>
              </p:ext>
            </p:extLst>
          </p:nvPr>
        </p:nvGraphicFramePr>
        <p:xfrm>
          <a:off x="0" y="518160"/>
          <a:ext cx="12192000" cy="6138672"/>
        </p:xfrm>
        <a:graphic>
          <a:graphicData uri="http://schemas.openxmlformats.org/drawingml/2006/table">
            <a:tbl>
              <a:tblPr/>
              <a:tblGrid>
                <a:gridCol w="73152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613867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0" i="0" u="none" strike="noStrike" cap="none" normalizeH="0" baseline="0" dirty="0">
                          <a:ln>
                            <a:noFill/>
                          </a:ln>
                          <a:solidFill>
                            <a:schemeClr val="tx1"/>
                          </a:solidFill>
                          <a:effectLst/>
                          <a:latin typeface="Arial" charset="0"/>
                          <a:cs typeface="Arial" charset="0"/>
                        </a:rPr>
                        <a:t>Nous t’exaltons ô Mère de la vraie Lumière, et nous te glorifions ô sainte Mère de Dieu, car tu as enfanté pour nous le Sauveur du monde. Il est venu et a sauvé nos âmes.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0" i="0" u="none" strike="noStrike" cap="none" normalizeH="0" baseline="0" dirty="0">
                          <a:ln>
                            <a:noFill/>
                          </a:ln>
                          <a:solidFill>
                            <a:schemeClr val="tx1"/>
                          </a:solidFill>
                          <a:effectLst/>
                          <a:latin typeface="Arial" charset="0"/>
                          <a:cs typeface="Arial" charset="0"/>
                        </a:rPr>
                        <a:t>Gloire à Toi ô notre Seigneur et notre Roi, le Christ : fierté des apôtres, couronne des martyrs, allégresse des justes, affermissement des </a:t>
                      </a:r>
                      <a:r>
                        <a:rPr kumimoji="0" lang="fr-FR" sz="28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Églises</a:t>
                      </a:r>
                      <a:r>
                        <a:rPr kumimoji="0" lang="fr-FR" sz="2800" b="0" i="0" u="none" strike="noStrike" cap="none" normalizeH="0" baseline="0" dirty="0">
                          <a:ln>
                            <a:noFill/>
                          </a:ln>
                          <a:solidFill>
                            <a:schemeClr val="tx1"/>
                          </a:solidFill>
                          <a:effectLst/>
                          <a:latin typeface="Arial" charset="0"/>
                          <a:cs typeface="Arial" charset="0"/>
                        </a:rPr>
                        <a:t> et rémission des péchés.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0" i="0" u="none" strike="noStrike" cap="none" normalizeH="0" baseline="0" dirty="0">
                          <a:ln>
                            <a:noFill/>
                          </a:ln>
                          <a:solidFill>
                            <a:schemeClr val="tx1"/>
                          </a:solidFill>
                          <a:effectLst/>
                          <a:latin typeface="Arial" charset="0"/>
                          <a:cs typeface="Arial" charset="0"/>
                        </a:rPr>
                        <a:t>Nous proclamons la Trinité sainte : Une seule Divinité ; nous l’adorons et nous la glorifions. Pitié Seigneur, pitié Seigneur, Seigneur bénis-nous. Amen !</a:t>
                      </a:r>
                      <a:endParaRPr kumimoji="0" lang="en-US" sz="2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w="28575"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نُعظِّمُكِ يَا أمَّ النُّورِ الحَقيقيِّ، ونُمجِّدكِ أيَّتُها العَذْراءُ القِدِّيسةُ، والِدةُ الإلهِ، لأنَّكِ وَلدْتِ لَنا مُخلِّصَ العالَم، أتَى وخَلَّصَ نُفوسَنا. </a:t>
                      </a: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3200" b="0" i="0" u="none" strike="noStrike" cap="none" normalizeH="0" baseline="0" dirty="0">
                          <a:ln>
                            <a:noFill/>
                          </a:ln>
                          <a:solidFill>
                            <a:schemeClr val="tx1"/>
                          </a:solidFill>
                          <a:effectLst/>
                          <a:latin typeface="Arial" charset="0"/>
                          <a:cs typeface="Arial" charset="0"/>
                        </a:rPr>
                        <a:t>المجْدُ لكَ يَا سَيِّدُنا ومَلكُنا المسيحُ، فَخْرَ الرُّسُل، إكْليلَ الشُهداءِ، تَهْليلَ الصِدِّيقينَ، ثَباتَ الكَنائسِ، غُفْرانَ الخَطايا</a:t>
                      </a:r>
                      <a:r>
                        <a:rPr kumimoji="0" lang="fr-FR" sz="3200" b="0" i="0" u="none" strike="noStrike" cap="none" normalizeH="0" baseline="0" dirty="0">
                          <a:ln>
                            <a:noFill/>
                          </a:ln>
                          <a:solidFill>
                            <a:schemeClr val="tx1"/>
                          </a:solidFill>
                          <a:effectLst/>
                          <a:latin typeface="Arial" charset="0"/>
                          <a:cs typeface="Arial"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3200" b="0" i="0" u="none" strike="noStrike" cap="none" normalizeH="0" baseline="0" dirty="0">
                          <a:ln>
                            <a:noFill/>
                          </a:ln>
                          <a:solidFill>
                            <a:schemeClr val="tx1"/>
                          </a:solidFill>
                          <a:effectLst/>
                          <a:latin typeface="Arial" charset="0"/>
                          <a:cs typeface="Arial" charset="0"/>
                        </a:rPr>
                        <a:t>نُبشِّرُ بالثَّالوثِ القُدُّوسِ، لاهوتٌ واحِدٌ، نَسجُدُ لهُ ونُمجِّدهُ. يَا رَبُّ ارْحَمْ. يَا رَبُّ ارْحَمْ. يَا رَبُّ بارِكْ. آمِينَ. </a:t>
                      </a:r>
                    </a:p>
                  </a:txBody>
                  <a:tcPr marL="121920" marR="121920" horzOverflow="overflow">
                    <a:lnL>
                      <a:noFill/>
                    </a:lnL>
                    <a:lnR cap="flat">
                      <a:noFill/>
                    </a:lnR>
                    <a:lnT w="28575"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 name="Tableau 4">
            <a:extLst>
              <a:ext uri="{FF2B5EF4-FFF2-40B4-BE49-F238E27FC236}">
                <a16:creationId xmlns:a16="http://schemas.microsoft.com/office/drawing/2014/main" id="{3BE54CEB-CFB6-478F-9C63-2EFA9065AA65}"/>
              </a:ext>
            </a:extLst>
          </p:cNvPr>
          <p:cNvGraphicFramePr>
            <a:graphicFrameLocks noGrp="1"/>
          </p:cNvGraphicFramePr>
          <p:nvPr/>
        </p:nvGraphicFramePr>
        <p:xfrm>
          <a:off x="2032000" y="0"/>
          <a:ext cx="8128000" cy="5181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270316786"/>
                    </a:ext>
                  </a:extLst>
                </a:gridCol>
              </a:tblGrid>
              <a:tr h="51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cs typeface="Arial" charset="0"/>
                        </a:rPr>
                        <a:t>Introduction à </a:t>
                      </a:r>
                      <a:r>
                        <a:rPr kumimoji="0" lang="en-US" sz="2400" b="0" i="0" u="none" strike="noStrike" cap="none" normalizeH="0" baseline="0" dirty="0" err="1">
                          <a:ln>
                            <a:noFill/>
                          </a:ln>
                          <a:solidFill>
                            <a:schemeClr val="tx1"/>
                          </a:solidFill>
                          <a:effectLst/>
                          <a:latin typeface="Arial" charset="0"/>
                          <a:cs typeface="Arial" charset="0"/>
                        </a:rPr>
                        <a:t>l'Acte</a:t>
                      </a:r>
                      <a:r>
                        <a:rPr kumimoji="0" lang="en-US" sz="2400" b="0" i="0" u="none" strike="noStrike" cap="none" normalizeH="0" baseline="0" dirty="0">
                          <a:ln>
                            <a:noFill/>
                          </a:ln>
                          <a:solidFill>
                            <a:schemeClr val="tx1"/>
                          </a:solidFill>
                          <a:effectLst/>
                          <a:latin typeface="Arial" charset="0"/>
                          <a:cs typeface="Arial" charset="0"/>
                        </a:rPr>
                        <a:t> de Foi - </a:t>
                      </a:r>
                      <a:r>
                        <a:rPr kumimoji="0" lang="ar-SA" sz="2800" b="0" i="0" u="none" strike="noStrike" cap="none" normalizeH="0" baseline="0" dirty="0">
                          <a:ln>
                            <a:noFill/>
                          </a:ln>
                          <a:solidFill>
                            <a:schemeClr val="tx1"/>
                          </a:solidFill>
                          <a:effectLst/>
                          <a:latin typeface="Arial" charset="0"/>
                          <a:cs typeface="Arial" charset="0"/>
                        </a:rPr>
                        <a:t>بدء قانون الإيمان</a:t>
                      </a:r>
                      <a:r>
                        <a:rPr kumimoji="0" lang="en-US" sz="2800" b="0" i="0" u="none" strike="noStrike" cap="none" normalizeH="0" baseline="0" dirty="0">
                          <a:ln>
                            <a:noFill/>
                          </a:ln>
                          <a:solidFill>
                            <a:schemeClr val="tx1"/>
                          </a:solidFill>
                          <a:effectLst/>
                          <a:latin typeface="Arial" charset="0"/>
                          <a:cs typeface="Arial" charset="0"/>
                        </a:rPr>
                        <a:t> </a:t>
                      </a: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9857874"/>
                  </a:ext>
                </a:extLst>
              </a:tr>
            </a:tbl>
          </a:graphicData>
        </a:graphic>
      </p:graphicFrame>
    </p:spTree>
  </p:cSld>
  <p:clrMapOvr>
    <a:masterClrMapping/>
  </p:clrMapOvr>
  <p:transition/>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4590" name="Group 14"/>
          <p:cNvGraphicFramePr>
            <a:graphicFrameLocks noGrp="1"/>
          </p:cNvGraphicFramePr>
          <p:nvPr/>
        </p:nvGraphicFramePr>
        <p:xfrm>
          <a:off x="0" y="771013"/>
          <a:ext cx="12192000" cy="5731256"/>
        </p:xfrm>
        <a:graphic>
          <a:graphicData uri="http://schemas.openxmlformats.org/drawingml/2006/table">
            <a:tbl>
              <a:tblPr/>
              <a:tblGrid>
                <a:gridCol w="7096835">
                  <a:extLst>
                    <a:ext uri="{9D8B030D-6E8A-4147-A177-3AD203B41FA5}">
                      <a16:colId xmlns:a16="http://schemas.microsoft.com/office/drawing/2014/main" val="20000"/>
                    </a:ext>
                  </a:extLst>
                </a:gridCol>
                <a:gridCol w="5095165">
                  <a:extLst>
                    <a:ext uri="{9D8B030D-6E8A-4147-A177-3AD203B41FA5}">
                      <a16:colId xmlns:a16="http://schemas.microsoft.com/office/drawing/2014/main" val="20001"/>
                    </a:ext>
                  </a:extLst>
                </a:gridCol>
              </a:tblGrid>
              <a:tr h="573125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 vérité, Je crois en UN seul Dieu, le Père Tout-Puissant, Créateur du ciel et de la terre, de toutes les choses visibles et invisibles.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Je crois en UN seul Seigneur, Jésus-Christ le Fils unique de Dieu, né du Père avant tous les siècles.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err="1">
                          <a:ln>
                            <a:noFill/>
                          </a:ln>
                          <a:solidFill>
                            <a:schemeClr val="tx1"/>
                          </a:solidFill>
                          <a:effectLst/>
                          <a:latin typeface="Arial" panose="020B0604020202020204" pitchFamily="34" charset="0"/>
                          <a:cs typeface="+mn-cs"/>
                        </a:rPr>
                        <a:t>بِٱلْحَقِيقَةِ</a:t>
                      </a:r>
                      <a:r>
                        <a:rPr kumimoji="0" lang="ar-SA" sz="4300" b="0" i="0" u="none" strike="noStrike" cap="none" normalizeH="0" baseline="0" dirty="0">
                          <a:ln>
                            <a:noFill/>
                          </a:ln>
                          <a:solidFill>
                            <a:schemeClr val="tx1"/>
                          </a:solidFill>
                          <a:effectLst/>
                          <a:latin typeface="Arial" panose="020B0604020202020204" pitchFamily="34" charset="0"/>
                          <a:cs typeface="+mn-cs"/>
                        </a:rPr>
                        <a:t>، نُؤْمِنُ بِإِلَهٍ وَاحِدٍ، </a:t>
                      </a:r>
                      <a:r>
                        <a:rPr kumimoji="0" lang="ar-SA" sz="4300" b="0" i="0" u="none" strike="noStrike" cap="none" normalizeH="0" baseline="0" dirty="0" err="1">
                          <a:ln>
                            <a:noFill/>
                          </a:ln>
                          <a:solidFill>
                            <a:schemeClr val="tx1"/>
                          </a:solidFill>
                          <a:effectLst/>
                          <a:latin typeface="Arial" panose="020B0604020202020204" pitchFamily="34" charset="0"/>
                          <a:cs typeface="+mn-cs"/>
                        </a:rPr>
                        <a:t>ٱللهِ</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ٱلْآبِ</a:t>
                      </a:r>
                      <a:r>
                        <a:rPr kumimoji="0" lang="ar-SA" sz="4300" b="0" i="0" u="none" strike="noStrike" cap="none" normalizeH="0" baseline="0" dirty="0">
                          <a:ln>
                            <a:noFill/>
                          </a:ln>
                          <a:solidFill>
                            <a:schemeClr val="tx1"/>
                          </a:solidFill>
                          <a:effectLst/>
                          <a:latin typeface="Arial" panose="020B0604020202020204" pitchFamily="34" charset="0"/>
                          <a:cs typeface="+mn-cs"/>
                        </a:rPr>
                        <a:t>، ضَابِطِ </a:t>
                      </a:r>
                      <a:r>
                        <a:rPr kumimoji="0" lang="ar-SA" sz="4300" b="0" i="0" u="none" strike="noStrike" cap="none" normalizeH="0" baseline="0" dirty="0" err="1">
                          <a:ln>
                            <a:noFill/>
                          </a:ln>
                          <a:solidFill>
                            <a:schemeClr val="tx1"/>
                          </a:solidFill>
                          <a:effectLst/>
                          <a:latin typeface="Arial" panose="020B0604020202020204" pitchFamily="34" charset="0"/>
                          <a:cs typeface="+mn-cs"/>
                        </a:rPr>
                        <a:t>ٱلْكُلِّ</a:t>
                      </a:r>
                      <a:r>
                        <a:rPr kumimoji="0" lang="ar-SA" sz="4300" b="0" i="0" u="none" strike="noStrike" cap="none" normalizeH="0" baseline="0" dirty="0">
                          <a:ln>
                            <a:noFill/>
                          </a:ln>
                          <a:solidFill>
                            <a:schemeClr val="tx1"/>
                          </a:solidFill>
                          <a:effectLst/>
                          <a:latin typeface="Arial" panose="020B0604020202020204" pitchFamily="34" charset="0"/>
                          <a:cs typeface="+mn-cs"/>
                        </a:rPr>
                        <a:t>، خَالِقِ </a:t>
                      </a:r>
                      <a:r>
                        <a:rPr kumimoji="0" lang="ar-SA" sz="4300" b="0" i="0" u="none" strike="noStrike" cap="none" normalizeH="0" baseline="0" dirty="0" err="1">
                          <a:ln>
                            <a:noFill/>
                          </a:ln>
                          <a:solidFill>
                            <a:schemeClr val="tx1"/>
                          </a:solidFill>
                          <a:effectLst/>
                          <a:latin typeface="Arial" panose="020B0604020202020204" pitchFamily="34" charset="0"/>
                          <a:cs typeface="+mn-cs"/>
                        </a:rPr>
                        <a:t>ٱلسَّمَاءِ</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وَٱلْأَرْضِ</a:t>
                      </a:r>
                      <a:r>
                        <a:rPr kumimoji="0" lang="ar-SA" sz="4300" b="0" i="0" u="none" strike="noStrike" cap="none" normalizeH="0" baseline="0" dirty="0">
                          <a:ln>
                            <a:noFill/>
                          </a:ln>
                          <a:solidFill>
                            <a:schemeClr val="tx1"/>
                          </a:solidFill>
                          <a:effectLst/>
                          <a:latin typeface="Arial" panose="020B0604020202020204" pitchFamily="34" charset="0"/>
                          <a:cs typeface="+mn-cs"/>
                        </a:rPr>
                        <a:t>، مَا يُرَى وَمَا لَا يُرَى.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نُؤْمِنُ بِرَبٍّ وَاحِدٍ، يَسُوعَ </a:t>
                      </a:r>
                      <a:r>
                        <a:rPr kumimoji="0" lang="ar-SA" sz="4300" b="0" i="0" u="none" strike="noStrike" cap="none" normalizeH="0" baseline="0" dirty="0" err="1">
                          <a:ln>
                            <a:noFill/>
                          </a:ln>
                          <a:solidFill>
                            <a:schemeClr val="tx1"/>
                          </a:solidFill>
                          <a:effectLst/>
                          <a:latin typeface="Arial" panose="020B0604020202020204" pitchFamily="34" charset="0"/>
                          <a:cs typeface="+mn-cs"/>
                        </a:rPr>
                        <a:t>ٱلْمَسِيحِ</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ٱبْنِ</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ٱللهِ</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ٱلْوَحِيدِ</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ٱلْمَوْلُودِ</a:t>
                      </a:r>
                      <a:r>
                        <a:rPr kumimoji="0" lang="ar-SA" sz="4300" b="0" i="0" u="none" strike="noStrike" cap="none" normalizeH="0" baseline="0" dirty="0">
                          <a:ln>
                            <a:noFill/>
                          </a:ln>
                          <a:solidFill>
                            <a:schemeClr val="tx1"/>
                          </a:solidFill>
                          <a:effectLst/>
                          <a:latin typeface="Arial" panose="020B0604020202020204" pitchFamily="34" charset="0"/>
                          <a:cs typeface="+mn-cs"/>
                        </a:rPr>
                        <a:t> مِنَ </a:t>
                      </a:r>
                      <a:r>
                        <a:rPr kumimoji="0" lang="ar-SA" sz="4300" b="0" i="0" u="none" strike="noStrike" cap="none" normalizeH="0" baseline="0" dirty="0" err="1">
                          <a:ln>
                            <a:noFill/>
                          </a:ln>
                          <a:solidFill>
                            <a:schemeClr val="tx1"/>
                          </a:solidFill>
                          <a:effectLst/>
                          <a:latin typeface="Arial" panose="020B0604020202020204" pitchFamily="34" charset="0"/>
                          <a:cs typeface="+mn-cs"/>
                        </a:rPr>
                        <a:t>ٱلْآبِ</a:t>
                      </a:r>
                      <a:r>
                        <a:rPr kumimoji="0" lang="ar-SA" sz="4300" b="0" i="0" u="none" strike="noStrike" cap="none" normalizeH="0" baseline="0" dirty="0">
                          <a:ln>
                            <a:noFill/>
                          </a:ln>
                          <a:solidFill>
                            <a:schemeClr val="tx1"/>
                          </a:solidFill>
                          <a:effectLst/>
                          <a:latin typeface="Arial" panose="020B0604020202020204" pitchFamily="34" charset="0"/>
                          <a:cs typeface="+mn-cs"/>
                        </a:rPr>
                        <a:t> قَبْلَ كُلِّ </a:t>
                      </a:r>
                      <a:r>
                        <a:rPr kumimoji="0" lang="ar-SA" sz="4300" b="0" i="0" u="none" strike="noStrike" cap="none" normalizeH="0" baseline="0" dirty="0" err="1">
                          <a:ln>
                            <a:noFill/>
                          </a:ln>
                          <a:solidFill>
                            <a:schemeClr val="tx1"/>
                          </a:solidFill>
                          <a:effectLst/>
                          <a:latin typeface="Arial" panose="020B0604020202020204" pitchFamily="34" charset="0"/>
                          <a:cs typeface="+mn-cs"/>
                        </a:rPr>
                        <a:t>ٱلدُّهُورِ</a:t>
                      </a:r>
                      <a:r>
                        <a:rPr kumimoji="0" lang="ar-SA" sz="4300" b="0" i="0" u="none" strike="noStrike" cap="none" normalizeH="0" baseline="0" dirty="0">
                          <a:ln>
                            <a:noFill/>
                          </a:ln>
                          <a:solidFill>
                            <a:schemeClr val="tx1"/>
                          </a:solidFill>
                          <a:effectLst/>
                          <a:latin typeface="Arial" panose="020B0604020202020204" pitchFamily="34" charset="0"/>
                          <a:cs typeface="+mn-cs"/>
                        </a:rPr>
                        <a:t>. </a:t>
                      </a:r>
                      <a:endParaRPr kumimoji="0" lang="ar-SA"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 name="Tableau 3">
            <a:extLst>
              <a:ext uri="{FF2B5EF4-FFF2-40B4-BE49-F238E27FC236}">
                <a16:creationId xmlns:a16="http://schemas.microsoft.com/office/drawing/2014/main" id="{D86BE3B4-82BB-2256-0BDA-955765B6A9D4}"/>
              </a:ext>
            </a:extLst>
          </p:cNvPr>
          <p:cNvGraphicFramePr>
            <a:graphicFrameLocks noGrp="1"/>
          </p:cNvGraphicFramePr>
          <p:nvPr/>
        </p:nvGraphicFramePr>
        <p:xfrm>
          <a:off x="2032000" y="0"/>
          <a:ext cx="8128000" cy="5181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691514524"/>
                    </a:ext>
                  </a:extLst>
                </a:gridCol>
              </a:tblGrid>
              <a:tr h="51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latin typeface="Arial" charset="0"/>
                          <a:cs typeface="Arial" charset="0"/>
                        </a:rPr>
                        <a:t>Acte</a:t>
                      </a:r>
                      <a:r>
                        <a:rPr lang="en-US" sz="2800" dirty="0">
                          <a:latin typeface="Arial" charset="0"/>
                          <a:cs typeface="Arial" charset="0"/>
                        </a:rPr>
                        <a:t> de Foi - </a:t>
                      </a:r>
                      <a:r>
                        <a:rPr lang="ar-EG" sz="2800" dirty="0"/>
                        <a:t>قانون الايمان</a:t>
                      </a:r>
                      <a:endParaRPr lang="en-US" sz="2800" dirty="0">
                        <a:latin typeface="Arial"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957523"/>
                  </a:ext>
                </a:extLst>
              </a:tr>
            </a:tbl>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43041" name="Group 33"/>
          <p:cNvGraphicFramePr>
            <a:graphicFrameLocks noGrp="1"/>
          </p:cNvGraphicFramePr>
          <p:nvPr>
            <p:extLst>
              <p:ext uri="{D42A27DB-BD31-4B8C-83A1-F6EECF244321}">
                <p14:modId xmlns:p14="http://schemas.microsoft.com/office/powerpoint/2010/main" val="1985998617"/>
              </p:ext>
            </p:extLst>
          </p:nvPr>
        </p:nvGraphicFramePr>
        <p:xfrm>
          <a:off x="0" y="520327"/>
          <a:ext cx="12192000" cy="5940000"/>
        </p:xfrm>
        <a:graphic>
          <a:graphicData uri="http://schemas.openxmlformats.org/drawingml/2006/table">
            <a:tbl>
              <a:tblPr/>
              <a:tblGrid>
                <a:gridCol w="7749152">
                  <a:extLst>
                    <a:ext uri="{9D8B030D-6E8A-4147-A177-3AD203B41FA5}">
                      <a16:colId xmlns:a16="http://schemas.microsoft.com/office/drawing/2014/main" val="20000"/>
                    </a:ext>
                  </a:extLst>
                </a:gridCol>
                <a:gridCol w="4442848">
                  <a:extLst>
                    <a:ext uri="{9D8B030D-6E8A-4147-A177-3AD203B41FA5}">
                      <a16:colId xmlns:a16="http://schemas.microsoft.com/office/drawing/2014/main" val="20001"/>
                    </a:ext>
                  </a:extLst>
                </a:gridCol>
              </a:tblGrid>
              <a:tr h="24458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Le Christ notre Dieu, </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est ressuscité d’entre les morts, </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et est monté aux cieux, </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et nous a envoyé le Consolateur. </a:t>
                      </a:r>
                      <a:endParaRPr kumimoji="0" lang="fr-CA" sz="3200" b="0" i="0" u="none" strike="noStrike" cap="none" normalizeH="0" baseline="0" dirty="0">
                        <a:ln>
                          <a:noFill/>
                        </a:ln>
                        <a:solidFill>
                          <a:schemeClr val="tx1"/>
                        </a:solidFill>
                        <a:effectLst/>
                        <a:latin typeface="Arial" charset="0"/>
                        <a:cs typeface="Arial" charset="0"/>
                      </a:endParaRPr>
                    </a:p>
                  </a:txBody>
                  <a:tcPr marL="144000" marR="144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المسيح إلهنا، </a:t>
                      </a:r>
                      <a:endParaRPr kumimoji="0" lang="en-US"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قام من بين الأموات، </a:t>
                      </a:r>
                      <a:endParaRPr kumimoji="0" lang="en-US"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وصَعِدَ إلى السَّمَوات، </a:t>
                      </a:r>
                      <a:endParaRPr kumimoji="0" lang="en-US"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وأرسَلَ لنا المُعزِّي. </a:t>
                      </a:r>
                      <a:endParaRPr kumimoji="0" lang="en-US" sz="3700" b="0" i="0" u="none" strike="noStrike" cap="none" normalizeH="0" baseline="0" dirty="0">
                        <a:ln>
                          <a:noFill/>
                        </a:ln>
                        <a:solidFill>
                          <a:schemeClr val="tx1"/>
                        </a:solidFill>
                        <a:effectLst/>
                        <a:latin typeface="Arial" charset="0"/>
                        <a:cs typeface="Arial" charset="0"/>
                      </a:endParaRPr>
                    </a:p>
                  </a:txBody>
                  <a:tcPr marL="144000" marR="144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9411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S Avva Shenouda" panose="020B7200000000000000" pitchFamily="34" charset="0"/>
                          <a:cs typeface="Arial" charset="0"/>
                        </a:rPr>
                        <a:t>`</a:t>
                      </a:r>
                      <a:r>
                        <a:rPr kumimoji="0" lang="en-US" sz="5300" b="0" i="0" u="none" strike="noStrike" cap="none" normalizeH="0" baseline="0" dirty="0">
                          <a:ln>
                            <a:noFill/>
                          </a:ln>
                          <a:solidFill>
                            <a:srgbClr val="FFFF00"/>
                          </a:solidFill>
                          <a:effectLst/>
                          <a:latin typeface="Avva_Marcos" panose="04020500000000000000" pitchFamily="82" charset="0"/>
                          <a:cs typeface="Arial" charset="0"/>
                        </a:rPr>
                        <a:t>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penNou</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twnf</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e~bolqen</a:t>
                      </a:r>
                      <a:r>
                        <a:rPr kumimoji="0" lang="en-US" sz="5300" b="0" i="0" u="none" strike="noStrike" cap="none" normalizeH="0" baseline="0" dirty="0">
                          <a:ln>
                            <a:noFill/>
                          </a:ln>
                          <a:solidFill>
                            <a:srgbClr val="FFFF00"/>
                          </a:solidFill>
                          <a:effectLst/>
                          <a:latin typeface="Coptic1" pitchFamily="2" charset="0"/>
                          <a:cs typeface="Arial" charset="0"/>
                        </a:rPr>
                        <a:t> n/</a:t>
                      </a:r>
                      <a:r>
                        <a:rPr kumimoji="0" lang="en-US" sz="5300" b="0" i="0" u="none" strike="noStrike" cap="none" normalizeH="0" baseline="0" dirty="0" err="1">
                          <a:ln>
                            <a:noFill/>
                          </a:ln>
                          <a:solidFill>
                            <a:srgbClr val="FFFF00"/>
                          </a:solidFill>
                          <a:effectLst/>
                          <a:latin typeface="Coptic1" pitchFamily="2" charset="0"/>
                          <a:cs typeface="Arial" charset="0"/>
                        </a:rPr>
                        <a:t>eymwout</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ouoh</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afsenaf</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e~p~swi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e~niv</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oui</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afouwrp</a:t>
                      </a:r>
                      <a:r>
                        <a:rPr kumimoji="0" lang="en-US" sz="5300" b="0" i="0" u="none" strike="noStrike" cap="none" normalizeH="0" baseline="0" dirty="0">
                          <a:ln>
                            <a:noFill/>
                          </a:ln>
                          <a:solidFill>
                            <a:srgbClr val="FFFF00"/>
                          </a:solidFill>
                          <a:effectLst/>
                          <a:latin typeface="Coptic1" pitchFamily="2" charset="0"/>
                          <a:cs typeface="Arial" charset="0"/>
                        </a:rPr>
                        <a:t> nan </a:t>
                      </a:r>
                      <a:r>
                        <a:rPr kumimoji="0" lang="en-US" sz="5300" b="0" i="0" u="none" strike="noStrike" cap="none" normalizeH="0" baseline="0" dirty="0" err="1">
                          <a:ln>
                            <a:noFill/>
                          </a:ln>
                          <a:solidFill>
                            <a:srgbClr val="FFFF00"/>
                          </a:solidFill>
                          <a:effectLst/>
                          <a:latin typeface="Coptic1" pitchFamily="2" charset="0"/>
                          <a:cs typeface="Arial" charset="0"/>
                        </a:rPr>
                        <a:t>m~piParakl</a:t>
                      </a:r>
                      <a:r>
                        <a:rPr kumimoji="0" lang="en-US" sz="5300" b="0" i="0" u="none" strike="noStrike" cap="none" normalizeH="0" baseline="0" dirty="0">
                          <a:ln>
                            <a:noFill/>
                          </a:ln>
                          <a:solidFill>
                            <a:srgbClr val="FFFF00"/>
                          </a:solidFill>
                          <a:effectLst/>
                          <a:latin typeface="Coptic1" pitchFamily="2" charset="0"/>
                          <a:cs typeface="Arial" charset="0"/>
                        </a:rPr>
                        <a:t>/ton.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2" name="Tableau 1">
            <a:extLst>
              <a:ext uri="{FF2B5EF4-FFF2-40B4-BE49-F238E27FC236}">
                <a16:creationId xmlns:a16="http://schemas.microsoft.com/office/drawing/2014/main" id="{CD551E72-FF7E-4018-94C1-6C895AE364B1}"/>
              </a:ext>
            </a:extLst>
          </p:cNvPr>
          <p:cNvGraphicFramePr>
            <a:graphicFrameLocks noGrp="1"/>
          </p:cNvGraphicFramePr>
          <p:nvPr/>
        </p:nvGraphicFramePr>
        <p:xfrm>
          <a:off x="2038059" y="63127"/>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293038090"/>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b="0" dirty="0"/>
                        <a:t>Fête de </a:t>
                      </a:r>
                      <a:r>
                        <a:rPr lang="en-CA" sz="2400" b="0"/>
                        <a:t>la Pentecôte </a:t>
                      </a:r>
                      <a:r>
                        <a:rPr lang="en-CA" sz="2400" b="0" dirty="0"/>
                        <a:t>–</a:t>
                      </a:r>
                      <a:r>
                        <a:rPr lang="ar-EG" sz="2400" b="0" dirty="0"/>
                        <a:t>عيد حلول الروح القدس </a:t>
                      </a:r>
                      <a:endParaRPr lang="en-CA" sz="2400" b="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7738427"/>
                  </a:ext>
                </a:extLst>
              </a:tr>
            </a:tbl>
          </a:graphicData>
        </a:graphic>
      </p:graphicFrame>
    </p:spTree>
    <p:extLst>
      <p:ext uri="{BB962C8B-B14F-4D97-AF65-F5344CB8AC3E}">
        <p14:creationId xmlns:p14="http://schemas.microsoft.com/office/powerpoint/2010/main" val="2316939938"/>
      </p:ext>
    </p:extLst>
  </p:cSld>
  <p:clrMapOvr>
    <a:masterClrMapping/>
  </p:clrMapOvr>
  <p:transition/>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nvPr>
        </p:nvGraphicFramePr>
        <p:xfrm>
          <a:off x="0" y="0"/>
          <a:ext cx="12192000" cy="6821424"/>
        </p:xfrm>
        <a:graphic>
          <a:graphicData uri="http://schemas.openxmlformats.org/drawingml/2006/table">
            <a:tbl>
              <a:tblPr/>
              <a:tblGrid>
                <a:gridCol w="6529823">
                  <a:extLst>
                    <a:ext uri="{9D8B030D-6E8A-4147-A177-3AD203B41FA5}">
                      <a16:colId xmlns:a16="http://schemas.microsoft.com/office/drawing/2014/main" val="20000"/>
                    </a:ext>
                  </a:extLst>
                </a:gridCol>
                <a:gridCol w="5662177">
                  <a:extLst>
                    <a:ext uri="{9D8B030D-6E8A-4147-A177-3AD203B41FA5}">
                      <a16:colId xmlns:a16="http://schemas.microsoft.com/office/drawing/2014/main" val="20001"/>
                    </a:ext>
                  </a:extLst>
                </a:gridCol>
              </a:tblGrid>
              <a:tr h="6821424">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CA" sz="3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Lumière née de la Lumière, Vrai Dieu né du Vrai Dieu, engendré, non pas créé, consubstantiel au Père, par Qui tout a été fait.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CA" sz="3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Qui pour nous, les hommes, et pour notre Salut, est descendu du ciel. Par l’Esprit Saint, Il a pris chair de la Vierge Marie et S'est fait homme. </a:t>
                      </a:r>
                      <a:endParaRPr kumimoji="0" lang="en-US" sz="3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800" b="0" i="0" u="none" strike="noStrike" cap="none" normalizeH="0" baseline="0" dirty="0">
                          <a:ln>
                            <a:noFill/>
                          </a:ln>
                          <a:solidFill>
                            <a:schemeClr val="tx1"/>
                          </a:solidFill>
                          <a:effectLst/>
                          <a:latin typeface="Arial" panose="020B0604020202020204" pitchFamily="34" charset="0"/>
                          <a:cs typeface="+mn-cs"/>
                        </a:rPr>
                        <a:t>نُورٌ مِنْ نُورٍ، إِلَهٌ حَقٌّ مِنْ إِلَهٍ حَقٍّ، مَوْلُودٌ غَيْرُ مَخْلُوقٍ، مُسَاوٍ لِلْآبِ فِي </a:t>
                      </a:r>
                      <a:r>
                        <a:rPr kumimoji="0" lang="ar-SA" sz="4800" b="0" i="0" u="none" strike="noStrike" cap="none" normalizeH="0" baseline="0" dirty="0" err="1">
                          <a:ln>
                            <a:noFill/>
                          </a:ln>
                          <a:solidFill>
                            <a:schemeClr val="tx1"/>
                          </a:solidFill>
                          <a:effectLst/>
                          <a:latin typeface="Arial" panose="020B0604020202020204" pitchFamily="34" charset="0"/>
                          <a:cs typeface="+mn-cs"/>
                        </a:rPr>
                        <a:t>ٱلْجَوْهَرِ</a:t>
                      </a:r>
                      <a:r>
                        <a:rPr kumimoji="0" lang="ar-SA" sz="4800" b="0" i="0" u="none" strike="noStrike" cap="none" normalizeH="0" baseline="0" dirty="0">
                          <a:ln>
                            <a:noFill/>
                          </a:ln>
                          <a:solidFill>
                            <a:schemeClr val="tx1"/>
                          </a:solidFill>
                          <a:effectLst/>
                          <a:latin typeface="Arial" panose="020B0604020202020204" pitchFamily="34" charset="0"/>
                          <a:cs typeface="+mn-cs"/>
                        </a:rPr>
                        <a:t>، </a:t>
                      </a:r>
                      <a:r>
                        <a:rPr kumimoji="0" lang="ar-SA" sz="4800" b="0" i="0" u="none" strike="noStrike" cap="none" normalizeH="0" baseline="0" dirty="0" err="1">
                          <a:ln>
                            <a:noFill/>
                          </a:ln>
                          <a:solidFill>
                            <a:schemeClr val="tx1"/>
                          </a:solidFill>
                          <a:effectLst/>
                          <a:latin typeface="Arial" panose="020B0604020202020204" pitchFamily="34" charset="0"/>
                          <a:cs typeface="+mn-cs"/>
                        </a:rPr>
                        <a:t>ٱلَّذِي</a:t>
                      </a:r>
                      <a:r>
                        <a:rPr kumimoji="0" lang="ar-SA" sz="4800" b="0" i="0" u="none" strike="noStrike" cap="none" normalizeH="0" baseline="0" dirty="0">
                          <a:ln>
                            <a:noFill/>
                          </a:ln>
                          <a:solidFill>
                            <a:schemeClr val="tx1"/>
                          </a:solidFill>
                          <a:effectLst/>
                          <a:latin typeface="Arial" panose="020B0604020202020204" pitchFamily="34" charset="0"/>
                          <a:cs typeface="+mn-cs"/>
                        </a:rPr>
                        <a:t> بِهِ كَانَ كُلُّ شَيْءٍ. </a:t>
                      </a:r>
                      <a:endParaRPr kumimoji="0" lang="fr-FR" sz="48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800" b="0" i="0" u="none" strike="noStrike" cap="none" normalizeH="0" baseline="0" dirty="0">
                          <a:ln>
                            <a:noFill/>
                          </a:ln>
                          <a:solidFill>
                            <a:schemeClr val="tx1"/>
                          </a:solidFill>
                          <a:effectLst/>
                          <a:latin typeface="Arial" panose="020B0604020202020204" pitchFamily="34" charset="0"/>
                          <a:cs typeface="+mn-cs"/>
                        </a:rPr>
                        <a:t>هٰذَا </a:t>
                      </a:r>
                      <a:r>
                        <a:rPr kumimoji="0" lang="ar-SA" sz="4800" b="0" i="0" u="none" strike="noStrike" cap="none" normalizeH="0" baseline="0" dirty="0" err="1">
                          <a:ln>
                            <a:noFill/>
                          </a:ln>
                          <a:solidFill>
                            <a:schemeClr val="tx1"/>
                          </a:solidFill>
                          <a:effectLst/>
                          <a:latin typeface="Arial" panose="020B0604020202020204" pitchFamily="34" charset="0"/>
                          <a:cs typeface="+mn-cs"/>
                        </a:rPr>
                        <a:t>ٱلَّذِي</a:t>
                      </a:r>
                      <a:r>
                        <a:rPr kumimoji="0" lang="ar-SA" sz="4800" b="0" i="0" u="none" strike="noStrike" cap="none" normalizeH="0" baseline="0" dirty="0">
                          <a:ln>
                            <a:noFill/>
                          </a:ln>
                          <a:solidFill>
                            <a:schemeClr val="tx1"/>
                          </a:solidFill>
                          <a:effectLst/>
                          <a:latin typeface="Arial" panose="020B0604020202020204" pitchFamily="34" charset="0"/>
                          <a:cs typeface="+mn-cs"/>
                        </a:rPr>
                        <a:t> مِنْ أَجْلِنَا نَحْنُ </a:t>
                      </a:r>
                      <a:r>
                        <a:rPr kumimoji="0" lang="ar-SA" sz="4800" b="0" i="0" u="none" strike="noStrike" cap="none" normalizeH="0" baseline="0" dirty="0" err="1">
                          <a:ln>
                            <a:noFill/>
                          </a:ln>
                          <a:solidFill>
                            <a:schemeClr val="tx1"/>
                          </a:solidFill>
                          <a:effectLst/>
                          <a:latin typeface="Arial" panose="020B0604020202020204" pitchFamily="34" charset="0"/>
                          <a:cs typeface="+mn-cs"/>
                        </a:rPr>
                        <a:t>ٱلْبَشَرَ</a:t>
                      </a:r>
                      <a:r>
                        <a:rPr kumimoji="0" lang="ar-SA" sz="4800" b="0" i="0" u="none" strike="noStrike" cap="none" normalizeH="0" baseline="0" dirty="0">
                          <a:ln>
                            <a:noFill/>
                          </a:ln>
                          <a:solidFill>
                            <a:schemeClr val="tx1"/>
                          </a:solidFill>
                          <a:effectLst/>
                          <a:latin typeface="Arial" panose="020B0604020202020204" pitchFamily="34" charset="0"/>
                          <a:cs typeface="+mn-cs"/>
                        </a:rPr>
                        <a:t>، وَمِنْ أَجْلِ خَلَاصِنَا، نَزَلَ مِنَ </a:t>
                      </a:r>
                      <a:r>
                        <a:rPr kumimoji="0" lang="ar-SA" sz="4800" b="0" i="0" u="none" strike="noStrike" cap="none" normalizeH="0" baseline="0" dirty="0" err="1">
                          <a:ln>
                            <a:noFill/>
                          </a:ln>
                          <a:solidFill>
                            <a:schemeClr val="tx1"/>
                          </a:solidFill>
                          <a:effectLst/>
                          <a:latin typeface="Arial" panose="020B0604020202020204" pitchFamily="34" charset="0"/>
                          <a:cs typeface="+mn-cs"/>
                        </a:rPr>
                        <a:t>ٱلسَّمَاءِ</a:t>
                      </a:r>
                      <a:r>
                        <a:rPr kumimoji="0" lang="ar-SA" sz="4800" b="0" i="0" u="none" strike="noStrike" cap="none" normalizeH="0" baseline="0" dirty="0">
                          <a:ln>
                            <a:noFill/>
                          </a:ln>
                          <a:solidFill>
                            <a:schemeClr val="tx1"/>
                          </a:solidFill>
                          <a:effectLst/>
                          <a:latin typeface="Arial" panose="020B0604020202020204" pitchFamily="34" charset="0"/>
                          <a:cs typeface="+mn-cs"/>
                        </a:rPr>
                        <a:t>، وَتَجَسَّدَ مِنَ </a:t>
                      </a:r>
                      <a:r>
                        <a:rPr kumimoji="0" lang="ar-SA" sz="4800" b="0" i="0" u="none" strike="noStrike" cap="none" normalizeH="0" baseline="0" dirty="0" err="1">
                          <a:ln>
                            <a:noFill/>
                          </a:ln>
                          <a:solidFill>
                            <a:schemeClr val="tx1"/>
                          </a:solidFill>
                          <a:effectLst/>
                          <a:latin typeface="Arial" panose="020B0604020202020204" pitchFamily="34" charset="0"/>
                          <a:cs typeface="+mn-cs"/>
                        </a:rPr>
                        <a:t>ٱلرُّوحِ</a:t>
                      </a:r>
                      <a:r>
                        <a:rPr kumimoji="0" lang="ar-SA" sz="4800" b="0" i="0" u="none" strike="noStrike" cap="none" normalizeH="0" baseline="0" dirty="0">
                          <a:ln>
                            <a:noFill/>
                          </a:ln>
                          <a:solidFill>
                            <a:schemeClr val="tx1"/>
                          </a:solidFill>
                          <a:effectLst/>
                          <a:latin typeface="Arial" panose="020B0604020202020204" pitchFamily="34" charset="0"/>
                          <a:cs typeface="+mn-cs"/>
                        </a:rPr>
                        <a:t> </a:t>
                      </a:r>
                      <a:r>
                        <a:rPr kumimoji="0" lang="ar-SA" sz="4800" b="0" i="0" u="none" strike="noStrike" cap="none" normalizeH="0" baseline="0" dirty="0" err="1">
                          <a:ln>
                            <a:noFill/>
                          </a:ln>
                          <a:solidFill>
                            <a:schemeClr val="tx1"/>
                          </a:solidFill>
                          <a:effectLst/>
                          <a:latin typeface="Arial" panose="020B0604020202020204" pitchFamily="34" charset="0"/>
                          <a:cs typeface="+mn-cs"/>
                        </a:rPr>
                        <a:t>ٱلْقُدُسِ</a:t>
                      </a:r>
                      <a:r>
                        <a:rPr kumimoji="0" lang="ar-SA" sz="4800" b="0" i="0" u="none" strike="noStrike" cap="none" normalizeH="0" baseline="0" dirty="0">
                          <a:ln>
                            <a:noFill/>
                          </a:ln>
                          <a:solidFill>
                            <a:schemeClr val="tx1"/>
                          </a:solidFill>
                          <a:effectLst/>
                          <a:latin typeface="Arial" panose="020B0604020202020204" pitchFamily="34" charset="0"/>
                          <a:cs typeface="+mn-cs"/>
                        </a:rPr>
                        <a:t>، وَمِنْ مَرْيَمَ </a:t>
                      </a:r>
                      <a:r>
                        <a:rPr kumimoji="0" lang="ar-SA" sz="4800" b="0" i="0" u="none" strike="noStrike" cap="none" normalizeH="0" baseline="0" dirty="0" err="1">
                          <a:ln>
                            <a:noFill/>
                          </a:ln>
                          <a:solidFill>
                            <a:schemeClr val="tx1"/>
                          </a:solidFill>
                          <a:effectLst/>
                          <a:latin typeface="Arial" panose="020B0604020202020204" pitchFamily="34" charset="0"/>
                          <a:cs typeface="+mn-cs"/>
                        </a:rPr>
                        <a:t>ٱلْعَذْرَاءِ</a:t>
                      </a:r>
                      <a:r>
                        <a:rPr kumimoji="0" lang="ar-SA" sz="4800" b="0" i="0" u="none" strike="noStrike" cap="none" normalizeH="0" baseline="0" dirty="0">
                          <a:ln>
                            <a:noFill/>
                          </a:ln>
                          <a:solidFill>
                            <a:schemeClr val="tx1"/>
                          </a:solidFill>
                          <a:effectLst/>
                          <a:latin typeface="Arial" panose="020B0604020202020204" pitchFamily="34" charset="0"/>
                          <a:cs typeface="+mn-cs"/>
                        </a:rPr>
                        <a:t>، وَتَأَنَّسَ. </a:t>
                      </a:r>
                      <a:endParaRPr kumimoji="0" lang="ar-SA" sz="4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8674" name="Group 2"/>
          <p:cNvGraphicFramePr>
            <a:graphicFrameLocks noGrp="1"/>
          </p:cNvGraphicFramePr>
          <p:nvPr>
            <p:ph/>
          </p:nvPr>
        </p:nvGraphicFramePr>
        <p:xfrm>
          <a:off x="0" y="0"/>
          <a:ext cx="12192000" cy="6553200"/>
        </p:xfrm>
        <a:graphic>
          <a:graphicData uri="http://schemas.openxmlformats.org/drawingml/2006/table">
            <a:tbl>
              <a:tblPr/>
              <a:tblGrid>
                <a:gridCol w="6630572">
                  <a:extLst>
                    <a:ext uri="{9D8B030D-6E8A-4147-A177-3AD203B41FA5}">
                      <a16:colId xmlns:a16="http://schemas.microsoft.com/office/drawing/2014/main" val="20000"/>
                    </a:ext>
                  </a:extLst>
                </a:gridCol>
                <a:gridCol w="5561428">
                  <a:extLst>
                    <a:ext uri="{9D8B030D-6E8A-4147-A177-3AD203B41FA5}">
                      <a16:colId xmlns:a16="http://schemas.microsoft.com/office/drawing/2014/main" val="20001"/>
                    </a:ext>
                  </a:extLst>
                </a:gridCol>
              </a:tblGrid>
              <a:tr h="65532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Il a été crucifié pour nous sous Ponce Pilate, a souffert et a été enseveli. Il est ressuscité d’entre les morts le troisième jour, conformément aux Écritures.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Il est monté aux Cieux et S'est assis à la droite du Père, d’où Il reviendra dans Sa gloire pour juger les vivants et les morts et Son règne n’aura pas de fin.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Je crois en l’Esprit Saint Qui est Seigneur et Qui donne la vie ; Il procède du Père. </a:t>
                      </a:r>
                      <a:endParaRPr kumimoji="0" 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وَصُلِبَ عَنَّا عَلَى عَهْدِ بِيلاَطُسَ </a:t>
                      </a:r>
                      <a:r>
                        <a:rPr kumimoji="0" lang="ar-SA" sz="4300" b="0" i="0" u="none" strike="noStrike" cap="none" normalizeH="0" baseline="0" dirty="0" err="1">
                          <a:ln>
                            <a:noFill/>
                          </a:ln>
                          <a:solidFill>
                            <a:schemeClr val="tx1"/>
                          </a:solidFill>
                          <a:effectLst/>
                          <a:latin typeface="Arial" panose="020B0604020202020204" pitchFamily="34" charset="0"/>
                          <a:cs typeface="+mn-cs"/>
                        </a:rPr>
                        <a:t>ٱلْبُنْطِيِّ</a:t>
                      </a:r>
                      <a:r>
                        <a:rPr kumimoji="0" lang="ar-SA" sz="4300" b="0" i="0" u="none" strike="noStrike" cap="none" normalizeH="0" baseline="0" dirty="0">
                          <a:ln>
                            <a:noFill/>
                          </a:ln>
                          <a:solidFill>
                            <a:schemeClr val="tx1"/>
                          </a:solidFill>
                          <a:effectLst/>
                          <a:latin typeface="Arial" panose="020B0604020202020204" pitchFamily="34" charset="0"/>
                          <a:cs typeface="+mn-cs"/>
                        </a:rPr>
                        <a:t>، وَتَأَلَّمَ وَقُبِرَ، وَقَامَ مِنْ بَيْنِ </a:t>
                      </a:r>
                      <a:r>
                        <a:rPr kumimoji="0" lang="ar-SA" sz="4300" b="0" i="0" u="none" strike="noStrike" cap="none" normalizeH="0" baseline="0" dirty="0" err="1">
                          <a:ln>
                            <a:noFill/>
                          </a:ln>
                          <a:solidFill>
                            <a:schemeClr val="tx1"/>
                          </a:solidFill>
                          <a:effectLst/>
                          <a:latin typeface="Arial" panose="020B0604020202020204" pitchFamily="34" charset="0"/>
                          <a:cs typeface="+mn-cs"/>
                        </a:rPr>
                        <a:t>ٱلْأَمْوَاتِ</a:t>
                      </a:r>
                      <a:r>
                        <a:rPr kumimoji="0" lang="ar-SA" sz="4300" b="0" i="0" u="none" strike="noStrike" cap="none" normalizeH="0" baseline="0" dirty="0">
                          <a:ln>
                            <a:noFill/>
                          </a:ln>
                          <a:solidFill>
                            <a:schemeClr val="tx1"/>
                          </a:solidFill>
                          <a:effectLst/>
                          <a:latin typeface="Arial" panose="020B0604020202020204" pitchFamily="34" charset="0"/>
                          <a:cs typeface="+mn-cs"/>
                        </a:rPr>
                        <a:t> فِي </a:t>
                      </a:r>
                      <a:r>
                        <a:rPr kumimoji="0" lang="ar-SA" sz="4300" b="0" i="0" u="none" strike="noStrike" cap="none" normalizeH="0" baseline="0" dirty="0" err="1">
                          <a:ln>
                            <a:noFill/>
                          </a:ln>
                          <a:solidFill>
                            <a:schemeClr val="tx1"/>
                          </a:solidFill>
                          <a:effectLst/>
                          <a:latin typeface="Arial" panose="020B0604020202020204" pitchFamily="34" charset="0"/>
                          <a:cs typeface="+mn-cs"/>
                        </a:rPr>
                        <a:t>ٱلْيَوْمِ</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ٱلثَّالِثِ</a:t>
                      </a:r>
                      <a:r>
                        <a:rPr kumimoji="0" lang="ar-SA" sz="4300" b="0" i="0" u="none" strike="noStrike" cap="none" normalizeH="0" baseline="0" dirty="0">
                          <a:ln>
                            <a:noFill/>
                          </a:ln>
                          <a:solidFill>
                            <a:schemeClr val="tx1"/>
                          </a:solidFill>
                          <a:effectLst/>
                          <a:latin typeface="Arial" panose="020B0604020202020204" pitchFamily="34" charset="0"/>
                          <a:cs typeface="+mn-cs"/>
                        </a:rPr>
                        <a:t>، كَمَا فِي </a:t>
                      </a:r>
                      <a:r>
                        <a:rPr kumimoji="0" lang="ar-SA" sz="4300" b="0" i="0" u="none" strike="noStrike" cap="none" normalizeH="0" baseline="0" dirty="0" err="1">
                          <a:ln>
                            <a:noFill/>
                          </a:ln>
                          <a:solidFill>
                            <a:schemeClr val="tx1"/>
                          </a:solidFill>
                          <a:effectLst/>
                          <a:latin typeface="Arial" panose="020B0604020202020204" pitchFamily="34" charset="0"/>
                          <a:cs typeface="+mn-cs"/>
                        </a:rPr>
                        <a:t>ٱلْكُتُبِ</a:t>
                      </a:r>
                      <a:r>
                        <a:rPr kumimoji="0" lang="ar-SA" sz="4300" b="0" i="0" u="none" strike="noStrike" cap="none" normalizeH="0" baseline="0" dirty="0">
                          <a:ln>
                            <a:noFill/>
                          </a:ln>
                          <a:solidFill>
                            <a:schemeClr val="tx1"/>
                          </a:solidFill>
                          <a:effectLst/>
                          <a:latin typeface="Arial" panose="020B0604020202020204" pitchFamily="34" charset="0"/>
                          <a:cs typeface="+mn-cs"/>
                        </a:rPr>
                        <a:t>.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وَصَعِدَ إِلَى </a:t>
                      </a:r>
                      <a:r>
                        <a:rPr kumimoji="0" lang="ar-SA" sz="4300" b="0" i="0" u="none" strike="noStrike" cap="none" normalizeH="0" baseline="0" dirty="0" err="1">
                          <a:ln>
                            <a:noFill/>
                          </a:ln>
                          <a:solidFill>
                            <a:schemeClr val="tx1"/>
                          </a:solidFill>
                          <a:effectLst/>
                          <a:latin typeface="Arial" panose="020B0604020202020204" pitchFamily="34" charset="0"/>
                          <a:cs typeface="+mn-cs"/>
                        </a:rPr>
                        <a:t>ٱلسَّمَوَاتِ</a:t>
                      </a:r>
                      <a:r>
                        <a:rPr kumimoji="0" lang="ar-SA" sz="4300" b="0" i="0" u="none" strike="noStrike" cap="none" normalizeH="0" baseline="0" dirty="0">
                          <a:ln>
                            <a:noFill/>
                          </a:ln>
                          <a:solidFill>
                            <a:schemeClr val="tx1"/>
                          </a:solidFill>
                          <a:effectLst/>
                          <a:latin typeface="Arial" panose="020B0604020202020204" pitchFamily="34" charset="0"/>
                          <a:cs typeface="+mn-cs"/>
                        </a:rPr>
                        <a:t>، وَجَلَسَ عَنْ يَمِينِ أَبِيهِ، وَأَيْضاً يَأْتِي فِي مَجْدِهِ، لِيَدِينَ </a:t>
                      </a:r>
                      <a:r>
                        <a:rPr kumimoji="0" lang="ar-SA" sz="4300" b="0" i="0" u="none" strike="noStrike" cap="none" normalizeH="0" baseline="0" dirty="0" err="1">
                          <a:ln>
                            <a:noFill/>
                          </a:ln>
                          <a:solidFill>
                            <a:schemeClr val="tx1"/>
                          </a:solidFill>
                          <a:effectLst/>
                          <a:latin typeface="Arial" panose="020B0604020202020204" pitchFamily="34" charset="0"/>
                          <a:cs typeface="+mn-cs"/>
                        </a:rPr>
                        <a:t>ٱلْأَحْيَاءَ</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وَٱلْأَمْوَاتَ</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ٱلَّذِي</a:t>
                      </a:r>
                      <a:r>
                        <a:rPr kumimoji="0" lang="ar-SA" sz="4300" b="0" i="0" u="none" strike="noStrike" cap="none" normalizeH="0" baseline="0" dirty="0">
                          <a:ln>
                            <a:noFill/>
                          </a:ln>
                          <a:solidFill>
                            <a:schemeClr val="tx1"/>
                          </a:solidFill>
                          <a:effectLst/>
                          <a:latin typeface="Arial" panose="020B0604020202020204" pitchFamily="34" charset="0"/>
                          <a:cs typeface="+mn-cs"/>
                        </a:rPr>
                        <a:t> لَيْسَ لِمُلْكِهِ </a:t>
                      </a:r>
                      <a:r>
                        <a:rPr kumimoji="0" lang="ar-SA" sz="4300" b="0" i="0" u="none" strike="noStrike" cap="none" normalizeH="0" baseline="0" dirty="0" err="1">
                          <a:ln>
                            <a:noFill/>
                          </a:ln>
                          <a:solidFill>
                            <a:schemeClr val="tx1"/>
                          </a:solidFill>
                          <a:effectLst/>
                          <a:latin typeface="Arial" panose="020B0604020202020204" pitchFamily="34" charset="0"/>
                          <a:cs typeface="+mn-cs"/>
                        </a:rPr>
                        <a:t>ٱنْقِضَاءٌ</a:t>
                      </a:r>
                      <a:r>
                        <a:rPr kumimoji="0" lang="ar-SA" sz="4300" b="0" i="0" u="none" strike="noStrike" cap="none" normalizeH="0" baseline="0" dirty="0">
                          <a:ln>
                            <a:noFill/>
                          </a:ln>
                          <a:solidFill>
                            <a:schemeClr val="tx1"/>
                          </a:solidFill>
                          <a:effectLst/>
                          <a:latin typeface="Arial" panose="020B0604020202020204" pitchFamily="34" charset="0"/>
                          <a:cs typeface="+mn-cs"/>
                        </a:rPr>
                        <a:t>.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نَعَمْ نُؤْمِنُ </a:t>
                      </a:r>
                      <a:r>
                        <a:rPr kumimoji="0" lang="ar-SA" sz="4300" b="0" i="0" u="none" strike="noStrike" cap="none" normalizeH="0" baseline="0" dirty="0" err="1">
                          <a:ln>
                            <a:noFill/>
                          </a:ln>
                          <a:solidFill>
                            <a:schemeClr val="tx1"/>
                          </a:solidFill>
                          <a:effectLst/>
                          <a:latin typeface="Arial" panose="020B0604020202020204" pitchFamily="34" charset="0"/>
                          <a:cs typeface="+mn-cs"/>
                        </a:rPr>
                        <a:t>بِٱلرُّوحِ</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ٱلْقُدُسِ</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ٱلرَّبِّ</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ٱلْمُحْيِي</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ٱلْمُنْبَثِقِ</a:t>
                      </a:r>
                      <a:r>
                        <a:rPr kumimoji="0" lang="ar-SA" sz="4300" b="0" i="0" u="none" strike="noStrike" cap="none" normalizeH="0" baseline="0" dirty="0">
                          <a:ln>
                            <a:noFill/>
                          </a:ln>
                          <a:solidFill>
                            <a:schemeClr val="tx1"/>
                          </a:solidFill>
                          <a:effectLst/>
                          <a:latin typeface="Arial" panose="020B0604020202020204" pitchFamily="34" charset="0"/>
                          <a:cs typeface="+mn-cs"/>
                        </a:rPr>
                        <a:t> مِنَ </a:t>
                      </a:r>
                      <a:r>
                        <a:rPr kumimoji="0" lang="ar-SA" sz="4300" b="0" i="0" u="none" strike="noStrike" cap="none" normalizeH="0" baseline="0" dirty="0" err="1">
                          <a:ln>
                            <a:noFill/>
                          </a:ln>
                          <a:solidFill>
                            <a:schemeClr val="tx1"/>
                          </a:solidFill>
                          <a:effectLst/>
                          <a:latin typeface="Arial" panose="020B0604020202020204" pitchFamily="34" charset="0"/>
                          <a:cs typeface="+mn-cs"/>
                        </a:rPr>
                        <a:t>ٱلْآبِ</a:t>
                      </a:r>
                      <a:r>
                        <a:rPr kumimoji="0" lang="ar-SA" sz="4300" b="0" i="0" u="none" strike="noStrike" cap="none" normalizeH="0" baseline="0" dirty="0">
                          <a:ln>
                            <a:noFill/>
                          </a:ln>
                          <a:solidFill>
                            <a:schemeClr val="tx1"/>
                          </a:solidFill>
                          <a:effectLst/>
                          <a:latin typeface="Arial" panose="020B0604020202020204" pitchFamily="34" charset="0"/>
                          <a:cs typeface="+mn-cs"/>
                        </a:rPr>
                        <a:t>. </a:t>
                      </a:r>
                      <a:endParaRPr kumimoji="0" lang="ar-AE"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0000" marR="120000"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9698" name="Group 2"/>
          <p:cNvGraphicFramePr>
            <a:graphicFrameLocks noGrp="1"/>
          </p:cNvGraphicFramePr>
          <p:nvPr>
            <p:ph/>
          </p:nvPr>
        </p:nvGraphicFramePr>
        <p:xfrm>
          <a:off x="0" y="279402"/>
          <a:ext cx="12192000" cy="5661745"/>
        </p:xfrm>
        <a:graphic>
          <a:graphicData uri="http://schemas.openxmlformats.org/drawingml/2006/table">
            <a:tbl>
              <a:tblPr/>
              <a:tblGrid>
                <a:gridCol w="70104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566174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Avec le Père et le Fils, Il reçoit même adoration et même gloire. Il a parlé par les prophètes.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Je crois en l’Église, Une, Sainte, Universelle et Apostolique.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Je reconnais un seul baptême pour le pardon des péchés.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EG" sz="4800" b="0" i="0" u="none" strike="noStrike" cap="none" normalizeH="0" baseline="0" dirty="0">
                          <a:ln>
                            <a:noFill/>
                          </a:ln>
                          <a:solidFill>
                            <a:schemeClr val="tx1"/>
                          </a:solidFill>
                          <a:effectLst/>
                          <a:latin typeface="Arial" charset="0"/>
                          <a:cs typeface="Arial" charset="0"/>
                        </a:rPr>
                        <a:t>نَسْجُدُ لَهُ وَنُمَجِّدُهُ، مَعَ </a:t>
                      </a:r>
                      <a:r>
                        <a:rPr kumimoji="0" lang="ar-EG" sz="4800" b="0" i="0" u="none" strike="noStrike" cap="none" normalizeH="0" baseline="0" dirty="0" err="1">
                          <a:ln>
                            <a:noFill/>
                          </a:ln>
                          <a:solidFill>
                            <a:schemeClr val="tx1"/>
                          </a:solidFill>
                          <a:effectLst/>
                          <a:latin typeface="Arial" charset="0"/>
                          <a:cs typeface="Arial" charset="0"/>
                        </a:rPr>
                        <a:t>ٱلْآبِ</a:t>
                      </a:r>
                      <a:r>
                        <a:rPr kumimoji="0" lang="ar-EG" sz="4800" b="0" i="0" u="none" strike="noStrike" cap="none" normalizeH="0" baseline="0" dirty="0">
                          <a:ln>
                            <a:noFill/>
                          </a:ln>
                          <a:solidFill>
                            <a:schemeClr val="tx1"/>
                          </a:solidFill>
                          <a:effectLst/>
                          <a:latin typeface="Arial" charset="0"/>
                          <a:cs typeface="Arial" charset="0"/>
                        </a:rPr>
                        <a:t> </a:t>
                      </a:r>
                      <a:r>
                        <a:rPr kumimoji="0" lang="ar-EG" sz="4800" b="0" i="0" u="none" strike="noStrike" cap="none" normalizeH="0" baseline="0" dirty="0" err="1">
                          <a:ln>
                            <a:noFill/>
                          </a:ln>
                          <a:solidFill>
                            <a:schemeClr val="tx1"/>
                          </a:solidFill>
                          <a:effectLst/>
                          <a:latin typeface="Arial" charset="0"/>
                          <a:cs typeface="Arial" charset="0"/>
                        </a:rPr>
                        <a:t>وَٱلِٱبْنِ</a:t>
                      </a:r>
                      <a:r>
                        <a:rPr kumimoji="0" lang="ar-EG" sz="4800" b="0" i="0" u="none" strike="noStrike" cap="none" normalizeH="0" baseline="0" dirty="0">
                          <a:ln>
                            <a:noFill/>
                          </a:ln>
                          <a:solidFill>
                            <a:schemeClr val="tx1"/>
                          </a:solidFill>
                          <a:effectLst/>
                          <a:latin typeface="Arial" charset="0"/>
                          <a:cs typeface="Arial" charset="0"/>
                        </a:rPr>
                        <a:t>، </a:t>
                      </a:r>
                      <a:r>
                        <a:rPr kumimoji="0" lang="ar-EG" sz="4800" b="0" i="0" u="none" strike="noStrike" cap="none" normalizeH="0" baseline="0" dirty="0" err="1">
                          <a:ln>
                            <a:noFill/>
                          </a:ln>
                          <a:solidFill>
                            <a:schemeClr val="tx1"/>
                          </a:solidFill>
                          <a:effectLst/>
                          <a:latin typeface="Arial" charset="0"/>
                          <a:cs typeface="Arial" charset="0"/>
                        </a:rPr>
                        <a:t>ٱلنَّاطِقِ</a:t>
                      </a:r>
                      <a:r>
                        <a:rPr kumimoji="0" lang="ar-EG" sz="4800" b="0" i="0" u="none" strike="noStrike" cap="none" normalizeH="0" baseline="0" dirty="0">
                          <a:ln>
                            <a:noFill/>
                          </a:ln>
                          <a:solidFill>
                            <a:schemeClr val="tx1"/>
                          </a:solidFill>
                          <a:effectLst/>
                          <a:latin typeface="Arial" charset="0"/>
                          <a:cs typeface="Arial" charset="0"/>
                        </a:rPr>
                        <a:t> فِي </a:t>
                      </a:r>
                      <a:r>
                        <a:rPr kumimoji="0" lang="ar-EG" sz="4800" b="0" i="0" u="none" strike="noStrike" cap="none" normalizeH="0" baseline="0" dirty="0" err="1">
                          <a:ln>
                            <a:noFill/>
                          </a:ln>
                          <a:solidFill>
                            <a:schemeClr val="tx1"/>
                          </a:solidFill>
                          <a:effectLst/>
                          <a:latin typeface="Arial" charset="0"/>
                          <a:cs typeface="Arial" charset="0"/>
                        </a:rPr>
                        <a:t>ٱلْأَنْبِيَاءِ</a:t>
                      </a:r>
                      <a:r>
                        <a:rPr kumimoji="0" lang="ar-EG" sz="4800" b="0" i="0" u="none" strike="noStrike" cap="none" normalizeH="0" baseline="0" dirty="0">
                          <a:ln>
                            <a:noFill/>
                          </a:ln>
                          <a:solidFill>
                            <a:schemeClr val="tx1"/>
                          </a:solidFill>
                          <a:effectLst/>
                          <a:latin typeface="Arial" charset="0"/>
                          <a:cs typeface="Arial" charset="0"/>
                        </a:rPr>
                        <a:t>. </a:t>
                      </a:r>
                      <a:endParaRPr kumimoji="0" lang="fr-FR" sz="48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EG" sz="4800" b="0" i="0" u="none" strike="noStrike" cap="none" normalizeH="0" baseline="0" dirty="0">
                          <a:ln>
                            <a:noFill/>
                          </a:ln>
                          <a:solidFill>
                            <a:schemeClr val="tx1"/>
                          </a:solidFill>
                          <a:effectLst/>
                          <a:latin typeface="Arial" charset="0"/>
                          <a:cs typeface="Arial" charset="0"/>
                        </a:rPr>
                        <a:t>وَبِكَنِيسَةٍ وَاحِدَةٍ مُقَدَّسَةٍ جَامِعَةٍ رَسُولِيَّةٍ. </a:t>
                      </a:r>
                      <a:endParaRPr kumimoji="0" lang="fr-FR" sz="48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EG" sz="4800" b="0" i="0" u="none" strike="noStrike" cap="none" normalizeH="0" baseline="0" dirty="0">
                          <a:ln>
                            <a:noFill/>
                          </a:ln>
                          <a:solidFill>
                            <a:schemeClr val="tx1"/>
                          </a:solidFill>
                          <a:effectLst/>
                          <a:latin typeface="Arial" charset="0"/>
                          <a:cs typeface="Arial" charset="0"/>
                        </a:rPr>
                        <a:t>وَنَعْتَرِفُ بِمَعْمُودِيَّةٍ وَاحِدَةٍ لِمَغْفِرَةِ </a:t>
                      </a:r>
                      <a:r>
                        <a:rPr kumimoji="0" lang="ar-EG" sz="4800" b="0" i="0" u="none" strike="noStrike" cap="none" normalizeH="0" baseline="0" dirty="0" err="1">
                          <a:ln>
                            <a:noFill/>
                          </a:ln>
                          <a:solidFill>
                            <a:schemeClr val="tx1"/>
                          </a:solidFill>
                          <a:effectLst/>
                          <a:latin typeface="Arial" charset="0"/>
                          <a:cs typeface="Arial" charset="0"/>
                        </a:rPr>
                        <a:t>ٱلْخَطَايَا</a:t>
                      </a:r>
                      <a:r>
                        <a:rPr kumimoji="0" lang="ar-EG" sz="4800" b="0" i="0" u="none" strike="noStrike" cap="none" normalizeH="0" baseline="0" dirty="0">
                          <a:ln>
                            <a:noFill/>
                          </a:ln>
                          <a:solidFill>
                            <a:schemeClr val="tx1"/>
                          </a:solidFill>
                          <a:effectLst/>
                          <a:latin typeface="Arial" charset="0"/>
                          <a:cs typeface="Arial" charset="0"/>
                        </a:rPr>
                        <a:t>. </a:t>
                      </a:r>
                      <a:endParaRPr kumimoji="0" lang="fr-FR"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9" name="Text Box 2"/>
          <p:cNvSpPr txBox="1">
            <a:spLocks noChangeArrowheads="1"/>
          </p:cNvSpPr>
          <p:nvPr/>
        </p:nvSpPr>
        <p:spPr bwMode="auto">
          <a:xfrm>
            <a:off x="4449235" y="498477"/>
            <a:ext cx="184731" cy="584775"/>
          </a:xfrm>
          <a:prstGeom prst="rect">
            <a:avLst/>
          </a:prstGeom>
          <a:noFill/>
          <a:ln w="9525">
            <a:noFill/>
            <a:miter lim="800000"/>
            <a:headEnd/>
            <a:tailEnd/>
          </a:ln>
        </p:spPr>
        <p:txBody>
          <a:bodyPr wrap="none">
            <a:spAutoFit/>
          </a:bodyPr>
          <a:lstStyle/>
          <a:p>
            <a:pPr defTabSz="1219140" fontAlgn="base">
              <a:spcBef>
                <a:spcPct val="0"/>
              </a:spcBef>
              <a:spcAft>
                <a:spcPct val="0"/>
              </a:spcAft>
              <a:defRPr/>
            </a:pPr>
            <a:endParaRPr lang="en-CA" sz="3200" dirty="0">
              <a:solidFill>
                <a:srgbClr val="FFFFFF"/>
              </a:solidFill>
              <a:latin typeface="Arial" pitchFamily="34" charset="0"/>
              <a:cs typeface="Arial" charset="0"/>
            </a:endParaRPr>
          </a:p>
        </p:txBody>
      </p:sp>
      <p:graphicFrame>
        <p:nvGraphicFramePr>
          <p:cNvPr id="12190723" name="Group 3"/>
          <p:cNvGraphicFramePr>
            <a:graphicFrameLocks noGrp="1"/>
          </p:cNvGraphicFramePr>
          <p:nvPr>
            <p:ph/>
          </p:nvPr>
        </p:nvGraphicFramePr>
        <p:xfrm>
          <a:off x="0" y="296333"/>
          <a:ext cx="12192000" cy="5943600"/>
        </p:xfrm>
        <a:graphic>
          <a:graphicData uri="http://schemas.openxmlformats.org/drawingml/2006/table">
            <a:tbl>
              <a:tblPr/>
              <a:tblGrid>
                <a:gridCol w="4539575">
                  <a:extLst>
                    <a:ext uri="{9D8B030D-6E8A-4147-A177-3AD203B41FA5}">
                      <a16:colId xmlns:a16="http://schemas.microsoft.com/office/drawing/2014/main" val="20000"/>
                    </a:ext>
                  </a:extLst>
                </a:gridCol>
                <a:gridCol w="4210996">
                  <a:extLst>
                    <a:ext uri="{9D8B030D-6E8A-4147-A177-3AD203B41FA5}">
                      <a16:colId xmlns:a16="http://schemas.microsoft.com/office/drawing/2014/main" val="20001"/>
                    </a:ext>
                  </a:extLst>
                </a:gridCol>
                <a:gridCol w="3441429">
                  <a:extLst>
                    <a:ext uri="{9D8B030D-6E8A-4147-A177-3AD203B41FA5}">
                      <a16:colId xmlns:a16="http://schemas.microsoft.com/office/drawing/2014/main" val="20002"/>
                    </a:ext>
                  </a:extLst>
                </a:gridCol>
              </a:tblGrid>
              <a:tr h="59436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chemeClr val="tx1"/>
                          </a:solidFill>
                          <a:effectLst/>
                          <a:latin typeface="Avva_Marcos" panose="04020500000000000000" pitchFamily="82" charset="0"/>
                          <a:cs typeface="Arial" panose="020B0604020202020204" pitchFamily="34" charset="0"/>
                        </a:rPr>
                        <a:t>T</a:t>
                      </a:r>
                      <a:r>
                        <a:rPr kumimoji="0" lang="en-US" sz="4800" b="0" i="0" u="none" strike="noStrike" cap="none" normalizeH="0" baseline="0" dirty="0" err="1">
                          <a:ln>
                            <a:noFill/>
                          </a:ln>
                          <a:solidFill>
                            <a:schemeClr val="tx1"/>
                          </a:solidFill>
                          <a:effectLst/>
                          <a:latin typeface="Coptic1" pitchFamily="2" charset="0"/>
                          <a:cs typeface="Arial" panose="020B0604020202020204" pitchFamily="34" charset="0"/>
                        </a:rPr>
                        <a:t>enjoust</a:t>
                      </a:r>
                      <a:r>
                        <a:rPr kumimoji="0" lang="en-US" sz="4800" b="0" i="0" u="none" strike="noStrike" cap="none" normalizeH="0" baseline="0" dirty="0">
                          <a:ln>
                            <a:noFill/>
                          </a:ln>
                          <a:solidFill>
                            <a:schemeClr val="tx1"/>
                          </a:solidFill>
                          <a:effectLst/>
                          <a:latin typeface="Coptic1" pitchFamily="2" charset="0"/>
                          <a:cs typeface="Arial" panose="020B0604020202020204" pitchFamily="34" charset="0"/>
                        </a:rPr>
                        <a:t> </a:t>
                      </a:r>
                      <a:r>
                        <a:rPr kumimoji="0" lang="en-US" sz="4800" b="0" i="0" u="none" strike="noStrike" cap="none" normalizeH="0" baseline="0" dirty="0" err="1">
                          <a:ln>
                            <a:noFill/>
                          </a:ln>
                          <a:solidFill>
                            <a:schemeClr val="tx1"/>
                          </a:solidFill>
                          <a:effectLst/>
                          <a:latin typeface="Coptic1" pitchFamily="2" charset="0"/>
                          <a:cs typeface="Arial" panose="020B0604020202020204" pitchFamily="34" charset="0"/>
                        </a:rPr>
                        <a:t>e~bol</a:t>
                      </a:r>
                      <a:r>
                        <a:rPr kumimoji="0" lang="en-US" sz="4800" b="0" i="0" u="none" strike="noStrike" cap="none" normalizeH="0" baseline="0" dirty="0">
                          <a:ln>
                            <a:noFill/>
                          </a:ln>
                          <a:solidFill>
                            <a:schemeClr val="tx1"/>
                          </a:solidFill>
                          <a:effectLst/>
                          <a:latin typeface="Coptic1" pitchFamily="2" charset="0"/>
                          <a:cs typeface="Arial" panose="020B0604020202020204" pitchFamily="34" charset="0"/>
                        </a:rPr>
                        <a:t> </a:t>
                      </a:r>
                      <a:r>
                        <a:rPr kumimoji="0" lang="en-US" sz="4800" b="0" i="0" u="none" strike="noStrike" cap="none" normalizeH="0" baseline="0" dirty="0" err="1">
                          <a:ln>
                            <a:noFill/>
                          </a:ln>
                          <a:solidFill>
                            <a:schemeClr val="tx1"/>
                          </a:solidFill>
                          <a:effectLst/>
                          <a:latin typeface="Coptic1" pitchFamily="2" charset="0"/>
                          <a:cs typeface="Arial" panose="020B0604020202020204" pitchFamily="34" charset="0"/>
                        </a:rPr>
                        <a:t>qat~h</a:t>
                      </a:r>
                      <a:r>
                        <a:rPr kumimoji="0" lang="en-US" sz="4800" b="0" i="0" u="none" strike="noStrike" cap="none" normalizeH="0" baseline="0" dirty="0">
                          <a:ln>
                            <a:noFill/>
                          </a:ln>
                          <a:solidFill>
                            <a:schemeClr val="tx1"/>
                          </a:solidFill>
                          <a:effectLst/>
                          <a:latin typeface="Coptic1" pitchFamily="2" charset="0"/>
                          <a:cs typeface="Arial" panose="020B0604020202020204" pitchFamily="34" charset="0"/>
                        </a:rPr>
                        <a:t>/ n~]</a:t>
                      </a:r>
                      <a:r>
                        <a:rPr kumimoji="0" lang="en-US" sz="4800" b="0" i="0" u="none" strike="noStrike" cap="none" normalizeH="0" baseline="0" dirty="0" err="1">
                          <a:ln>
                            <a:noFill/>
                          </a:ln>
                          <a:solidFill>
                            <a:schemeClr val="tx1"/>
                          </a:solidFill>
                          <a:effectLst/>
                          <a:latin typeface="Coptic1" pitchFamily="2" charset="0"/>
                          <a:cs typeface="Arial" panose="020B0604020202020204" pitchFamily="34" charset="0"/>
                        </a:rPr>
                        <a:t>A~nactacic</a:t>
                      </a:r>
                      <a:r>
                        <a:rPr kumimoji="0" lang="en-US" sz="4800" b="0" i="0" u="none" strike="noStrike" cap="none" normalizeH="0" baseline="0" dirty="0">
                          <a:ln>
                            <a:noFill/>
                          </a:ln>
                          <a:solidFill>
                            <a:schemeClr val="tx1"/>
                          </a:solidFill>
                          <a:effectLst/>
                          <a:latin typeface="Coptic1" pitchFamily="2" charset="0"/>
                          <a:cs typeface="Arial" panose="020B0604020202020204" pitchFamily="34" charset="0"/>
                        </a:rPr>
                        <a:t> </a:t>
                      </a:r>
                      <a:r>
                        <a:rPr kumimoji="0" lang="en-US" sz="4800" b="0" i="0" u="none" strike="noStrike" cap="none" normalizeH="0" baseline="0" dirty="0" err="1">
                          <a:ln>
                            <a:noFill/>
                          </a:ln>
                          <a:solidFill>
                            <a:schemeClr val="tx1"/>
                          </a:solidFill>
                          <a:effectLst/>
                          <a:latin typeface="Coptic1" pitchFamily="2" charset="0"/>
                          <a:cs typeface="Arial" panose="020B0604020202020204" pitchFamily="34" charset="0"/>
                        </a:rPr>
                        <a:t>n~te</a:t>
                      </a:r>
                      <a:r>
                        <a:rPr kumimoji="0" lang="en-US" sz="4800" b="0" i="0" u="none" strike="noStrike" cap="none" normalizeH="0" baseline="0" dirty="0">
                          <a:ln>
                            <a:noFill/>
                          </a:ln>
                          <a:solidFill>
                            <a:schemeClr val="tx1"/>
                          </a:solidFill>
                          <a:effectLst/>
                          <a:latin typeface="Coptic1" pitchFamily="2" charset="0"/>
                          <a:cs typeface="Arial" panose="020B0604020202020204" pitchFamily="34" charset="0"/>
                        </a:rPr>
                        <a:t> </a:t>
                      </a:r>
                      <a:r>
                        <a:rPr kumimoji="0" lang="en-US" sz="4800" b="0" i="0" u="none" strike="noStrike" cap="none" normalizeH="0" baseline="0" dirty="0" err="1">
                          <a:ln>
                            <a:noFill/>
                          </a:ln>
                          <a:solidFill>
                            <a:schemeClr val="tx1"/>
                          </a:solidFill>
                          <a:effectLst/>
                          <a:latin typeface="Coptic1" pitchFamily="2" charset="0"/>
                          <a:cs typeface="Arial" panose="020B0604020202020204" pitchFamily="34" charset="0"/>
                        </a:rPr>
                        <a:t>nirefmwout</a:t>
                      </a:r>
                      <a:r>
                        <a:rPr kumimoji="0" lang="en-US" sz="4800" b="0" i="0" u="none" strike="noStrike" cap="none" normalizeH="0" baseline="0" dirty="0">
                          <a:ln>
                            <a:noFill/>
                          </a:ln>
                          <a:solidFill>
                            <a:schemeClr val="tx1"/>
                          </a:solidFill>
                          <a:effectLst/>
                          <a:latin typeface="Coptic1" pitchFamily="2" charset="0"/>
                          <a:cs typeface="Arial" panose="020B0604020202020204" pitchFamily="34" charset="0"/>
                        </a:rPr>
                        <a:t> : </a:t>
                      </a:r>
                      <a:r>
                        <a:rPr kumimoji="0" lang="en-US" sz="4800" b="0" i="0" u="none" strike="noStrike" cap="none" normalizeH="0" baseline="0" dirty="0" err="1">
                          <a:ln>
                            <a:noFill/>
                          </a:ln>
                          <a:solidFill>
                            <a:schemeClr val="tx1"/>
                          </a:solidFill>
                          <a:effectLst/>
                          <a:latin typeface="Coptic1" pitchFamily="2" charset="0"/>
                          <a:cs typeface="Arial" panose="020B0604020202020204" pitchFamily="34" charset="0"/>
                        </a:rPr>
                        <a:t>nem</a:t>
                      </a:r>
                      <a:r>
                        <a:rPr kumimoji="0" lang="en-US" sz="4800" b="0" i="0" u="none" strike="noStrike" cap="none" normalizeH="0" baseline="0" dirty="0">
                          <a:ln>
                            <a:noFill/>
                          </a:ln>
                          <a:solidFill>
                            <a:schemeClr val="tx1"/>
                          </a:solidFill>
                          <a:effectLst/>
                          <a:latin typeface="Coptic1" pitchFamily="2" charset="0"/>
                          <a:cs typeface="Arial" panose="020B0604020202020204" pitchFamily="34" charset="0"/>
                        </a:rPr>
                        <a:t> </a:t>
                      </a:r>
                      <a:r>
                        <a:rPr kumimoji="0" lang="en-US" sz="4800" b="0" i="0" u="none" strike="noStrike" cap="none" normalizeH="0" baseline="0" dirty="0" err="1">
                          <a:ln>
                            <a:noFill/>
                          </a:ln>
                          <a:solidFill>
                            <a:schemeClr val="tx1"/>
                          </a:solidFill>
                          <a:effectLst/>
                          <a:latin typeface="Coptic1" pitchFamily="2" charset="0"/>
                          <a:cs typeface="Arial" panose="020B0604020202020204" pitchFamily="34" charset="0"/>
                        </a:rPr>
                        <a:t>piwnq</a:t>
                      </a:r>
                      <a:r>
                        <a:rPr kumimoji="0" lang="en-US" sz="4800" b="0" i="0" u="none" strike="noStrike" cap="none" normalizeH="0" baseline="0" dirty="0">
                          <a:ln>
                            <a:noFill/>
                          </a:ln>
                          <a:solidFill>
                            <a:schemeClr val="tx1"/>
                          </a:solidFill>
                          <a:effectLst/>
                          <a:latin typeface="Coptic1" pitchFamily="2" charset="0"/>
                          <a:cs typeface="Arial" panose="020B0604020202020204" pitchFamily="34" charset="0"/>
                        </a:rPr>
                        <a:t> </a:t>
                      </a:r>
                      <a:r>
                        <a:rPr kumimoji="0" lang="en-US" sz="4800" b="0" i="0" u="none" strike="noStrike" cap="none" normalizeH="0" baseline="0" dirty="0" err="1">
                          <a:ln>
                            <a:noFill/>
                          </a:ln>
                          <a:solidFill>
                            <a:schemeClr val="tx1"/>
                          </a:solidFill>
                          <a:effectLst/>
                          <a:latin typeface="Coptic1" pitchFamily="2" charset="0"/>
                          <a:cs typeface="Arial" panose="020B0604020202020204" pitchFamily="34" charset="0"/>
                        </a:rPr>
                        <a:t>n~te</a:t>
                      </a:r>
                      <a:r>
                        <a:rPr kumimoji="0" lang="en-US" sz="4800" b="0" i="0" u="none" strike="noStrike" cap="none" normalizeH="0" baseline="0" dirty="0">
                          <a:ln>
                            <a:noFill/>
                          </a:ln>
                          <a:solidFill>
                            <a:schemeClr val="tx1"/>
                          </a:solidFill>
                          <a:effectLst/>
                          <a:latin typeface="Coptic1" pitchFamily="2" charset="0"/>
                          <a:cs typeface="Arial" panose="020B0604020202020204" pitchFamily="34" charset="0"/>
                        </a:rPr>
                        <a:t> </a:t>
                      </a:r>
                      <a:r>
                        <a:rPr kumimoji="0" lang="en-US" sz="4800" b="0" i="0" u="none" strike="noStrike" cap="none" normalizeH="0" baseline="0" dirty="0" err="1">
                          <a:ln>
                            <a:noFill/>
                          </a:ln>
                          <a:solidFill>
                            <a:schemeClr val="tx1"/>
                          </a:solidFill>
                          <a:effectLst/>
                          <a:latin typeface="Coptic1" pitchFamily="2" charset="0"/>
                          <a:cs typeface="Arial" panose="020B0604020202020204" pitchFamily="34" charset="0"/>
                        </a:rPr>
                        <a:t>pie~wn</a:t>
                      </a:r>
                      <a:r>
                        <a:rPr kumimoji="0" lang="en-US" sz="4800" b="0" i="0" u="none" strike="noStrike" cap="none" normalizeH="0" baseline="0" dirty="0">
                          <a:ln>
                            <a:noFill/>
                          </a:ln>
                          <a:solidFill>
                            <a:schemeClr val="tx1"/>
                          </a:solidFill>
                          <a:effectLst/>
                          <a:latin typeface="Coptic1" pitchFamily="2" charset="0"/>
                          <a:cs typeface="Arial" panose="020B0604020202020204" pitchFamily="34" charset="0"/>
                        </a:rPr>
                        <a:t> </a:t>
                      </a:r>
                      <a:r>
                        <a:rPr kumimoji="0" lang="en-US" sz="4800" b="0" i="0" u="none" strike="noStrike" cap="none" normalizeH="0" baseline="0" dirty="0" err="1">
                          <a:ln>
                            <a:noFill/>
                          </a:ln>
                          <a:solidFill>
                            <a:schemeClr val="tx1"/>
                          </a:solidFill>
                          <a:effectLst/>
                          <a:latin typeface="Coptic1" pitchFamily="2" charset="0"/>
                          <a:cs typeface="Arial" panose="020B0604020202020204" pitchFamily="34" charset="0"/>
                        </a:rPr>
                        <a:t>eyn</a:t>
                      </a:r>
                      <a:r>
                        <a:rPr kumimoji="0" lang="en-US" sz="4800" b="0" i="0" u="none" strike="noStrike" cap="none" normalizeH="0" baseline="0" dirty="0">
                          <a:ln>
                            <a:noFill/>
                          </a:ln>
                          <a:solidFill>
                            <a:schemeClr val="tx1"/>
                          </a:solidFill>
                          <a:effectLst/>
                          <a:latin typeface="Coptic1" pitchFamily="2" charset="0"/>
                          <a:cs typeface="Arial" panose="020B0604020202020204" pitchFamily="34" charset="0"/>
                        </a:rPr>
                        <a:t>/</a:t>
                      </a:r>
                      <a:r>
                        <a:rPr kumimoji="0" lang="en-US" sz="4800" b="0" i="0" u="none" strike="noStrike" cap="none" normalizeH="0" baseline="0" dirty="0" err="1">
                          <a:ln>
                            <a:noFill/>
                          </a:ln>
                          <a:solidFill>
                            <a:schemeClr val="tx1"/>
                          </a:solidFill>
                          <a:effectLst/>
                          <a:latin typeface="Coptic1" pitchFamily="2" charset="0"/>
                          <a:cs typeface="Arial" panose="020B0604020202020204" pitchFamily="34" charset="0"/>
                        </a:rPr>
                        <a:t>ou</a:t>
                      </a:r>
                      <a:r>
                        <a:rPr kumimoji="0" lang="en-US" sz="4800" b="0" i="0" u="none" strike="noStrike" cap="none" normalizeH="0" baseline="0" dirty="0">
                          <a:ln>
                            <a:noFill/>
                          </a:ln>
                          <a:solidFill>
                            <a:schemeClr val="tx1"/>
                          </a:solidFill>
                          <a:effectLst/>
                          <a:latin typeface="Coptic1" pitchFamily="2" charset="0"/>
                          <a:cs typeface="Arial" panose="020B0604020202020204" pitchFamily="34" charset="0"/>
                        </a:rPr>
                        <a:t>. </a:t>
                      </a:r>
                      <a:r>
                        <a:rPr kumimoji="0" lang="en-US" sz="4300" b="0" i="0" u="none" strike="noStrike" cap="none" normalizeH="0" baseline="0" dirty="0" err="1">
                          <a:ln>
                            <a:noFill/>
                          </a:ln>
                          <a:solidFill>
                            <a:schemeClr val="tx1"/>
                          </a:solidFill>
                          <a:effectLst/>
                          <a:latin typeface="Coptic1" pitchFamily="2" charset="0"/>
                          <a:cs typeface="Arial" panose="020B0604020202020204" pitchFamily="34" charset="0"/>
                        </a:rPr>
                        <a:t>A~m</a:t>
                      </a:r>
                      <a:r>
                        <a:rPr kumimoji="0" lang="en-US" sz="4300" b="0" i="0" u="none" strike="noStrike" cap="none" normalizeH="0" baseline="0" dirty="0">
                          <a:ln>
                            <a:noFill/>
                          </a:ln>
                          <a:solidFill>
                            <a:schemeClr val="tx1"/>
                          </a:solidFill>
                          <a:effectLst/>
                          <a:latin typeface="Coptic1" pitchFamily="2" charset="0"/>
                          <a:cs typeface="Arial" panose="020B0604020202020204" pitchFamily="34" charset="0"/>
                        </a:rPr>
                        <a:t>/n. </a:t>
                      </a:r>
                      <a:endParaRPr kumimoji="0" lang="en-US" sz="5300" b="0" i="0" u="none" strike="noStrike" cap="none" normalizeH="0" baseline="0" dirty="0">
                        <a:ln>
                          <a:noFill/>
                        </a:ln>
                        <a:solidFill>
                          <a:schemeClr val="tx1"/>
                        </a:solidFill>
                        <a:effectLst/>
                        <a:latin typeface="Coptic1" pitchFamily="2" charset="0"/>
                        <a:cs typeface="Arial" panose="020B0604020202020204" pitchFamily="34"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J’attends la Résurrection des morts et la vie du monde à venir. Amen. </a:t>
                      </a:r>
                      <a:endParaRPr kumimoji="0" lang="en-US"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5900" b="0" i="0" u="none" strike="noStrike" cap="none" normalizeH="0" baseline="0" dirty="0">
                          <a:ln>
                            <a:noFill/>
                          </a:ln>
                          <a:solidFill>
                            <a:schemeClr val="tx1"/>
                          </a:solidFill>
                          <a:effectLst/>
                          <a:latin typeface="Arial" panose="020B0604020202020204" pitchFamily="34" charset="0"/>
                          <a:cs typeface="+mn-cs"/>
                        </a:rPr>
                        <a:t>وَنَنْتَظِرُ قِيَامَةَ </a:t>
                      </a:r>
                      <a:r>
                        <a:rPr kumimoji="0" lang="ar-SA" sz="5900" b="0" i="0" u="none" strike="noStrike" cap="none" normalizeH="0" baseline="0" dirty="0" err="1">
                          <a:ln>
                            <a:noFill/>
                          </a:ln>
                          <a:solidFill>
                            <a:schemeClr val="tx1"/>
                          </a:solidFill>
                          <a:effectLst/>
                          <a:latin typeface="Arial" panose="020B0604020202020204" pitchFamily="34" charset="0"/>
                          <a:cs typeface="+mn-cs"/>
                        </a:rPr>
                        <a:t>ٱلْأَمْوَاتِ</a:t>
                      </a:r>
                      <a:r>
                        <a:rPr kumimoji="0" lang="ar-SA" sz="5900" b="0" i="0" u="none" strike="noStrike" cap="none" normalizeH="0" baseline="0" dirty="0">
                          <a:ln>
                            <a:noFill/>
                          </a:ln>
                          <a:solidFill>
                            <a:schemeClr val="tx1"/>
                          </a:solidFill>
                          <a:effectLst/>
                          <a:latin typeface="Arial" panose="020B0604020202020204" pitchFamily="34" charset="0"/>
                          <a:cs typeface="+mn-cs"/>
                        </a:rPr>
                        <a:t> وَحَيَاةَ </a:t>
                      </a:r>
                      <a:r>
                        <a:rPr kumimoji="0" lang="ar-SA" sz="5900" b="0" i="0" u="none" strike="noStrike" cap="none" normalizeH="0" baseline="0" dirty="0" err="1">
                          <a:ln>
                            <a:noFill/>
                          </a:ln>
                          <a:solidFill>
                            <a:schemeClr val="tx1"/>
                          </a:solidFill>
                          <a:effectLst/>
                          <a:latin typeface="Arial" panose="020B0604020202020204" pitchFamily="34" charset="0"/>
                          <a:cs typeface="+mn-cs"/>
                        </a:rPr>
                        <a:t>ٱلدَّهْرِ</a:t>
                      </a:r>
                      <a:r>
                        <a:rPr kumimoji="0" lang="ar-SA" sz="5900" b="0" i="0" u="none" strike="noStrike" cap="none" normalizeH="0" baseline="0" dirty="0">
                          <a:ln>
                            <a:noFill/>
                          </a:ln>
                          <a:solidFill>
                            <a:schemeClr val="tx1"/>
                          </a:solidFill>
                          <a:effectLst/>
                          <a:latin typeface="Arial" panose="020B0604020202020204" pitchFamily="34" charset="0"/>
                          <a:cs typeface="+mn-cs"/>
                        </a:rPr>
                        <a:t> </a:t>
                      </a:r>
                      <a:r>
                        <a:rPr kumimoji="0" lang="ar-SA" sz="5900" b="0" i="0" u="none" strike="noStrike" cap="none" normalizeH="0" baseline="0" dirty="0" err="1">
                          <a:ln>
                            <a:noFill/>
                          </a:ln>
                          <a:solidFill>
                            <a:schemeClr val="tx1"/>
                          </a:solidFill>
                          <a:effectLst/>
                          <a:latin typeface="Arial" panose="020B0604020202020204" pitchFamily="34" charset="0"/>
                          <a:cs typeface="+mn-cs"/>
                        </a:rPr>
                        <a:t>ٱلْآتِي</a:t>
                      </a:r>
                      <a:r>
                        <a:rPr kumimoji="0" lang="ar-SA" sz="5900" b="0" i="0" u="none" strike="noStrike" cap="none" normalizeH="0" baseline="0" dirty="0">
                          <a:ln>
                            <a:noFill/>
                          </a:ln>
                          <a:solidFill>
                            <a:schemeClr val="tx1"/>
                          </a:solidFill>
                          <a:effectLst/>
                          <a:latin typeface="Arial" panose="020B0604020202020204" pitchFamily="34" charset="0"/>
                          <a:cs typeface="+mn-cs"/>
                        </a:rPr>
                        <a:t>. آمِينَ. </a:t>
                      </a:r>
                      <a:endParaRPr kumimoji="0" lang="ar-SA" sz="5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48829" name="Group 93"/>
          <p:cNvGraphicFramePr>
            <a:graphicFrameLocks noGrp="1"/>
          </p:cNvGraphicFramePr>
          <p:nvPr/>
        </p:nvGraphicFramePr>
        <p:xfrm>
          <a:off x="0" y="167640"/>
          <a:ext cx="12192000" cy="4622800"/>
        </p:xfrm>
        <a:graphic>
          <a:graphicData uri="http://schemas.openxmlformats.org/drawingml/2006/table">
            <a:tbl>
              <a:tblPr/>
              <a:tblGrid>
                <a:gridCol w="4124528">
                  <a:extLst>
                    <a:ext uri="{9D8B030D-6E8A-4147-A177-3AD203B41FA5}">
                      <a16:colId xmlns:a16="http://schemas.microsoft.com/office/drawing/2014/main" val="20000"/>
                    </a:ext>
                  </a:extLst>
                </a:gridCol>
                <a:gridCol w="4868153">
                  <a:extLst>
                    <a:ext uri="{9D8B030D-6E8A-4147-A177-3AD203B41FA5}">
                      <a16:colId xmlns:a16="http://schemas.microsoft.com/office/drawing/2014/main" val="20001"/>
                    </a:ext>
                  </a:extLst>
                </a:gridCol>
                <a:gridCol w="3199319">
                  <a:extLst>
                    <a:ext uri="{9D8B030D-6E8A-4147-A177-3AD203B41FA5}">
                      <a16:colId xmlns:a16="http://schemas.microsoft.com/office/drawing/2014/main" val="20002"/>
                    </a:ext>
                  </a:extLst>
                </a:gridCol>
              </a:tblGrid>
              <a:tr h="4622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anose="020B0604020202020204" pitchFamily="34" charset="0"/>
                        </a:rPr>
                        <a:t>Piou</a:t>
                      </a:r>
                      <a:r>
                        <a:rPr kumimoji="0" lang="en-US" sz="2700" b="0" i="0" u="sng" strike="noStrike" cap="none" normalizeH="0" baseline="0" dirty="0">
                          <a:ln>
                            <a:noFill/>
                          </a:ln>
                          <a:solidFill>
                            <a:srgbClr val="FF9900"/>
                          </a:solidFill>
                          <a:effectLst/>
                          <a:latin typeface="Coptic1" pitchFamily="2" charset="0"/>
                          <a:cs typeface="Arial" panose="020B0604020202020204" pitchFamily="34" charset="0"/>
                        </a:rPr>
                        <a:t>/b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pitchFamily="34" charset="0"/>
                        </a:rPr>
                        <a:t>V~} </a:t>
                      </a:r>
                      <a:r>
                        <a:rPr kumimoji="0" lang="en-US" sz="3700" b="0" i="0" u="none" strike="noStrike" cap="none" normalizeH="0" baseline="0" dirty="0" err="1">
                          <a:ln>
                            <a:noFill/>
                          </a:ln>
                          <a:solidFill>
                            <a:schemeClr val="tx1"/>
                          </a:solidFill>
                          <a:effectLst/>
                          <a:latin typeface="Coptic1" pitchFamily="2" charset="0"/>
                          <a:cs typeface="Arial" pitchFamily="34" charset="0"/>
                        </a:rPr>
                        <a:t>nai</a:t>
                      </a:r>
                      <a:r>
                        <a:rPr kumimoji="0" lang="en-US" sz="3700" b="0" i="0" u="none" strike="noStrike" cap="none" normalizeH="0" baseline="0" dirty="0">
                          <a:ln>
                            <a:noFill/>
                          </a:ln>
                          <a:solidFill>
                            <a:schemeClr val="tx1"/>
                          </a:solidFill>
                          <a:effectLst/>
                          <a:latin typeface="Coptic1" pitchFamily="2" charset="0"/>
                          <a:cs typeface="Arial" pitchFamily="34" charset="0"/>
                        </a:rPr>
                        <a:t> nan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700" b="0" i="0" u="none" strike="noStrike" cap="none" normalizeH="0" baseline="0" dirty="0">
                        <a:ln>
                          <a:noFill/>
                        </a:ln>
                        <a:solidFill>
                          <a:schemeClr val="tx1"/>
                        </a:solidFill>
                        <a:effectLst/>
                        <a:latin typeface="Coptic1"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vva_Shenoud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pitchFamily="34" charset="0"/>
                        </a:rPr>
                        <a:t>Yesounai</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e~ron</a:t>
                      </a:r>
                      <a:endParaRPr kumimoji="0" lang="en-US" sz="3700" b="0" i="0" u="none" strike="noStrike" cap="none" normalizeH="0" baseline="0" dirty="0">
                        <a:ln>
                          <a:noFill/>
                        </a:ln>
                        <a:solidFill>
                          <a:schemeClr val="tx1"/>
                        </a:solidFill>
                        <a:effectLst/>
                        <a:latin typeface="Coptic1"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3700" b="0" i="1" u="none" strike="noStrike" cap="none" normalizeH="0" baseline="0" dirty="0">
                        <a:ln>
                          <a:noFill/>
                        </a:ln>
                        <a:solidFill>
                          <a:schemeClr val="tx1"/>
                        </a:solidFill>
                        <a:effectLst/>
                        <a:latin typeface="Arial"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3700" b="0" i="1" u="none" strike="noStrike" cap="none" normalizeH="0" baseline="0" dirty="0">
                        <a:ln>
                          <a:noFill/>
                        </a:ln>
                        <a:solidFill>
                          <a:schemeClr val="tx1"/>
                        </a:solidFill>
                        <a:effectLst/>
                        <a:latin typeface="Arial"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pitchFamily="34" charset="0"/>
                        </a:rPr>
                        <a:t>Senh</a:t>
                      </a:r>
                      <a:r>
                        <a:rPr kumimoji="0" lang="en-US" sz="3700" b="0" i="0" u="none" strike="noStrike" cap="none" normalizeH="0" baseline="0" dirty="0">
                          <a:ln>
                            <a:noFill/>
                          </a:ln>
                          <a:solidFill>
                            <a:schemeClr val="tx1"/>
                          </a:solidFill>
                          <a:effectLst/>
                          <a:latin typeface="Coptic1" pitchFamily="2" charset="0"/>
                          <a:cs typeface="Arial" pitchFamily="34" charset="0"/>
                        </a:rPr>
                        <a:t>/t </a:t>
                      </a:r>
                      <a:r>
                        <a:rPr kumimoji="0" lang="en-US" sz="3700" b="0" i="0" u="none" strike="noStrike" cap="none" normalizeH="0" baseline="0" dirty="0" err="1">
                          <a:ln>
                            <a:noFill/>
                          </a:ln>
                          <a:solidFill>
                            <a:schemeClr val="tx1"/>
                          </a:solidFill>
                          <a:effectLst/>
                          <a:latin typeface="Coptic1" pitchFamily="2" charset="0"/>
                          <a:cs typeface="Arial" pitchFamily="34" charset="0"/>
                        </a:rPr>
                        <a:t>qaron</a:t>
                      </a:r>
                      <a:r>
                        <a:rPr kumimoji="0" lang="en-US" sz="3700" b="0" i="0" u="none" strike="noStrike" cap="none" normalizeH="0" baseline="0" dirty="0">
                          <a:ln>
                            <a:noFill/>
                          </a:ln>
                          <a:solidFill>
                            <a:schemeClr val="tx1"/>
                          </a:solidFill>
                          <a:effectLst/>
                          <a:latin typeface="Coptic1" pitchFamily="2" charset="0"/>
                          <a:cs typeface="Arial" pitchFamily="34"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Dieu aie pitié de nous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37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9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Accorde-nous ta miséricorde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37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Sois compatissant envers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اللهم </a:t>
                      </a:r>
                      <a:r>
                        <a:rPr kumimoji="0" lang="ar-SA" sz="4300" b="0" i="0" u="none" strike="noStrike" cap="none" normalizeH="0" baseline="0" dirty="0" err="1">
                          <a:ln>
                            <a:noFill/>
                          </a:ln>
                          <a:solidFill>
                            <a:schemeClr val="tx1"/>
                          </a:solidFill>
                          <a:effectLst/>
                          <a:latin typeface="Arial" charset="0"/>
                          <a:cs typeface="Arial" charset="0"/>
                        </a:rPr>
                        <a:t>إرحمنا</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CA" sz="4300" b="0" i="0" u="none" strike="noStrike" cap="none" normalizeH="0" baseline="0" dirty="0">
                        <a:ln>
                          <a:noFill/>
                        </a:ln>
                        <a:solidFill>
                          <a:schemeClr val="tx1"/>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قرر لنا رحمة </a:t>
                      </a:r>
                      <a:endParaRPr kumimoji="0" lang="en-CA" sz="4300" b="0" i="0" u="none" strike="noStrike" cap="none" normalizeH="0" baseline="0" dirty="0">
                        <a:ln>
                          <a:noFill/>
                        </a:ln>
                        <a:solidFill>
                          <a:schemeClr val="tx1"/>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CA" sz="4300" b="0" i="0" u="sng" strike="noStrike" cap="none" normalizeH="0" baseline="0" dirty="0">
                        <a:ln>
                          <a:noFill/>
                        </a:ln>
                        <a:solidFill>
                          <a:srgbClr val="FF9900"/>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4300" b="0" i="0" u="none" strike="noStrike" cap="none" normalizeH="0" baseline="0" dirty="0" err="1">
                          <a:ln>
                            <a:noFill/>
                          </a:ln>
                          <a:solidFill>
                            <a:schemeClr val="tx1"/>
                          </a:solidFill>
                          <a:effectLst/>
                          <a:latin typeface="Arial" charset="0"/>
                          <a:cs typeface="Arial" charset="0"/>
                        </a:rPr>
                        <a:t>تراءف</a:t>
                      </a:r>
                      <a:r>
                        <a:rPr kumimoji="0" lang="ar-SA" sz="4300" b="0" i="0" u="none" strike="noStrike" cap="none" normalizeH="0" baseline="0" dirty="0">
                          <a:ln>
                            <a:noFill/>
                          </a:ln>
                          <a:solidFill>
                            <a:schemeClr val="tx1"/>
                          </a:solidFill>
                          <a:effectLst/>
                          <a:latin typeface="Arial" charset="0"/>
                          <a:cs typeface="Arial" charset="0"/>
                        </a:rPr>
                        <a:t> علينا</a:t>
                      </a:r>
                      <a:r>
                        <a:rPr kumimoji="0" lang="fr-FR" sz="4300" b="0" i="0" u="none" strike="noStrike" cap="none" normalizeH="0" baseline="0" dirty="0">
                          <a:ln>
                            <a:noFill/>
                          </a:ln>
                          <a:solidFill>
                            <a:schemeClr val="tx1"/>
                          </a:solidFill>
                          <a:effectLst/>
                          <a:latin typeface="Arial" charset="0"/>
                          <a:cs typeface="Arial" charset="0"/>
                        </a:rPr>
                        <a:t>.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948830" name="Group 94"/>
          <p:cNvGraphicFramePr>
            <a:graphicFrameLocks noGrp="1"/>
          </p:cNvGraphicFramePr>
          <p:nvPr/>
        </p:nvGraphicFramePr>
        <p:xfrm>
          <a:off x="0" y="4986496"/>
          <a:ext cx="12191999" cy="1370648"/>
        </p:xfrm>
        <a:graphic>
          <a:graphicData uri="http://schemas.openxmlformats.org/drawingml/2006/table">
            <a:tbl>
              <a:tblPr/>
              <a:tblGrid>
                <a:gridCol w="4254229">
                  <a:extLst>
                    <a:ext uri="{9D8B030D-6E8A-4147-A177-3AD203B41FA5}">
                      <a16:colId xmlns:a16="http://schemas.microsoft.com/office/drawing/2014/main" val="20000"/>
                    </a:ext>
                  </a:extLst>
                </a:gridCol>
                <a:gridCol w="3803089">
                  <a:extLst>
                    <a:ext uri="{9D8B030D-6E8A-4147-A177-3AD203B41FA5}">
                      <a16:colId xmlns:a16="http://schemas.microsoft.com/office/drawing/2014/main" val="2863228908"/>
                    </a:ext>
                  </a:extLst>
                </a:gridCol>
                <a:gridCol w="4134681">
                  <a:extLst>
                    <a:ext uri="{9D8B030D-6E8A-4147-A177-3AD203B41FA5}">
                      <a16:colId xmlns:a16="http://schemas.microsoft.com/office/drawing/2014/main" val="20001"/>
                    </a:ext>
                  </a:extLst>
                </a:gridCol>
              </a:tblGrid>
              <a:tr h="62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Pilaoc</a:t>
                      </a:r>
                      <a:r>
                        <a:rPr kumimoji="0" lang="en-CA" sz="32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0" i="0" u="sng" strike="noStrike" cap="none" normalizeH="0" baseline="0" dirty="0">
                          <a:ln>
                            <a:noFill/>
                          </a:ln>
                          <a:solidFill>
                            <a:srgbClr val="FF9900"/>
                          </a:solidFill>
                          <a:effectLst/>
                          <a:latin typeface="Arial" charset="0"/>
                          <a:cs typeface="Arial" charset="0"/>
                        </a:rPr>
                        <a:t>Le </a:t>
                      </a:r>
                      <a:r>
                        <a:rPr kumimoji="0" lang="en-CA" sz="2700" b="0" i="0" u="sng" strike="noStrike" cap="none" normalizeH="0" baseline="0" dirty="0" err="1">
                          <a:ln>
                            <a:noFill/>
                          </a:ln>
                          <a:solidFill>
                            <a:srgbClr val="FF9900"/>
                          </a:solidFill>
                          <a:effectLst/>
                          <a:latin typeface="Arial" charset="0"/>
                          <a:cs typeface="Arial" charset="0"/>
                        </a:rPr>
                        <a:t>peuple</a:t>
                      </a:r>
                      <a:r>
                        <a:rPr kumimoji="0" lang="en-CA" sz="2700" b="0" i="0" u="sng" strike="noStrike" cap="none" normalizeH="0" baseline="0" dirty="0">
                          <a:ln>
                            <a:noFill/>
                          </a:ln>
                          <a:solidFill>
                            <a:srgbClr val="FF9900"/>
                          </a:solidFill>
                          <a:effectLst/>
                          <a:latin typeface="Arial" charset="0"/>
                          <a:cs typeface="Arial" charset="0"/>
                        </a:rPr>
                        <a:t> : </a:t>
                      </a:r>
                      <a:endParaRPr kumimoji="0" lang="en-CA"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416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A~m</a:t>
                      </a:r>
                      <a:r>
                        <a:rPr kumimoji="0" lang="en-US" sz="3700" b="0" i="0" u="none" strike="noStrike" cap="none" normalizeH="0" baseline="0" dirty="0">
                          <a:ln>
                            <a:noFill/>
                          </a:ln>
                          <a:solidFill>
                            <a:schemeClr val="tx1"/>
                          </a:solidFill>
                          <a:effectLst/>
                          <a:latin typeface="Coptic1" pitchFamily="2" charset="0"/>
                          <a:cs typeface="Arial" charset="0"/>
                        </a:rPr>
                        <a:t>/n. </a:t>
                      </a:r>
                      <a:endParaRPr kumimoji="0" lang="en-US" sz="4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Amen. </a:t>
                      </a:r>
                      <a:endParaRPr kumimoji="0" lang="en-US" sz="4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آمِينَ.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92846" name="Group 78"/>
          <p:cNvGraphicFramePr>
            <a:graphicFrameLocks noGrp="1"/>
          </p:cNvGraphicFramePr>
          <p:nvPr/>
        </p:nvGraphicFramePr>
        <p:xfrm>
          <a:off x="0" y="93992"/>
          <a:ext cx="12192000" cy="1244600"/>
        </p:xfrm>
        <a:graphic>
          <a:graphicData uri="http://schemas.openxmlformats.org/drawingml/2006/table">
            <a:tbl>
              <a:tblPr/>
              <a:tblGrid>
                <a:gridCol w="4063068">
                  <a:extLst>
                    <a:ext uri="{9D8B030D-6E8A-4147-A177-3AD203B41FA5}">
                      <a16:colId xmlns:a16="http://schemas.microsoft.com/office/drawing/2014/main" val="20000"/>
                    </a:ext>
                  </a:extLst>
                </a:gridCol>
                <a:gridCol w="4065864">
                  <a:extLst>
                    <a:ext uri="{9D8B030D-6E8A-4147-A177-3AD203B41FA5}">
                      <a16:colId xmlns:a16="http://schemas.microsoft.com/office/drawing/2014/main" val="20001"/>
                    </a:ext>
                  </a:extLst>
                </a:gridCol>
                <a:gridCol w="4063068">
                  <a:extLst>
                    <a:ext uri="{9D8B030D-6E8A-4147-A177-3AD203B41FA5}">
                      <a16:colId xmlns:a16="http://schemas.microsoft.com/office/drawing/2014/main" val="20002"/>
                    </a:ext>
                  </a:extLst>
                </a:gridCol>
              </a:tblGrid>
              <a:tr h="1244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itchFamily="34" charset="0"/>
                        </a:rPr>
                        <a:t>Piou</a:t>
                      </a:r>
                      <a:r>
                        <a:rPr kumimoji="0" lang="en-US" sz="2700" b="0" i="0" u="sng" strike="noStrike" cap="none" normalizeH="0" baseline="0" dirty="0">
                          <a:ln>
                            <a:noFill/>
                          </a:ln>
                          <a:solidFill>
                            <a:srgbClr val="FF9900"/>
                          </a:solidFill>
                          <a:effectLst/>
                          <a:latin typeface="Coptic1" pitchFamily="2" charset="0"/>
                          <a:cs typeface="Arial" pitchFamily="34" charset="0"/>
                        </a:rPr>
                        <a:t>/b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pitchFamily="34" charset="0"/>
                        </a:rPr>
                        <a:t>Cwtem</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e~ron</a:t>
                      </a:r>
                      <a:r>
                        <a:rPr kumimoji="0" lang="en-US" sz="3700" b="0" i="0" u="none" strike="noStrike" cap="none" normalizeH="0" baseline="0" dirty="0">
                          <a:ln>
                            <a:noFill/>
                          </a:ln>
                          <a:solidFill>
                            <a:schemeClr val="tx1"/>
                          </a:solidFill>
                          <a:effectLst/>
                          <a:latin typeface="Coptic1" pitchFamily="2" charset="0"/>
                          <a:cs typeface="Arial" pitchFamily="34"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700" b="0" i="0" u="sng" strike="noStrike" cap="none" normalizeH="0" baseline="0" dirty="0">
                          <a:ln>
                            <a:noFill/>
                          </a:ln>
                          <a:solidFill>
                            <a:srgbClr val="FF9900"/>
                          </a:solidFill>
                          <a:effectLst/>
                          <a:latin typeface="Arial" charset="0"/>
                          <a:cs typeface="Arial" charset="0"/>
                        </a:rPr>
                        <a:t>Le prêtre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Écoute-nous.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ts val="1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 </a:t>
                      </a:r>
                      <a:endParaRPr kumimoji="0" lang="fr-FR" sz="2700" b="0" i="0" u="sng" strike="noStrike" cap="none" normalizeH="0" baseline="0" dirty="0">
                        <a:ln>
                          <a:noFill/>
                        </a:ln>
                        <a:solidFill>
                          <a:srgbClr val="FF9900"/>
                        </a:solidFill>
                        <a:effectLst/>
                        <a:latin typeface="Arial" charset="0"/>
                        <a:cs typeface="Arial" charset="0"/>
                      </a:endParaRPr>
                    </a:p>
                    <a:p>
                      <a:pPr marL="0" marR="0" lvl="0" indent="0" algn="r" defTabSz="914400" rtl="1" eaLnBrk="0" fontAlgn="base" latinLnBrk="0" hangingPunct="0">
                        <a:lnSpc>
                          <a:spcPct val="100000"/>
                        </a:lnSpc>
                        <a:spcBef>
                          <a:spcPts val="1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واسمعنا</a:t>
                      </a:r>
                      <a:r>
                        <a:rPr kumimoji="0" lang="fr-FR" sz="4300" b="0" i="0" u="none" strike="noStrike" cap="none" normalizeH="0" baseline="0" dirty="0">
                          <a:ln>
                            <a:noFill/>
                          </a:ln>
                          <a:solidFill>
                            <a:schemeClr val="tx1"/>
                          </a:solidFill>
                          <a:effectLst/>
                          <a:latin typeface="Arial" charset="0"/>
                          <a:cs typeface="Arial" charset="0"/>
                        </a:rPr>
                        <a:t>.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192829" name="Group 61"/>
          <p:cNvGraphicFramePr>
            <a:graphicFrameLocks noGrp="1"/>
          </p:cNvGraphicFramePr>
          <p:nvPr/>
        </p:nvGraphicFramePr>
        <p:xfrm>
          <a:off x="-4" y="2622021"/>
          <a:ext cx="12192000" cy="2700020"/>
        </p:xfrm>
        <a:graphic>
          <a:graphicData uri="http://schemas.openxmlformats.org/drawingml/2006/table">
            <a:tbl>
              <a:tblPr/>
              <a:tblGrid>
                <a:gridCol w="4063068">
                  <a:extLst>
                    <a:ext uri="{9D8B030D-6E8A-4147-A177-3AD203B41FA5}">
                      <a16:colId xmlns:a16="http://schemas.microsoft.com/office/drawing/2014/main" val="20000"/>
                    </a:ext>
                  </a:extLst>
                </a:gridCol>
                <a:gridCol w="4065864">
                  <a:extLst>
                    <a:ext uri="{9D8B030D-6E8A-4147-A177-3AD203B41FA5}">
                      <a16:colId xmlns:a16="http://schemas.microsoft.com/office/drawing/2014/main" val="20001"/>
                    </a:ext>
                  </a:extLst>
                </a:gridCol>
                <a:gridCol w="4063068">
                  <a:extLst>
                    <a:ext uri="{9D8B030D-6E8A-4147-A177-3AD203B41FA5}">
                      <a16:colId xmlns:a16="http://schemas.microsoft.com/office/drawing/2014/main" val="20002"/>
                    </a:ext>
                  </a:extLst>
                </a:gridCol>
              </a:tblGrid>
              <a:tr h="268562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itchFamily="34" charset="0"/>
                        </a:rPr>
                        <a:t>Piou</a:t>
                      </a:r>
                      <a:r>
                        <a:rPr kumimoji="0" lang="en-US" sz="2700" b="0" i="0" u="sng" strike="noStrike" cap="none" normalizeH="0" baseline="0" dirty="0">
                          <a:ln>
                            <a:noFill/>
                          </a:ln>
                          <a:solidFill>
                            <a:srgbClr val="FF9900"/>
                          </a:solidFill>
                          <a:effectLst/>
                          <a:latin typeface="Coptic1" pitchFamily="2" charset="0"/>
                          <a:cs typeface="Arial" pitchFamily="34" charset="0"/>
                        </a:rPr>
                        <a:t>/b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pitchFamily="34" charset="0"/>
                        </a:rPr>
                        <a:t>C~mou</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e~ron</a:t>
                      </a:r>
                      <a:r>
                        <a:rPr kumimoji="0" lang="en-US" sz="3700" b="0" i="0" u="none" strike="noStrike" cap="none" normalizeH="0" baseline="0" dirty="0">
                          <a:ln>
                            <a:noFill/>
                          </a:ln>
                          <a:solidFill>
                            <a:schemeClr val="tx1"/>
                          </a:solidFill>
                          <a:effectLst/>
                          <a:latin typeface="Coptic1" pitchFamily="2" charset="0"/>
                          <a:cs typeface="Arial" pitchFamily="34" charset="0"/>
                        </a:rPr>
                        <a:t> : </a:t>
                      </a:r>
                      <a:r>
                        <a:rPr kumimoji="0" lang="en-US" sz="3700" b="0" i="0" u="none" strike="noStrike" cap="none" normalizeH="0" baseline="0" dirty="0" err="1">
                          <a:ln>
                            <a:noFill/>
                          </a:ln>
                          <a:solidFill>
                            <a:schemeClr val="tx1"/>
                          </a:solidFill>
                          <a:effectLst/>
                          <a:latin typeface="Coptic1" pitchFamily="2" charset="0"/>
                          <a:cs typeface="Arial" pitchFamily="34" charset="0"/>
                        </a:rPr>
                        <a:t>a~reh</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e~ron</a:t>
                      </a:r>
                      <a:r>
                        <a:rPr kumimoji="0" lang="en-US" sz="3700" b="0" i="0" u="none" strike="noStrike" cap="none" normalizeH="0" baseline="0" dirty="0">
                          <a:ln>
                            <a:noFill/>
                          </a:ln>
                          <a:solidFill>
                            <a:schemeClr val="tx1"/>
                          </a:solidFill>
                          <a:effectLst/>
                          <a:latin typeface="Coptic1" pitchFamily="2" charset="0"/>
                          <a:cs typeface="Arial" pitchFamily="34" charset="0"/>
                        </a:rPr>
                        <a:t> : </a:t>
                      </a:r>
                      <a:r>
                        <a:rPr kumimoji="0" lang="en-US" sz="3700" b="0" i="0" u="none" strike="noStrike" cap="none" normalizeH="0" baseline="0" dirty="0" err="1">
                          <a:ln>
                            <a:noFill/>
                          </a:ln>
                          <a:solidFill>
                            <a:schemeClr val="tx1"/>
                          </a:solidFill>
                          <a:effectLst/>
                          <a:latin typeface="Coptic1" pitchFamily="2" charset="0"/>
                          <a:cs typeface="Arial" pitchFamily="34" charset="0"/>
                        </a:rPr>
                        <a:t>a~ribo</a:t>
                      </a:r>
                      <a:r>
                        <a:rPr kumimoji="0" lang="en-US" sz="3700" b="0" i="0" u="none" strike="noStrike" cap="none" normalizeH="0" baseline="0" dirty="0">
                          <a:ln>
                            <a:noFill/>
                          </a:ln>
                          <a:solidFill>
                            <a:schemeClr val="tx1"/>
                          </a:solidFill>
                          <a:effectLst/>
                          <a:latin typeface="Coptic1" pitchFamily="2" charset="0"/>
                          <a:cs typeface="Arial" pitchFamily="34" charset="0"/>
                        </a:rPr>
                        <a:t>/~yin </a:t>
                      </a:r>
                      <a:r>
                        <a:rPr kumimoji="0" lang="en-US" sz="3700" b="0" i="0" u="none" strike="noStrike" cap="none" normalizeH="0" baseline="0" dirty="0" err="1">
                          <a:ln>
                            <a:noFill/>
                          </a:ln>
                          <a:solidFill>
                            <a:schemeClr val="tx1"/>
                          </a:solidFill>
                          <a:effectLst/>
                          <a:latin typeface="Coptic1" pitchFamily="2" charset="0"/>
                          <a:cs typeface="Arial" pitchFamily="34" charset="0"/>
                        </a:rPr>
                        <a:t>e~ron</a:t>
                      </a:r>
                      <a:r>
                        <a:rPr kumimoji="0" lang="en-US" sz="3700" b="0" i="0" u="none" strike="noStrike" cap="none" normalizeH="0" baseline="0" dirty="0">
                          <a:ln>
                            <a:noFill/>
                          </a:ln>
                          <a:solidFill>
                            <a:schemeClr val="tx1"/>
                          </a:solidFill>
                          <a:effectLst/>
                          <a:latin typeface="Coptic1" pitchFamily="2" charset="0"/>
                          <a:cs typeface="Arial" pitchFamily="34"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700" b="0" i="0" u="sng" strike="noStrike" cap="none" normalizeH="0" baseline="0" dirty="0">
                          <a:ln>
                            <a:noFill/>
                          </a:ln>
                          <a:solidFill>
                            <a:srgbClr val="FF9900"/>
                          </a:solidFill>
                          <a:effectLst/>
                          <a:latin typeface="Arial" charset="0"/>
                          <a:cs typeface="Arial" charset="0"/>
                        </a:rPr>
                        <a:t>Le prêtre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Bénis-nous</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Préserve-nous</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Aide-nous.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r" defTabSz="914400" rtl="1" eaLnBrk="0" fontAlgn="base" latinLnBrk="0" hangingPunct="0">
                        <a:lnSpc>
                          <a:spcPct val="150000"/>
                        </a:lnSpc>
                        <a:spcBef>
                          <a:spcPts val="1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r" defTabSz="914400" rtl="1" eaLnBrk="0" fontAlgn="base" latinLnBrk="0" hangingPunct="0">
                        <a:lnSpc>
                          <a:spcPct val="100000"/>
                        </a:lnSpc>
                        <a:spcBef>
                          <a:spcPts val="1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باركنا</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r" defTabSz="914400" rtl="1" eaLnBrk="0" fontAlgn="base" latinLnBrk="0" hangingPunct="0">
                        <a:lnSpc>
                          <a:spcPct val="100000"/>
                        </a:lnSpc>
                        <a:spcBef>
                          <a:spcPts val="100"/>
                        </a:spcBef>
                        <a:spcAft>
                          <a:spcPct val="0"/>
                        </a:spcAft>
                        <a:buClrTx/>
                        <a:buSzTx/>
                        <a:buFontTx/>
                        <a:buNone/>
                        <a:tabLst/>
                      </a:pPr>
                      <a:r>
                        <a:rPr kumimoji="0" lang="ar-SA" sz="4300" b="0" i="0" u="none" strike="noStrike" cap="none" normalizeH="0" baseline="0" dirty="0" err="1">
                          <a:ln>
                            <a:noFill/>
                          </a:ln>
                          <a:solidFill>
                            <a:schemeClr val="tx1"/>
                          </a:solidFill>
                          <a:effectLst/>
                          <a:latin typeface="Arial" charset="0"/>
                          <a:cs typeface="Arial" charset="0"/>
                        </a:rPr>
                        <a:t>وإحفظنا</a:t>
                      </a:r>
                      <a:r>
                        <a:rPr kumimoji="0" lang="ar-SA" sz="4300" b="0" i="0" u="none" strike="noStrike" cap="none" normalizeH="0" baseline="0" dirty="0">
                          <a:ln>
                            <a:noFill/>
                          </a:ln>
                          <a:solidFill>
                            <a:schemeClr val="tx1"/>
                          </a:solidFill>
                          <a:effectLst/>
                          <a:latin typeface="Arial" charset="0"/>
                          <a:cs typeface="Arial" charset="0"/>
                        </a:rPr>
                        <a:t> </a:t>
                      </a:r>
                      <a:br>
                        <a:rPr kumimoji="0" lang="ar-SA" sz="4300" b="0" i="0" u="none" strike="noStrike" cap="none" normalizeH="0" baseline="0" dirty="0">
                          <a:ln>
                            <a:noFill/>
                          </a:ln>
                          <a:solidFill>
                            <a:schemeClr val="tx1"/>
                          </a:solidFill>
                          <a:effectLst/>
                          <a:latin typeface="Arial" charset="0"/>
                          <a:cs typeface="Arial" charset="0"/>
                        </a:rPr>
                      </a:br>
                      <a:r>
                        <a:rPr kumimoji="0" lang="ar-SA" sz="4300" b="0" i="0" u="none" strike="noStrike" cap="none" normalizeH="0" baseline="0" dirty="0">
                          <a:ln>
                            <a:noFill/>
                          </a:ln>
                          <a:solidFill>
                            <a:schemeClr val="tx1"/>
                          </a:solidFill>
                          <a:effectLst/>
                          <a:latin typeface="Arial" charset="0"/>
                          <a:cs typeface="Arial" charset="0"/>
                        </a:rPr>
                        <a:t>وأعنا</a:t>
                      </a:r>
                      <a:r>
                        <a:rPr kumimoji="0" lang="fr-FR" sz="4300" b="0" i="0" u="none" strike="noStrike" cap="none" normalizeH="0" baseline="0" dirty="0">
                          <a:ln>
                            <a:noFill/>
                          </a:ln>
                          <a:solidFill>
                            <a:schemeClr val="tx1"/>
                          </a:solidFill>
                          <a:effectLst/>
                          <a:latin typeface="Arial" charset="0"/>
                          <a:cs typeface="Arial" charset="0"/>
                        </a:rPr>
                        <a:t>.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79">
            <a:extLst>
              <a:ext uri="{FF2B5EF4-FFF2-40B4-BE49-F238E27FC236}">
                <a16:creationId xmlns:a16="http://schemas.microsoft.com/office/drawing/2014/main" id="{0EA29D46-F21A-48A3-A78D-C494F88D8289}"/>
              </a:ext>
            </a:extLst>
          </p:cNvPr>
          <p:cNvGraphicFramePr>
            <a:graphicFrameLocks noGrp="1"/>
          </p:cNvGraphicFramePr>
          <p:nvPr/>
        </p:nvGraphicFramePr>
        <p:xfrm>
          <a:off x="0" y="1311275"/>
          <a:ext cx="12192000" cy="1356360"/>
        </p:xfrm>
        <a:graphic>
          <a:graphicData uri="http://schemas.openxmlformats.org/drawingml/2006/table">
            <a:tbl>
              <a:tblPr/>
              <a:tblGrid>
                <a:gridCol w="4168204">
                  <a:extLst>
                    <a:ext uri="{9D8B030D-6E8A-4147-A177-3AD203B41FA5}">
                      <a16:colId xmlns:a16="http://schemas.microsoft.com/office/drawing/2014/main" val="20000"/>
                    </a:ext>
                  </a:extLst>
                </a:gridCol>
                <a:gridCol w="3589616">
                  <a:extLst>
                    <a:ext uri="{9D8B030D-6E8A-4147-A177-3AD203B41FA5}">
                      <a16:colId xmlns:a16="http://schemas.microsoft.com/office/drawing/2014/main" val="2524111878"/>
                    </a:ext>
                  </a:extLst>
                </a:gridCol>
                <a:gridCol w="4434180">
                  <a:extLst>
                    <a:ext uri="{9D8B030D-6E8A-4147-A177-3AD203B41FA5}">
                      <a16:colId xmlns:a16="http://schemas.microsoft.com/office/drawing/2014/main" val="20001"/>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0" i="0" u="sng" strike="noStrike" cap="none" normalizeH="0" baseline="0" dirty="0">
                          <a:ln>
                            <a:noFill/>
                          </a:ln>
                          <a:solidFill>
                            <a:srgbClr val="FF9900"/>
                          </a:solidFill>
                          <a:effectLst/>
                          <a:latin typeface="Arial" charset="0"/>
                          <a:cs typeface="Arial" charset="0"/>
                        </a:rPr>
                        <a:t>Le </a:t>
                      </a:r>
                      <a:r>
                        <a:rPr kumimoji="0" lang="en-CA" sz="2700" b="0" i="0" u="sng" strike="noStrike" cap="none" normalizeH="0" baseline="0" dirty="0" err="1">
                          <a:ln>
                            <a:noFill/>
                          </a:ln>
                          <a:solidFill>
                            <a:srgbClr val="FF9900"/>
                          </a:solidFill>
                          <a:effectLst/>
                          <a:latin typeface="Arial" charset="0"/>
                          <a:cs typeface="Arial" charset="0"/>
                        </a:rPr>
                        <a:t>peuple</a:t>
                      </a:r>
                      <a:r>
                        <a:rPr kumimoji="0" lang="en-CA" sz="2700" b="0" i="0" u="sng" strike="noStrike" cap="none" normalizeH="0" baseline="0" dirty="0">
                          <a:ln>
                            <a:noFill/>
                          </a:ln>
                          <a:solidFill>
                            <a:srgbClr val="FF9900"/>
                          </a:solidFill>
                          <a:effectLst/>
                          <a:latin typeface="Arial" charset="0"/>
                          <a:cs typeface="Arial" charset="0"/>
                        </a:rPr>
                        <a:t> : </a:t>
                      </a:r>
                      <a:endParaRPr kumimoji="0" lang="en-CA"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416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A~m</a:t>
                      </a:r>
                      <a:r>
                        <a:rPr kumimoji="0" lang="en-US" sz="3700" b="0" i="0" u="none" strike="noStrike" cap="none" normalizeH="0" baseline="0" dirty="0">
                          <a:ln>
                            <a:noFill/>
                          </a:ln>
                          <a:solidFill>
                            <a:schemeClr val="tx1"/>
                          </a:solidFill>
                          <a:effectLst/>
                          <a:latin typeface="Coptic1" pitchFamily="2" charset="0"/>
                          <a:cs typeface="Arial" charset="0"/>
                        </a:rPr>
                        <a:t>/n. </a:t>
                      </a:r>
                      <a:endParaRPr kumimoji="0" lang="en-US" sz="4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a:ln>
                            <a:noFill/>
                          </a:ln>
                          <a:solidFill>
                            <a:schemeClr val="tx1"/>
                          </a:solidFill>
                          <a:effectLst/>
                          <a:latin typeface="Arial" charset="0"/>
                          <a:cs typeface="Arial" charset="0"/>
                        </a:rPr>
                        <a:t>Amen. </a:t>
                      </a:r>
                      <a:endParaRPr kumimoji="0" lang="en-US" sz="32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آمِينَ.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79">
            <a:extLst>
              <a:ext uri="{FF2B5EF4-FFF2-40B4-BE49-F238E27FC236}">
                <a16:creationId xmlns:a16="http://schemas.microsoft.com/office/drawing/2014/main" id="{DD51B9B8-F8CE-4307-A586-FB85F6992660}"/>
              </a:ext>
            </a:extLst>
          </p:cNvPr>
          <p:cNvGraphicFramePr>
            <a:graphicFrameLocks noGrp="1"/>
          </p:cNvGraphicFramePr>
          <p:nvPr/>
        </p:nvGraphicFramePr>
        <p:xfrm>
          <a:off x="0" y="5285868"/>
          <a:ext cx="12191997" cy="1325880"/>
        </p:xfrm>
        <a:graphic>
          <a:graphicData uri="http://schemas.openxmlformats.org/drawingml/2006/table">
            <a:tbl>
              <a:tblPr/>
              <a:tblGrid>
                <a:gridCol w="4168205">
                  <a:extLst>
                    <a:ext uri="{9D8B030D-6E8A-4147-A177-3AD203B41FA5}">
                      <a16:colId xmlns:a16="http://schemas.microsoft.com/office/drawing/2014/main" val="20000"/>
                    </a:ext>
                  </a:extLst>
                </a:gridCol>
                <a:gridCol w="3589615">
                  <a:extLst>
                    <a:ext uri="{9D8B030D-6E8A-4147-A177-3AD203B41FA5}">
                      <a16:colId xmlns:a16="http://schemas.microsoft.com/office/drawing/2014/main" val="2524111878"/>
                    </a:ext>
                  </a:extLst>
                </a:gridCol>
                <a:gridCol w="4434177">
                  <a:extLst>
                    <a:ext uri="{9D8B030D-6E8A-4147-A177-3AD203B41FA5}">
                      <a16:colId xmlns:a16="http://schemas.microsoft.com/office/drawing/2014/main" val="20001"/>
                    </a:ext>
                  </a:extLst>
                </a:gridCol>
              </a:tblGrid>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3200" b="0" i="0" u="sng" strike="noStrike" cap="none" normalizeH="0" baseline="0" dirty="0" err="1">
                          <a:ln>
                            <a:noFill/>
                          </a:ln>
                          <a:solidFill>
                            <a:srgbClr val="FF9900"/>
                          </a:solidFill>
                          <a:effectLst/>
                          <a:latin typeface="Coptic1" pitchFamily="2" charset="0"/>
                          <a:cs typeface="Arial" charset="0"/>
                        </a:rPr>
                        <a:t>Pilaoc</a:t>
                      </a:r>
                      <a:r>
                        <a:rPr kumimoji="0" lang="en-CA" sz="32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0" i="0" u="sng" strike="noStrike" cap="none" normalizeH="0" baseline="0" dirty="0">
                          <a:ln>
                            <a:noFill/>
                          </a:ln>
                          <a:solidFill>
                            <a:srgbClr val="FF9900"/>
                          </a:solidFill>
                          <a:effectLst/>
                          <a:latin typeface="Arial" charset="0"/>
                          <a:cs typeface="Arial" charset="0"/>
                        </a:rPr>
                        <a:t>Le </a:t>
                      </a:r>
                      <a:r>
                        <a:rPr kumimoji="0" lang="en-CA" sz="2700" b="0" i="0" u="sng" strike="noStrike" cap="none" normalizeH="0" baseline="0" dirty="0" err="1">
                          <a:ln>
                            <a:noFill/>
                          </a:ln>
                          <a:solidFill>
                            <a:srgbClr val="FF9900"/>
                          </a:solidFill>
                          <a:effectLst/>
                          <a:latin typeface="Arial" charset="0"/>
                          <a:cs typeface="Arial" charset="0"/>
                        </a:rPr>
                        <a:t>peuple</a:t>
                      </a:r>
                      <a:r>
                        <a:rPr kumimoji="0" lang="en-CA" sz="2700" b="0" i="0" u="sng" strike="noStrike" cap="none" normalizeH="0" baseline="0" dirty="0">
                          <a:ln>
                            <a:noFill/>
                          </a:ln>
                          <a:solidFill>
                            <a:srgbClr val="FF9900"/>
                          </a:solidFill>
                          <a:effectLst/>
                          <a:latin typeface="Arial" charset="0"/>
                          <a:cs typeface="Arial" charset="0"/>
                        </a:rPr>
                        <a:t> : </a:t>
                      </a:r>
                      <a:endParaRPr kumimoji="0" lang="en-CA"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416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A~m</a:t>
                      </a:r>
                      <a:r>
                        <a:rPr kumimoji="0" lang="en-US" sz="3700" b="0" i="0" u="none" strike="noStrike" cap="none" normalizeH="0" baseline="0" dirty="0">
                          <a:ln>
                            <a:noFill/>
                          </a:ln>
                          <a:solidFill>
                            <a:schemeClr val="tx1"/>
                          </a:solidFill>
                          <a:effectLst/>
                          <a:latin typeface="Coptic1" pitchFamily="2" charset="0"/>
                          <a:cs typeface="Arial" charset="0"/>
                        </a:rPr>
                        <a:t>/n. </a:t>
                      </a:r>
                      <a:endParaRPr kumimoji="0" lang="en-US" sz="4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a:ln>
                            <a:noFill/>
                          </a:ln>
                          <a:solidFill>
                            <a:schemeClr val="tx1"/>
                          </a:solidFill>
                          <a:effectLst/>
                          <a:latin typeface="Arial" charset="0"/>
                          <a:cs typeface="Arial" charset="0"/>
                        </a:rPr>
                        <a:t>Amen. </a:t>
                      </a:r>
                      <a:endParaRPr kumimoji="0" lang="en-US" sz="32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آمِينَ.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53897" name="Group 41"/>
          <p:cNvGraphicFramePr>
            <a:graphicFrameLocks noGrp="1"/>
          </p:cNvGraphicFramePr>
          <p:nvPr/>
        </p:nvGraphicFramePr>
        <p:xfrm>
          <a:off x="-1" y="3269529"/>
          <a:ext cx="12191998" cy="2870200"/>
        </p:xfrm>
        <a:graphic>
          <a:graphicData uri="http://schemas.openxmlformats.org/drawingml/2006/table">
            <a:tbl>
              <a:tblPr/>
              <a:tblGrid>
                <a:gridCol w="4343401">
                  <a:extLst>
                    <a:ext uri="{9D8B030D-6E8A-4147-A177-3AD203B41FA5}">
                      <a16:colId xmlns:a16="http://schemas.microsoft.com/office/drawing/2014/main" val="20000"/>
                    </a:ext>
                  </a:extLst>
                </a:gridCol>
                <a:gridCol w="4775200">
                  <a:extLst>
                    <a:ext uri="{9D8B030D-6E8A-4147-A177-3AD203B41FA5}">
                      <a16:colId xmlns:a16="http://schemas.microsoft.com/office/drawing/2014/main" val="20001"/>
                    </a:ext>
                  </a:extLst>
                </a:gridCol>
                <a:gridCol w="3073397">
                  <a:extLst>
                    <a:ext uri="{9D8B030D-6E8A-4147-A177-3AD203B41FA5}">
                      <a16:colId xmlns:a16="http://schemas.microsoft.com/office/drawing/2014/main" val="20002"/>
                    </a:ext>
                  </a:extLst>
                </a:gridCol>
              </a:tblGrid>
              <a:tr h="4978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 </a:t>
                      </a:r>
                      <a:endParaRPr kumimoji="0" lang="fr-CA" sz="2700" b="0" i="0" u="none" strike="noStrike" cap="none" normalizeH="0" baseline="0" dirty="0">
                        <a:ln>
                          <a:noFill/>
                        </a:ln>
                        <a:solidFill>
                          <a:srgbClr val="FF9900"/>
                        </a:solidFill>
                        <a:effectLst/>
                        <a:latin typeface="Coptic1" pitchFamily="2"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ts val="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 : </a:t>
                      </a:r>
                      <a:endParaRPr kumimoji="0" lang="en-US" sz="2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672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pitchFamily="34" charset="0"/>
                        </a:rPr>
                        <a:t>A~m</a:t>
                      </a:r>
                      <a:r>
                        <a:rPr kumimoji="0" lang="en-US" sz="3200" b="0" i="0" u="none" strike="noStrike" cap="none" normalizeH="0" baseline="0" dirty="0">
                          <a:ln>
                            <a:noFill/>
                          </a:ln>
                          <a:solidFill>
                            <a:schemeClr val="tx1"/>
                          </a:solidFill>
                          <a:effectLst/>
                          <a:latin typeface="Coptic1" pitchFamily="2" charset="0"/>
                          <a:cs typeface="Arial" pitchFamily="34" charset="0"/>
                        </a:rPr>
                        <a:t>/n.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pitchFamily="34" charset="0"/>
                        </a:rPr>
                        <a:t>Kurie~ </a:t>
                      </a:r>
                      <a:r>
                        <a:rPr kumimoji="0" lang="en-US" sz="3200" b="0" i="0" u="none" strike="noStrike" cap="none" normalizeH="0" baseline="0" dirty="0" err="1">
                          <a:ln>
                            <a:noFill/>
                          </a:ln>
                          <a:solidFill>
                            <a:schemeClr val="tx1"/>
                          </a:solidFill>
                          <a:effectLst/>
                          <a:latin typeface="Coptic1" pitchFamily="2" charset="0"/>
                          <a:cs typeface="Arial" pitchFamily="34" charset="0"/>
                        </a:rPr>
                        <a:t>e~le</a:t>
                      </a:r>
                      <a:r>
                        <a:rPr kumimoji="0" lang="en-US" sz="3200" b="0" i="0" u="none" strike="noStrike" cap="none" normalizeH="0" baseline="0" dirty="0">
                          <a:ln>
                            <a:noFill/>
                          </a:ln>
                          <a:solidFill>
                            <a:schemeClr val="tx1"/>
                          </a:solidFill>
                          <a:effectLst/>
                          <a:latin typeface="Coptic1" pitchFamily="2" charset="0"/>
                          <a:cs typeface="Arial" pitchFamily="34" charset="0"/>
                        </a:rPr>
                        <a:t>/~con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pitchFamily="34" charset="0"/>
                        </a:rPr>
                        <a:t>Kurie~ </a:t>
                      </a:r>
                      <a:r>
                        <a:rPr kumimoji="0" lang="en-US" sz="3200" b="0" i="0" u="none" strike="noStrike" cap="none" normalizeH="0" baseline="0" dirty="0" err="1">
                          <a:ln>
                            <a:noFill/>
                          </a:ln>
                          <a:solidFill>
                            <a:schemeClr val="tx1"/>
                          </a:solidFill>
                          <a:effectLst/>
                          <a:latin typeface="Coptic1" pitchFamily="2" charset="0"/>
                          <a:cs typeface="Arial" pitchFamily="34" charset="0"/>
                        </a:rPr>
                        <a:t>e~le</a:t>
                      </a:r>
                      <a:r>
                        <a:rPr kumimoji="0" lang="en-US" sz="3200" b="0" i="0" u="none" strike="noStrike" cap="none" normalizeH="0" baseline="0" dirty="0">
                          <a:ln>
                            <a:noFill/>
                          </a:ln>
                          <a:solidFill>
                            <a:schemeClr val="tx1"/>
                          </a:solidFill>
                          <a:effectLst/>
                          <a:latin typeface="Coptic1" pitchFamily="2" charset="0"/>
                          <a:cs typeface="Arial" pitchFamily="34" charset="0"/>
                        </a:rPr>
                        <a:t>/~con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pitchFamily="34" charset="0"/>
                        </a:rPr>
                        <a:t>Kurie~ </a:t>
                      </a:r>
                      <a:r>
                        <a:rPr kumimoji="0" lang="en-US" sz="3200" b="0" i="0" u="none" strike="noStrike" cap="none" normalizeH="0" baseline="0" dirty="0" err="1">
                          <a:ln>
                            <a:noFill/>
                          </a:ln>
                          <a:solidFill>
                            <a:schemeClr val="tx1"/>
                          </a:solidFill>
                          <a:effectLst/>
                          <a:latin typeface="Coptic1" pitchFamily="2" charset="0"/>
                          <a:cs typeface="Arial" pitchFamily="34" charset="0"/>
                        </a:rPr>
                        <a:t>e~le</a:t>
                      </a:r>
                      <a:r>
                        <a:rPr kumimoji="0" lang="en-US" sz="3200" b="0" i="0" u="none" strike="noStrike" cap="none" normalizeH="0" baseline="0" dirty="0">
                          <a:ln>
                            <a:noFill/>
                          </a:ln>
                          <a:solidFill>
                            <a:schemeClr val="tx1"/>
                          </a:solidFill>
                          <a:effectLst/>
                          <a:latin typeface="Coptic1" pitchFamily="2" charset="0"/>
                          <a:cs typeface="Arial" pitchFamily="34" charset="0"/>
                        </a:rPr>
                        <a:t>/~con.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cs typeface="Arial" charset="0"/>
                        </a:rPr>
                        <a:t>Amen.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Pitié Seigneur,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pitié Seigneur,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pitié Seigneur.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آمِينَ.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يَا رَبُّ ارْحَمْ،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يَا رَبُّ ارْحَمْ</a:t>
                      </a:r>
                      <a:r>
                        <a:rPr kumimoji="0" lang="ar-SA" sz="3700" b="0" i="0" u="none" strike="noStrike" cap="none" normalizeH="0" baseline="0" dirty="0">
                          <a:ln>
                            <a:noFill/>
                          </a:ln>
                          <a:solidFill>
                            <a:schemeClr val="tx1"/>
                          </a:solidFill>
                          <a:effectLst/>
                          <a:latin typeface="Arial" charset="0"/>
                          <a:cs typeface="Arial" charset="0"/>
                        </a:rPr>
                        <a:t>،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يَا رَبُّ ارْحَمْ.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49"/>
          <p:cNvGraphicFramePr>
            <a:graphicFrameLocks noGrp="1"/>
          </p:cNvGraphicFramePr>
          <p:nvPr/>
        </p:nvGraphicFramePr>
        <p:xfrm>
          <a:off x="0" y="0"/>
          <a:ext cx="12191999" cy="2941320"/>
        </p:xfrm>
        <a:graphic>
          <a:graphicData uri="http://schemas.openxmlformats.org/drawingml/2006/table">
            <a:tbl>
              <a:tblPr/>
              <a:tblGrid>
                <a:gridCol w="4360333">
                  <a:extLst>
                    <a:ext uri="{9D8B030D-6E8A-4147-A177-3AD203B41FA5}">
                      <a16:colId xmlns:a16="http://schemas.microsoft.com/office/drawing/2014/main" val="20000"/>
                    </a:ext>
                  </a:extLst>
                </a:gridCol>
                <a:gridCol w="4671125">
                  <a:extLst>
                    <a:ext uri="{9D8B030D-6E8A-4147-A177-3AD203B41FA5}">
                      <a16:colId xmlns:a16="http://schemas.microsoft.com/office/drawing/2014/main" val="20001"/>
                    </a:ext>
                  </a:extLst>
                </a:gridCol>
                <a:gridCol w="3160541">
                  <a:extLst>
                    <a:ext uri="{9D8B030D-6E8A-4147-A177-3AD203B41FA5}">
                      <a16:colId xmlns:a16="http://schemas.microsoft.com/office/drawing/2014/main" val="20002"/>
                    </a:ext>
                  </a:extLst>
                </a:gridCol>
              </a:tblGrid>
              <a:tr h="293624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Piou</a:t>
                      </a:r>
                      <a:r>
                        <a:rPr kumimoji="0" lang="en-US" sz="2700" b="0" i="0" u="sng" strike="noStrike" cap="none" normalizeH="0" baseline="0" dirty="0">
                          <a:ln>
                            <a:noFill/>
                          </a:ln>
                          <a:solidFill>
                            <a:srgbClr val="FF9900"/>
                          </a:solidFill>
                          <a:effectLst/>
                          <a:latin typeface="Coptic1" pitchFamily="2" charset="0"/>
                          <a:cs typeface="Arial" charset="0"/>
                        </a:rPr>
                        <a:t>/b :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W~li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m~pekjwnt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e~bol</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haron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jempensini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pekoujai</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 </a:t>
                      </a:r>
                      <a:r>
                        <a:rPr kumimoji="0" lang="en-US" sz="3200" b="0" i="0" u="none" strike="noStrike" cap="none" normalizeH="0" baseline="0" dirty="0" err="1">
                          <a:ln>
                            <a:noFill/>
                          </a:ln>
                          <a:solidFill>
                            <a:schemeClr val="tx1"/>
                          </a:solidFill>
                          <a:effectLst/>
                          <a:latin typeface="Coptic1" pitchFamily="2" charset="0"/>
                          <a:cs typeface="Arial" charset="0"/>
                        </a:rPr>
                        <a:t>nennobi</a:t>
                      </a:r>
                      <a:r>
                        <a:rPr kumimoji="0" lang="en-US" sz="3200" b="0" i="0" u="none" strike="noStrike" cap="none" normalizeH="0" baseline="0" dirty="0">
                          <a:ln>
                            <a:noFill/>
                          </a:ln>
                          <a:solidFill>
                            <a:schemeClr val="tx1"/>
                          </a:solidFill>
                          <a:effectLst/>
                          <a:latin typeface="Coptic1" pitchFamily="2" charset="0"/>
                          <a:cs typeface="Arial" charset="0"/>
                        </a:rPr>
                        <a:t> nan </a:t>
                      </a:r>
                      <a:r>
                        <a:rPr kumimoji="0" lang="en-US" sz="3200" b="0" i="0" u="none" strike="noStrike" cap="none" normalizeH="0" baseline="0" dirty="0" err="1">
                          <a:ln>
                            <a:noFill/>
                          </a:ln>
                          <a:solidFill>
                            <a:schemeClr val="tx1"/>
                          </a:solidFill>
                          <a:effectLst/>
                          <a:latin typeface="Coptic1" pitchFamily="2" charset="0"/>
                          <a:cs typeface="Arial" charset="0"/>
                        </a:rPr>
                        <a:t>e~bol</a:t>
                      </a:r>
                      <a:r>
                        <a:rPr kumimoji="0" lang="en-US" sz="3200" b="0" i="0" u="none" strike="noStrike" cap="none" normalizeH="0" baseline="0" dirty="0">
                          <a:ln>
                            <a:noFill/>
                          </a:ln>
                          <a:solidFill>
                            <a:schemeClr val="tx1"/>
                          </a:solidFill>
                          <a:effectLst/>
                          <a:latin typeface="Coptic1" pitchFamily="2" charset="0"/>
                          <a:cs typeface="Arial" charset="0"/>
                        </a:rPr>
                        <a:t>. </a:t>
                      </a:r>
                      <a:endParaRPr kumimoji="0" lang="en-US" sz="3200" b="0" i="1"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CA" sz="2700" b="0" i="0" u="sng" strike="noStrike" cap="none" normalizeH="0" baseline="0" dirty="0">
                          <a:ln>
                            <a:noFill/>
                          </a:ln>
                          <a:solidFill>
                            <a:srgbClr val="FF9900"/>
                          </a:solidFill>
                          <a:effectLst/>
                          <a:latin typeface="Arial" charset="0"/>
                          <a:cs typeface="Arial" charset="0"/>
                        </a:rPr>
                        <a:t>Le prêtre : </a:t>
                      </a:r>
                      <a:endParaRPr kumimoji="0" lang="fr-CA" sz="2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Éloigne de nous Ta colère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Accorde-nous Ton salut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Et pardonne-nous nos péchés.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3700" b="0" i="0" u="none" strike="noStrike" cap="none" normalizeH="0" baseline="0" dirty="0" err="1">
                          <a:ln>
                            <a:noFill/>
                          </a:ln>
                          <a:solidFill>
                            <a:schemeClr val="tx1"/>
                          </a:solidFill>
                          <a:effectLst/>
                          <a:latin typeface="Arial" charset="0"/>
                          <a:cs typeface="Arial" charset="0"/>
                        </a:rPr>
                        <a:t>وإرفع</a:t>
                      </a:r>
                      <a:r>
                        <a:rPr kumimoji="0" lang="ar-SA" sz="3700" b="0" i="0" u="none" strike="noStrike" cap="none" normalizeH="0" baseline="0" dirty="0">
                          <a:ln>
                            <a:noFill/>
                          </a:ln>
                          <a:solidFill>
                            <a:schemeClr val="tx1"/>
                          </a:solidFill>
                          <a:effectLst/>
                          <a:latin typeface="Arial" charset="0"/>
                          <a:cs typeface="Arial" charset="0"/>
                        </a:rPr>
                        <a:t> غضبك عنا</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err="1">
                          <a:ln>
                            <a:noFill/>
                          </a:ln>
                          <a:solidFill>
                            <a:schemeClr val="tx1"/>
                          </a:solidFill>
                          <a:effectLst/>
                          <a:latin typeface="Arial" charset="0"/>
                          <a:cs typeface="Arial" charset="0"/>
                        </a:rPr>
                        <a:t>وإفتقدنا</a:t>
                      </a:r>
                      <a:r>
                        <a:rPr kumimoji="0" lang="ar-SA" sz="3700" b="0" i="0" u="none" strike="noStrike" cap="none" normalizeH="0" baseline="0" dirty="0">
                          <a:ln>
                            <a:noFill/>
                          </a:ln>
                          <a:solidFill>
                            <a:schemeClr val="tx1"/>
                          </a:solidFill>
                          <a:effectLst/>
                          <a:latin typeface="Arial" charset="0"/>
                          <a:cs typeface="Arial" charset="0"/>
                        </a:rPr>
                        <a:t> بخلاصك </a:t>
                      </a:r>
                      <a:r>
                        <a:rPr kumimoji="0" lang="ar-SA" sz="3700" b="0" i="0" u="none" strike="noStrike" cap="none" normalizeH="0" baseline="0" dirty="0" err="1">
                          <a:ln>
                            <a:noFill/>
                          </a:ln>
                          <a:solidFill>
                            <a:schemeClr val="tx1"/>
                          </a:solidFill>
                          <a:effectLst/>
                          <a:latin typeface="Arial" charset="0"/>
                          <a:cs typeface="Arial" charset="0"/>
                        </a:rPr>
                        <a:t>وإغفر</a:t>
                      </a:r>
                      <a:r>
                        <a:rPr kumimoji="0" lang="ar-SA" sz="3700" b="0" i="0" u="none" strike="noStrike" cap="none" normalizeH="0" baseline="0" dirty="0">
                          <a:ln>
                            <a:noFill/>
                          </a:ln>
                          <a:solidFill>
                            <a:schemeClr val="tx1"/>
                          </a:solidFill>
                          <a:effectLst/>
                          <a:latin typeface="Arial" charset="0"/>
                          <a:cs typeface="Arial" charset="0"/>
                        </a:rPr>
                        <a:t> لنا خطايانا</a:t>
                      </a:r>
                      <a:r>
                        <a:rPr kumimoji="0" lang="fr-FR" sz="3700" b="0" i="0" u="none" strike="noStrike" cap="none" normalizeH="0" baseline="0" dirty="0">
                          <a:ln>
                            <a:noFill/>
                          </a:ln>
                          <a:solidFill>
                            <a:schemeClr val="tx1"/>
                          </a:solidFill>
                          <a:effectLst/>
                          <a:latin typeface="Arial" charset="0"/>
                          <a:cs typeface="Arial" charset="0"/>
                        </a:rPr>
                        <a:t>. </a:t>
                      </a:r>
                      <a:endParaRPr kumimoji="0" lang="ar-EG"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Text Box 77">
            <a:hlinkClick r:id="rId2" action="ppaction://hlinksldjump"/>
            <a:extLst>
              <a:ext uri="{FF2B5EF4-FFF2-40B4-BE49-F238E27FC236}">
                <a16:creationId xmlns:a16="http://schemas.microsoft.com/office/drawing/2014/main" id="{C54A52B0-BD8E-340B-C5EF-5B04D9B36185}"/>
              </a:ext>
            </a:extLst>
          </p:cNvPr>
          <p:cNvSpPr txBox="1">
            <a:spLocks noChangeArrowheads="1"/>
          </p:cNvSpPr>
          <p:nvPr/>
        </p:nvSpPr>
        <p:spPr bwMode="auto">
          <a:xfrm>
            <a:off x="6288021" y="6121536"/>
            <a:ext cx="3599723" cy="704931"/>
          </a:xfrm>
          <a:prstGeom prst="rect">
            <a:avLst/>
          </a:prstGeom>
          <a:solidFill>
            <a:srgbClr val="800000"/>
          </a:solidFill>
          <a:ln w="57150" cmpd="thickThin">
            <a:solidFill>
              <a:schemeClr val="tx1"/>
            </a:solidFill>
            <a:miter lim="800000"/>
            <a:headEnd/>
            <a:tailEnd/>
          </a:ln>
        </p:spPr>
        <p:txBody>
          <a:bodyPr wrap="square" lIns="24000" tIns="24000" rIns="24000" bIns="24000" anchor="ctr">
            <a:spAutoFit/>
          </a:bodyPr>
          <a:lstStyle/>
          <a:p>
            <a:pPr algn="ctr" defTabSz="1219170" fontAlgn="base">
              <a:spcBef>
                <a:spcPct val="0"/>
              </a:spcBef>
              <a:spcAft>
                <a:spcPct val="0"/>
              </a:spcAft>
              <a:defRPr/>
            </a:pPr>
            <a:r>
              <a:rPr lang="fr-FR" sz="2133" dirty="0">
                <a:solidFill>
                  <a:srgbClr val="FFFFFF"/>
                </a:solidFill>
                <a:latin typeface="Arial" charset="0"/>
                <a:cs typeface="Arial" charset="0"/>
              </a:rPr>
              <a:t>Entrée du Christ en Égypte</a:t>
            </a:r>
            <a:endParaRPr lang="en-CA" sz="2133" dirty="0">
              <a:solidFill>
                <a:srgbClr val="FFFFFF"/>
              </a:solidFill>
              <a:latin typeface="Arial" charset="0"/>
              <a:cs typeface="Arial" charset="0"/>
            </a:endParaRPr>
          </a:p>
          <a:p>
            <a:pPr algn="ctr" defTabSz="1219170" rtl="1" fontAlgn="base">
              <a:spcBef>
                <a:spcPct val="0"/>
              </a:spcBef>
              <a:spcAft>
                <a:spcPct val="0"/>
              </a:spcAft>
              <a:defRPr/>
            </a:pPr>
            <a:r>
              <a:rPr lang="ar-EG" sz="2133" dirty="0">
                <a:solidFill>
                  <a:srgbClr val="FFFFFF"/>
                </a:solidFill>
                <a:latin typeface="Arial" charset="0"/>
                <a:cs typeface="Arial" charset="0"/>
              </a:rPr>
              <a:t>دخول السيد المسيح مصر</a:t>
            </a:r>
            <a:endParaRPr lang="en-CA" sz="2133" dirty="0">
              <a:solidFill>
                <a:srgbClr val="FFFFFF"/>
              </a:solidFill>
              <a:latin typeface="Arial" charset="0"/>
              <a:cs typeface="Arial" charset="0"/>
            </a:endParaRPr>
          </a:p>
        </p:txBody>
      </p:sp>
    </p:spTree>
  </p:cSld>
  <p:clrMapOvr>
    <a:masterClrMapping/>
  </p:clrMapOvr>
  <p:transition/>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49">
            <a:extLst>
              <a:ext uri="{FF2B5EF4-FFF2-40B4-BE49-F238E27FC236}">
                <a16:creationId xmlns:a16="http://schemas.microsoft.com/office/drawing/2014/main" id="{7A8BF089-3789-8A23-80EE-21026533645F}"/>
              </a:ext>
            </a:extLst>
          </p:cNvPr>
          <p:cNvGraphicFramePr>
            <a:graphicFrameLocks noGrp="1"/>
          </p:cNvGraphicFramePr>
          <p:nvPr>
            <p:extLst>
              <p:ext uri="{D42A27DB-BD31-4B8C-83A1-F6EECF244321}">
                <p14:modId xmlns:p14="http://schemas.microsoft.com/office/powerpoint/2010/main" val="3174207380"/>
              </p:ext>
            </p:extLst>
          </p:nvPr>
        </p:nvGraphicFramePr>
        <p:xfrm>
          <a:off x="0" y="1851965"/>
          <a:ext cx="12192000" cy="3184549"/>
        </p:xfrm>
        <a:graphic>
          <a:graphicData uri="http://schemas.openxmlformats.org/drawingml/2006/table">
            <a:tbl>
              <a:tblPr/>
              <a:tblGrid>
                <a:gridCol w="4401225">
                  <a:extLst>
                    <a:ext uri="{9D8B030D-6E8A-4147-A177-3AD203B41FA5}">
                      <a16:colId xmlns:a16="http://schemas.microsoft.com/office/drawing/2014/main" val="20000"/>
                    </a:ext>
                  </a:extLst>
                </a:gridCol>
                <a:gridCol w="4447807">
                  <a:extLst>
                    <a:ext uri="{9D8B030D-6E8A-4147-A177-3AD203B41FA5}">
                      <a16:colId xmlns:a16="http://schemas.microsoft.com/office/drawing/2014/main" val="20001"/>
                    </a:ext>
                  </a:extLst>
                </a:gridCol>
                <a:gridCol w="3342968">
                  <a:extLst>
                    <a:ext uri="{9D8B030D-6E8A-4147-A177-3AD203B41FA5}">
                      <a16:colId xmlns:a16="http://schemas.microsoft.com/office/drawing/2014/main" val="20002"/>
                    </a:ext>
                  </a:extLst>
                </a:gridCol>
              </a:tblGrid>
              <a:tr h="62422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0" i="0" u="sng" strike="noStrike" cap="none" normalizeH="0" baseline="0" dirty="0" err="1">
                          <a:ln>
                            <a:noFill/>
                          </a:ln>
                          <a:solidFill>
                            <a:srgbClr val="FF9900"/>
                          </a:solidFill>
                          <a:effectLst/>
                          <a:latin typeface="CS New Athanasius" panose="020B0500000000000000" pitchFamily="34" charset="0"/>
                          <a:cs typeface="Arial" charset="0"/>
                        </a:rPr>
                        <a:t>Pidi`akwn</a:t>
                      </a:r>
                      <a:r>
                        <a:rPr kumimoji="0" lang="fr-FR" sz="2800" b="0" i="0" u="sng" strike="noStrike" cap="none" normalizeH="0" baseline="0" dirty="0">
                          <a:ln>
                            <a:noFill/>
                          </a:ln>
                          <a:solidFill>
                            <a:srgbClr val="FF9900"/>
                          </a:solidFill>
                          <a:effectLst/>
                          <a:latin typeface="CS New Athanasius" panose="020B0500000000000000" pitchFamily="34" charset="0"/>
                          <a:cs typeface="Arial" charset="0"/>
                        </a:rPr>
                        <a:t> @ </a:t>
                      </a:r>
                      <a:endParaRPr kumimoji="0" lang="ar-EG" sz="2800" b="0" i="0" u="sng" strike="noStrike" cap="none" normalizeH="0" baseline="0" dirty="0">
                        <a:ln>
                          <a:noFill/>
                        </a:ln>
                        <a:solidFill>
                          <a:srgbClr val="FF9900"/>
                        </a:solidFill>
                        <a:effectLst/>
                        <a:latin typeface="CS New Athanasius" panose="020B0500000000000000" pitchFamily="34"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0" u="sng" strike="noStrike" cap="none" normalizeH="0" baseline="0" dirty="0">
                          <a:ln>
                            <a:noFill/>
                          </a:ln>
                          <a:solidFill>
                            <a:srgbClr val="FF9900"/>
                          </a:solidFill>
                          <a:effectLst/>
                          <a:latin typeface="Arial" charset="0"/>
                          <a:cs typeface="Arial" charset="0"/>
                        </a:rPr>
                        <a:t>Le diacre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الشَّمَّاسُ : </a:t>
                      </a: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592396746"/>
                  </a:ext>
                </a:extLst>
              </a:tr>
              <a:tr h="139857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chemeClr val="tx1"/>
                          </a:solidFill>
                          <a:effectLst/>
                          <a:latin typeface="CS New Athanasius" panose="020B0500000000000000" pitchFamily="34" charset="0"/>
                          <a:cs typeface="Arial" charset="0"/>
                        </a:rPr>
                        <a:t>Ouwst</a:t>
                      </a:r>
                      <a:r>
                        <a:rPr kumimoji="0" lang="en-US" sz="48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800" b="0" i="0" u="none" strike="noStrike" cap="none" normalizeH="0" baseline="0" dirty="0" err="1">
                          <a:ln>
                            <a:noFill/>
                          </a:ln>
                          <a:solidFill>
                            <a:schemeClr val="tx1"/>
                          </a:solidFill>
                          <a:effectLst/>
                          <a:latin typeface="CS New Athanasius" panose="020B0500000000000000" pitchFamily="34" charset="0"/>
                          <a:cs typeface="Arial" charset="0"/>
                        </a:rPr>
                        <a:t>m`V</a:t>
                      </a:r>
                      <a:r>
                        <a:rPr kumimoji="0" lang="en-US" sz="4800" b="0" i="0" u="none" strike="noStrike" cap="none" normalizeH="0" baseline="0" dirty="0">
                          <a:ln>
                            <a:noFill/>
                          </a:ln>
                          <a:solidFill>
                            <a:schemeClr val="tx1"/>
                          </a:solidFill>
                          <a:effectLst/>
                          <a:latin typeface="CS New Athanasius" panose="020B0500000000000000" pitchFamily="34" charset="0"/>
                          <a:cs typeface="Arial" charset="0"/>
                        </a:rPr>
                        <a:t>} </a:t>
                      </a:r>
                      <a:br>
                        <a:rPr kumimoji="0" lang="en-US" sz="4800" b="0" i="0" u="none" strike="noStrike" cap="none" normalizeH="0" baseline="0" dirty="0">
                          <a:ln>
                            <a:noFill/>
                          </a:ln>
                          <a:solidFill>
                            <a:schemeClr val="tx1"/>
                          </a:solidFill>
                          <a:effectLst/>
                          <a:latin typeface="CS New Athanasius" panose="020B0500000000000000" pitchFamily="34" charset="0"/>
                          <a:cs typeface="Arial" charset="0"/>
                        </a:rPr>
                      </a:br>
                      <a:r>
                        <a:rPr kumimoji="0" lang="en-US" sz="4800" b="0" i="0" u="none" strike="noStrike" cap="none" normalizeH="0" baseline="0" dirty="0">
                          <a:ln>
                            <a:noFill/>
                          </a:ln>
                          <a:solidFill>
                            <a:schemeClr val="tx1"/>
                          </a:solidFill>
                          <a:effectLst/>
                          <a:latin typeface="CS New Athanasius" panose="020B0500000000000000" pitchFamily="34" charset="0"/>
                          <a:cs typeface="Arial" charset="0"/>
                        </a:rPr>
                        <a:t>`</a:t>
                      </a:r>
                      <a:r>
                        <a:rPr kumimoji="0" lang="en-US" sz="4800" b="0" i="0" u="none" strike="noStrike" cap="none" normalizeH="0" baseline="0" dirty="0" err="1">
                          <a:ln>
                            <a:noFill/>
                          </a:ln>
                          <a:solidFill>
                            <a:schemeClr val="tx1"/>
                          </a:solidFill>
                          <a:effectLst/>
                          <a:latin typeface="CS New Athanasius" panose="020B0500000000000000" pitchFamily="34" charset="0"/>
                          <a:cs typeface="Arial" charset="0"/>
                        </a:rPr>
                        <a:t>vIwt</a:t>
                      </a:r>
                      <a:r>
                        <a:rPr kumimoji="0" lang="en-US" sz="48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800" b="0" i="0" u="none" strike="noStrike" cap="none" normalizeH="0" baseline="0" dirty="0" err="1">
                          <a:ln>
                            <a:noFill/>
                          </a:ln>
                          <a:solidFill>
                            <a:schemeClr val="tx1"/>
                          </a:solidFill>
                          <a:effectLst/>
                          <a:latin typeface="CS New Athanasius" panose="020B0500000000000000" pitchFamily="34" charset="0"/>
                          <a:cs typeface="Arial" charset="0"/>
                        </a:rPr>
                        <a:t>piPantokratwr</a:t>
                      </a:r>
                      <a:r>
                        <a:rPr kumimoji="0" lang="en-US" sz="4800" b="0" i="0" u="none" strike="noStrike" cap="none" normalizeH="0" baseline="0" dirty="0">
                          <a:ln>
                            <a:noFill/>
                          </a:ln>
                          <a:solidFill>
                            <a:schemeClr val="tx1"/>
                          </a:solidFill>
                          <a:effectLst/>
                          <a:latin typeface="CS New Athanasius" panose="020B0500000000000000" pitchFamily="34"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000" b="0" i="0" u="none" strike="noStrike" cap="none" normalizeH="0" baseline="0" dirty="0">
                          <a:ln>
                            <a:noFill/>
                          </a:ln>
                          <a:solidFill>
                            <a:schemeClr val="tx1"/>
                          </a:solidFill>
                          <a:effectLst/>
                          <a:latin typeface="Arial" charset="0"/>
                          <a:cs typeface="Arial" charset="0"/>
                        </a:rPr>
                        <a:t>Prosternez-vous devant Dieu le Père Tout-Puissant. </a:t>
                      </a:r>
                      <a:endParaRPr kumimoji="0" lang="en-US" sz="40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5400" b="0" i="0" u="none" strike="noStrike" cap="none" normalizeH="0" baseline="0" dirty="0">
                          <a:ln>
                            <a:noFill/>
                          </a:ln>
                          <a:solidFill>
                            <a:schemeClr val="tx1"/>
                          </a:solidFill>
                          <a:effectLst/>
                          <a:latin typeface="Arial" charset="0"/>
                          <a:cs typeface="Arial" charset="0"/>
                        </a:rPr>
                        <a:t>اُسْجُدُوا لِلَّهِ الْآبِ ضَابِطِ الْكُلِّ.</a:t>
                      </a:r>
                      <a:r>
                        <a:rPr kumimoji="0" lang="fr-FR" sz="5400" b="0" i="0" u="none" strike="noStrike" cap="none" normalizeH="0" baseline="0" dirty="0">
                          <a:ln>
                            <a:noFill/>
                          </a:ln>
                          <a:solidFill>
                            <a:schemeClr val="tx1"/>
                          </a:solidFill>
                          <a:effectLst/>
                          <a:latin typeface="Arial" charset="0"/>
                          <a:cs typeface="Arial" charset="0"/>
                        </a:rPr>
                        <a:t> </a:t>
                      </a:r>
                      <a:endParaRPr kumimoji="0" lang="ar-SA" sz="54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 name="Tableau 3">
            <a:extLst>
              <a:ext uri="{FF2B5EF4-FFF2-40B4-BE49-F238E27FC236}">
                <a16:creationId xmlns:a16="http://schemas.microsoft.com/office/drawing/2014/main" id="{875259EA-1AAE-24BC-CB5D-3D075898C5BE}"/>
              </a:ext>
            </a:extLst>
          </p:cNvPr>
          <p:cNvGraphicFramePr>
            <a:graphicFrameLocks noGrp="1"/>
          </p:cNvGraphicFramePr>
          <p:nvPr>
            <p:extLst>
              <p:ext uri="{D42A27DB-BD31-4B8C-83A1-F6EECF244321}">
                <p14:modId xmlns:p14="http://schemas.microsoft.com/office/powerpoint/2010/main" val="779901670"/>
              </p:ext>
            </p:extLst>
          </p:nvPr>
        </p:nvGraphicFramePr>
        <p:xfrm>
          <a:off x="1879600" y="125308"/>
          <a:ext cx="8432800" cy="518160"/>
        </p:xfrm>
        <a:graphic>
          <a:graphicData uri="http://schemas.openxmlformats.org/drawingml/2006/table">
            <a:tbl>
              <a:tblPr firstRow="1" bandRow="1"/>
              <a:tblGrid>
                <a:gridCol w="8432800">
                  <a:extLst>
                    <a:ext uri="{9D8B030D-6E8A-4147-A177-3AD203B41FA5}">
                      <a16:colId xmlns:a16="http://schemas.microsoft.com/office/drawing/2014/main" val="1344208287"/>
                    </a:ext>
                  </a:extLst>
                </a:gridCol>
              </a:tblGrid>
              <a:tr h="49784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r>
                        <a:rPr kumimoji="0" lang="fr-FR" sz="2800" b="0"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ème</a:t>
                      </a:r>
                      <a:r>
                        <a:rPr kumimoji="0" lang="fr-FR"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Litanie - </a:t>
                      </a:r>
                      <a:r>
                        <a:rPr kumimoji="0" lang="ar-EG"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الطلبة الثالثة</a:t>
                      </a:r>
                      <a:endParaRPr kumimoji="0" lang="fr-FR" sz="28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marL="121920" marR="121920">
                    <a:lnL>
                      <a:noFill/>
                    </a:lnL>
                    <a:lnR>
                      <a:noFill/>
                    </a:lnR>
                    <a:lnT>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9627290"/>
                  </a:ext>
                </a:extLst>
              </a:tr>
            </a:tbl>
          </a:graphicData>
        </a:graphic>
      </p:graphicFrame>
    </p:spTree>
    <p:extLst>
      <p:ext uri="{BB962C8B-B14F-4D97-AF65-F5344CB8AC3E}">
        <p14:creationId xmlns:p14="http://schemas.microsoft.com/office/powerpoint/2010/main" val="2632482593"/>
      </p:ext>
    </p:extLst>
  </p:cSld>
  <p:clrMapOvr>
    <a:masterClrMapping/>
  </p:clrMapOvr>
  <p:transition/>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2"/>
            <a:ext cx="11405309" cy="2718949"/>
          </a:xfrm>
          <a:prstGeom prst="rect">
            <a:avLst/>
          </a:prstGeom>
        </p:spPr>
        <p:txBody>
          <a:bodyPr wrap="square">
            <a:spAutoFit/>
          </a:bodyPr>
          <a:lstStyle/>
          <a:p>
            <a:pPr algn="ctr" defTabSz="1219170" rtl="1"/>
            <a:r>
              <a:rPr lang="ar-AE" sz="4267" i="1" u="sng" dirty="0">
                <a:solidFill>
                  <a:prstClr val="white"/>
                </a:solidFill>
                <a:latin typeface="Arial" panose="020B0604020202020204" pitchFamily="34" charset="0"/>
                <a:cs typeface="Arial"/>
              </a:rPr>
              <a:t>الْكَاهِنُ : </a:t>
            </a:r>
            <a:endParaRPr lang="fr-FR" sz="4267" i="1" u="sng" dirty="0">
              <a:solidFill>
                <a:prstClr val="white"/>
              </a:solidFill>
              <a:latin typeface="Arial" panose="020B0604020202020204" pitchFamily="34" charset="0"/>
              <a:cs typeface="Arial"/>
            </a:endParaRPr>
          </a:p>
          <a:p>
            <a:pPr algn="ctr" defTabSz="1219170" rtl="1"/>
            <a:r>
              <a:rPr lang="ar-AE" sz="4267" dirty="0">
                <a:solidFill>
                  <a:prstClr val="white"/>
                </a:solidFill>
                <a:latin typeface="Arial" panose="020B0604020202020204" pitchFamily="34" charset="0"/>
                <a:cs typeface="Arial"/>
              </a:rPr>
              <a:t>الينبوع الفائض كل حين. المعطي النور والمانح الحياة. القوة الخالقة والذاتية مع الآب. الذي أكمل التدبير من قبل صلاحه من أجل خلاص جنس البشر.</a:t>
            </a:r>
          </a:p>
        </p:txBody>
      </p:sp>
      <p:sp>
        <p:nvSpPr>
          <p:cNvPr id="7" name="Rectangle 6"/>
          <p:cNvSpPr/>
          <p:nvPr/>
        </p:nvSpPr>
        <p:spPr>
          <a:xfrm>
            <a:off x="47330" y="3662442"/>
            <a:ext cx="12097343" cy="2615909"/>
          </a:xfrm>
          <a:prstGeom prst="rect">
            <a:avLst/>
          </a:prstGeom>
        </p:spPr>
        <p:txBody>
          <a:bodyPr wrap="square">
            <a:spAutoFit/>
          </a:bodyPr>
          <a:lstStyle/>
          <a:p>
            <a:pPr algn="ctr" defTabSz="1219170"/>
            <a:r>
              <a:rPr lang="fr-FR" sz="3067" b="1" i="1" u="sng" dirty="0">
                <a:solidFill>
                  <a:prstClr val="white"/>
                </a:solidFill>
                <a:latin typeface="Book Antiqua" pitchFamily="18" charset="0"/>
                <a:cs typeface="Arial"/>
              </a:rPr>
              <a:t>Le prêtre :</a:t>
            </a:r>
          </a:p>
          <a:p>
            <a:pPr algn="ctr" defTabSz="1219170"/>
            <a:r>
              <a:rPr lang="fr-FR" sz="3333" b="1" dirty="0">
                <a:solidFill>
                  <a:prstClr val="white"/>
                </a:solidFill>
                <a:latin typeface="Book Antiqua" pitchFamily="18" charset="0"/>
                <a:cs typeface="Arial"/>
              </a:rPr>
              <a:t>La fontaine débordante en tout temps, qui donne la lumière et la vie, la force créative par Toi-même avec le Père ; Toi qui as achevé le salut par Ta bonté pour la délivrance du genre humain.</a:t>
            </a:r>
          </a:p>
        </p:txBody>
      </p:sp>
    </p:spTree>
    <p:extLst>
      <p:ext uri="{BB962C8B-B14F-4D97-AF65-F5344CB8AC3E}">
        <p14:creationId xmlns:p14="http://schemas.microsoft.com/office/powerpoint/2010/main" val="2401721490"/>
      </p:ext>
    </p:extLst>
  </p:cSld>
  <p:clrMapOvr>
    <a:masterClrMapping/>
  </p:clrMapOvr>
  <p:transition/>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1"/>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أيها المسيح إلهنا. الذي حل </a:t>
            </a:r>
            <a:r>
              <a:rPr lang="ar-AE" sz="4267" dirty="0" err="1">
                <a:solidFill>
                  <a:prstClr val="white"/>
                </a:solidFill>
                <a:latin typeface="Arial" panose="020B0604020202020204" pitchFamily="34" charset="0"/>
                <a:cs typeface="Arial"/>
              </a:rPr>
              <a:t>وثاقات</a:t>
            </a:r>
            <a:r>
              <a:rPr lang="ar-AE" sz="4267" dirty="0">
                <a:solidFill>
                  <a:prstClr val="white"/>
                </a:solidFill>
                <a:latin typeface="Arial" panose="020B0604020202020204" pitchFamily="34" charset="0"/>
                <a:cs typeface="Arial"/>
              </a:rPr>
              <a:t> الموت. وسحق متاريس الجحيم، وداس كل الأرواح الشريرة. الذي أصعد ذاته و</a:t>
            </a:r>
            <a:r>
              <a:rPr lang="ar-AE" sz="4267" dirty="0">
                <a:solidFill>
                  <a:prstClr val="white"/>
                </a:solidFill>
                <a:latin typeface="Arial" panose="020B0604020202020204" pitchFamily="34" charset="0"/>
              </a:rPr>
              <a:t>ح</a:t>
            </a:r>
            <a:r>
              <a:rPr lang="ar-AE" sz="4267" dirty="0">
                <a:solidFill>
                  <a:prstClr val="white"/>
                </a:solidFill>
                <a:latin typeface="Arial" panose="020B0604020202020204" pitchFamily="34" charset="0"/>
                <a:cs typeface="Arial"/>
              </a:rPr>
              <a:t>ده مثل حمل بلا عيب علي الصليب. وأسلم ذاته عنا حتي ينقذنا من الخطيئة، وأنعمت لنا بالحياة الأبدية بحكمتك الإلهية وقوتك.</a:t>
            </a:r>
          </a:p>
        </p:txBody>
      </p:sp>
      <p:sp>
        <p:nvSpPr>
          <p:cNvPr id="7" name="Rectangle 6"/>
          <p:cNvSpPr/>
          <p:nvPr/>
        </p:nvSpPr>
        <p:spPr>
          <a:xfrm>
            <a:off x="47330" y="3236979"/>
            <a:ext cx="12097343" cy="3169714"/>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Ô Christ notre Dieu, qui a délié les liens de la mort, écrasé les chaînes de l’enfer, piétiné les mauvais esprits ; Toi qui T’es élevé par Toi-même comme un agneau sans défaut sur la croix. Toi qui T’es livré pour nous pour nous sauver du péché, et Tu nous as accordé la vie éternelle par Ta divine sagesse et Ta puissance.</a:t>
            </a:r>
          </a:p>
        </p:txBody>
      </p:sp>
    </p:spTree>
    <p:extLst>
      <p:ext uri="{BB962C8B-B14F-4D97-AF65-F5344CB8AC3E}">
        <p14:creationId xmlns:p14="http://schemas.microsoft.com/office/powerpoint/2010/main" val="422554398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45093" name="Group 37"/>
          <p:cNvGraphicFramePr>
            <a:graphicFrameLocks noGrp="1"/>
          </p:cNvGraphicFramePr>
          <p:nvPr>
            <p:extLst>
              <p:ext uri="{D42A27DB-BD31-4B8C-83A1-F6EECF244321}">
                <p14:modId xmlns:p14="http://schemas.microsoft.com/office/powerpoint/2010/main" val="3759740821"/>
              </p:ext>
            </p:extLst>
          </p:nvPr>
        </p:nvGraphicFramePr>
        <p:xfrm>
          <a:off x="0" y="0"/>
          <a:ext cx="12192000" cy="5940000"/>
        </p:xfrm>
        <a:graphic>
          <a:graphicData uri="http://schemas.openxmlformats.org/drawingml/2006/table">
            <a:tbl>
              <a:tblPr/>
              <a:tblGrid>
                <a:gridCol w="7749152">
                  <a:extLst>
                    <a:ext uri="{9D8B030D-6E8A-4147-A177-3AD203B41FA5}">
                      <a16:colId xmlns:a16="http://schemas.microsoft.com/office/drawing/2014/main" val="20000"/>
                    </a:ext>
                  </a:extLst>
                </a:gridCol>
                <a:gridCol w="4442848">
                  <a:extLst>
                    <a:ext uri="{9D8B030D-6E8A-4147-A177-3AD203B41FA5}">
                      <a16:colId xmlns:a16="http://schemas.microsoft.com/office/drawing/2014/main" val="20001"/>
                    </a:ext>
                  </a:extLst>
                </a:gridCol>
              </a:tblGrid>
              <a:tr h="26081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Salut à son Ascension, </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quand il est monté aux cieux, </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et nous a envoyé le Consolateur, </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l’Esprit de vérité. </a:t>
                      </a:r>
                      <a:endParaRPr kumimoji="0" lang="fr-CA" sz="3200" b="0" i="0" u="none" strike="noStrike" cap="none" normalizeH="0" baseline="0" dirty="0">
                        <a:ln>
                          <a:noFill/>
                        </a:ln>
                        <a:solidFill>
                          <a:schemeClr val="tx1"/>
                        </a:solidFill>
                        <a:effectLst/>
                        <a:latin typeface="Arial" charset="0"/>
                        <a:cs typeface="Arial" charset="0"/>
                      </a:endParaRPr>
                    </a:p>
                  </a:txBody>
                  <a:tcPr marL="144000" marR="144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السلام لصعوده، </a:t>
                      </a:r>
                      <a:endParaRPr kumimoji="0" lang="en-US"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لَمَّا صَعِدَ إلى السَّمَوات، </a:t>
                      </a:r>
                      <a:endParaRPr kumimoji="0" lang="en-US"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وأرسَلَ لنا المُعزِّي، </a:t>
                      </a:r>
                      <a:br>
                        <a:rPr kumimoji="0" lang="en-US"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روح الحقّ. </a:t>
                      </a:r>
                      <a:endParaRPr kumimoji="0" lang="en-US" sz="3700" b="0" i="0" u="none" strike="noStrike" cap="none" normalizeH="0" baseline="0" dirty="0">
                        <a:ln>
                          <a:noFill/>
                        </a:ln>
                        <a:solidFill>
                          <a:schemeClr val="tx1"/>
                        </a:solidFill>
                        <a:effectLst/>
                        <a:latin typeface="Arial" charset="0"/>
                        <a:cs typeface="Arial" charset="0"/>
                      </a:endParaRPr>
                    </a:p>
                  </a:txBody>
                  <a:tcPr marL="144000" marR="144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3180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tefa~nalum'ic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e~tafsenaf</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e~p~swi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e~niv</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oui</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afouwrp</a:t>
                      </a:r>
                      <a:r>
                        <a:rPr kumimoji="0" lang="en-US" sz="5300" b="0" i="0" u="none" strike="noStrike" cap="none" normalizeH="0" baseline="0" dirty="0">
                          <a:ln>
                            <a:noFill/>
                          </a:ln>
                          <a:solidFill>
                            <a:srgbClr val="FFFF00"/>
                          </a:solidFill>
                          <a:effectLst/>
                          <a:latin typeface="Coptic1" pitchFamily="2" charset="0"/>
                          <a:cs typeface="Arial" charset="0"/>
                        </a:rPr>
                        <a:t> nan </a:t>
                      </a:r>
                      <a:r>
                        <a:rPr kumimoji="0" lang="en-US" sz="5300" b="0" i="0" u="none" strike="noStrike" cap="none" normalizeH="0" baseline="0" dirty="0" err="1">
                          <a:ln>
                            <a:noFill/>
                          </a:ln>
                          <a:solidFill>
                            <a:srgbClr val="FFFF00"/>
                          </a:solidFill>
                          <a:effectLst/>
                          <a:latin typeface="Coptic1" pitchFamily="2" charset="0"/>
                          <a:cs typeface="Arial" charset="0"/>
                        </a:rPr>
                        <a:t>m~piParakl</a:t>
                      </a:r>
                      <a:r>
                        <a:rPr kumimoji="0" lang="en-US" sz="5300" b="0" i="0" u="none" strike="noStrike" cap="none" normalizeH="0" baseline="0" dirty="0">
                          <a:ln>
                            <a:noFill/>
                          </a:ln>
                          <a:solidFill>
                            <a:srgbClr val="FFFF00"/>
                          </a:solidFill>
                          <a:effectLst/>
                          <a:latin typeface="Coptic1" pitchFamily="2" charset="0"/>
                          <a:cs typeface="Arial" charset="0"/>
                        </a:rPr>
                        <a:t>/ton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PiP~neuma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meym</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i</a:t>
                      </a:r>
                      <a:r>
                        <a:rPr kumimoji="0" lang="en-US" sz="5300" b="0" i="0" u="none" strike="noStrike" cap="none" normalizeH="0" baseline="0" dirty="0">
                          <a:ln>
                            <a:noFill/>
                          </a:ln>
                          <a:solidFill>
                            <a:srgbClr val="FFFF00"/>
                          </a:solidFill>
                          <a:effectLst/>
                          <a:latin typeface="Coptic1" pitchFamily="2" charset="0"/>
                          <a:cs typeface="Arial" charset="0"/>
                        </a:rPr>
                        <a:t>. </a:t>
                      </a:r>
                      <a:endParaRPr kumimoji="0" lang="en-US" sz="5300" b="0" i="0" u="none" strike="noStrike" cap="none" normalizeH="0" baseline="0" dirty="0">
                        <a:ln>
                          <a:noFill/>
                        </a:ln>
                        <a:solidFill>
                          <a:srgbClr val="FFFF00"/>
                        </a:solidFill>
                        <a:effectLst/>
                        <a:latin typeface="CS Avva Shenouda" pitchFamily="34" charset="0"/>
                        <a:cs typeface="Arial" charset="0"/>
                      </a:endParaRP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en-CA"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24627948"/>
      </p:ext>
    </p:extLst>
  </p:cSld>
  <p:clrMapOvr>
    <a:masterClrMapping/>
  </p:clrMapOvr>
  <p:transition/>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1"/>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سبيت إبليس وشياطينه الرديئة. اجتذبه "حصرته" في شبكتك وربطته </a:t>
            </a:r>
            <a:r>
              <a:rPr lang="ar-AE" sz="4267" dirty="0" err="1">
                <a:solidFill>
                  <a:prstClr val="white"/>
                </a:solidFill>
                <a:latin typeface="Arial" panose="020B0604020202020204" pitchFamily="34" charset="0"/>
                <a:cs typeface="Arial"/>
              </a:rPr>
              <a:t>بوثاقات</a:t>
            </a:r>
            <a:r>
              <a:rPr lang="ar-AE" sz="4267" dirty="0">
                <a:solidFill>
                  <a:prstClr val="white"/>
                </a:solidFill>
                <a:latin typeface="Arial" panose="020B0604020202020204" pitchFamily="34" charset="0"/>
                <a:cs typeface="Arial"/>
              </a:rPr>
              <a:t> الظلمة الخارجية. وأغلقت عليه بقوتك المنيعة، يا ابن الله الحقيقي الصالح السميع للذين في التجارب أنت اضأت للجلوس في الظلمة وظلال الموت، يا رب لك المجد الغير فاني،</a:t>
            </a:r>
          </a:p>
        </p:txBody>
      </p:sp>
      <p:sp>
        <p:nvSpPr>
          <p:cNvPr id="7" name="Rectangle 6"/>
          <p:cNvSpPr/>
          <p:nvPr/>
        </p:nvSpPr>
        <p:spPr>
          <a:xfrm>
            <a:off x="47330" y="3236979"/>
            <a:ext cx="12097343" cy="3169714"/>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Tu as capturé Satan et tous ses méchants démons, Tu l’as lié dans Tes filets et Tu l’as enchaîné dans l’obscurité extérieure, Tu l’as enfermé par Ta puissance. Ô véritable Fils de Dieu, Bon et qui entend ceux qui sont dans la tentation, Tu as illuminé ceux qui sont assis dans les ténèbres à l’ombre de la mort. Seigneur, à Toi la gloire infinie.</a:t>
            </a:r>
          </a:p>
        </p:txBody>
      </p:sp>
    </p:spTree>
    <p:extLst>
      <p:ext uri="{BB962C8B-B14F-4D97-AF65-F5344CB8AC3E}">
        <p14:creationId xmlns:p14="http://schemas.microsoft.com/office/powerpoint/2010/main" val="4223382726"/>
      </p:ext>
    </p:extLst>
  </p:cSld>
  <p:clrMapOvr>
    <a:masterClrMapping/>
  </p:clrMapOvr>
  <p:transition/>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2"/>
            <a:ext cx="11405309" cy="2718949"/>
          </a:xfrm>
          <a:prstGeom prst="rect">
            <a:avLst/>
          </a:prstGeom>
        </p:spPr>
        <p:txBody>
          <a:bodyPr wrap="square">
            <a:spAutoFit/>
          </a:bodyPr>
          <a:lstStyle/>
          <a:p>
            <a:pPr algn="ctr" defTabSz="1219170" rtl="1"/>
            <a:r>
              <a:rPr lang="ar-AE" sz="4267" dirty="0" err="1">
                <a:solidFill>
                  <a:prstClr val="white"/>
                </a:solidFill>
                <a:latin typeface="Arial" panose="020B0604020202020204" pitchFamily="34" charset="0"/>
                <a:cs typeface="Arial"/>
              </a:rPr>
              <a:t>إسمعنا</a:t>
            </a:r>
            <a:r>
              <a:rPr lang="ar-AE" sz="4267" dirty="0">
                <a:solidFill>
                  <a:prstClr val="white"/>
                </a:solidFill>
                <a:latin typeface="Arial" panose="020B0604020202020204" pitchFamily="34" charset="0"/>
                <a:cs typeface="Arial"/>
              </a:rPr>
              <a:t> إذ ندعوك واعط نياحاً لأنفس عبيدك. أولئك الذين سبق </a:t>
            </a:r>
            <a:r>
              <a:rPr lang="ar-AE" sz="4267" dirty="0" err="1">
                <a:solidFill>
                  <a:prstClr val="white"/>
                </a:solidFill>
                <a:latin typeface="Arial" panose="020B0604020202020204" pitchFamily="34" charset="0"/>
                <a:cs typeface="Arial"/>
              </a:rPr>
              <a:t>رقادهم</a:t>
            </a:r>
            <a:r>
              <a:rPr lang="ar-AE" sz="4267" dirty="0">
                <a:solidFill>
                  <a:prstClr val="white"/>
                </a:solidFill>
                <a:latin typeface="Arial" panose="020B0604020202020204" pitchFamily="34" charset="0"/>
                <a:cs typeface="Arial"/>
              </a:rPr>
              <a:t> آبائنا وإخوتنا الجسدانيين وكل الذين سلفوا وتوفوا في الأمانة المستقيمة الذين نذكرهم والذين لم نذكرهم الآن. لأن لك العزة وكل شيء في يديك. </a:t>
            </a:r>
          </a:p>
        </p:txBody>
      </p:sp>
      <p:sp>
        <p:nvSpPr>
          <p:cNvPr id="7" name="Rectangle 6"/>
          <p:cNvSpPr/>
          <p:nvPr/>
        </p:nvSpPr>
        <p:spPr>
          <a:xfrm>
            <a:off x="47330" y="3236979"/>
            <a:ext cx="12097343" cy="3169714"/>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Écoute-nous lorsque nous T’appelons, donne le repos aux âmes de Tes serviteurs qui se sont endormis, nos pères et nos frères et tous sont qui sont morts dans la Foi Orthodoxe, ceux dont nous nous souvenons, et ceux dont nous ne nous souvenons pas. Car à Toi la magnificence et tout est entre Tes mains.</a:t>
            </a:r>
          </a:p>
        </p:txBody>
      </p:sp>
    </p:spTree>
    <p:extLst>
      <p:ext uri="{BB962C8B-B14F-4D97-AF65-F5344CB8AC3E}">
        <p14:creationId xmlns:p14="http://schemas.microsoft.com/office/powerpoint/2010/main" val="2731716946"/>
      </p:ext>
    </p:extLst>
  </p:cSld>
  <p:clrMapOvr>
    <a:masterClrMapping/>
  </p:clrMapOvr>
  <p:transition/>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2"/>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أيها الرب الإله تحنن، بمراحمك الكثيرة علي عبيدك الأحياء والأموات. يا خالق كل الطبائع البشرية لأنك كونتها مما لم تكن، أنت الذي تعطي كينونة للإنسان فيحيا. وتأتي عليه بالموت بسلطان.</a:t>
            </a:r>
          </a:p>
        </p:txBody>
      </p:sp>
      <p:sp>
        <p:nvSpPr>
          <p:cNvPr id="7" name="Rectangle 6"/>
          <p:cNvSpPr/>
          <p:nvPr/>
        </p:nvSpPr>
        <p:spPr>
          <a:xfrm>
            <a:off x="47330" y="3585498"/>
            <a:ext cx="12097343" cy="2656818"/>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Ô Seigneur Dieu, sois tendre selon Tes grandes miséricordes, sur Tes serviteurs, les vivants et les morts. Ô créateur de toutes les natures humaines, Tu les créas du néant. Tu es celui qui donne l’existence à l’Homme et il vit, et c’est Toi qui lui donnes la mort par Ta puissance.</a:t>
            </a:r>
          </a:p>
        </p:txBody>
      </p:sp>
    </p:spTree>
    <p:extLst>
      <p:ext uri="{BB962C8B-B14F-4D97-AF65-F5344CB8AC3E}">
        <p14:creationId xmlns:p14="http://schemas.microsoft.com/office/powerpoint/2010/main" val="3742358656"/>
      </p:ext>
    </p:extLst>
  </p:cSld>
  <p:clrMapOvr>
    <a:masterClrMapping/>
  </p:clrMapOvr>
  <p:transition/>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2"/>
            <a:ext cx="11405309" cy="2718949"/>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الذي جعل علي شوكة الموت ضربة لكيلا يجعل لهه سلطان علي المؤمنين به والذين يرجون القيامة، هذا الذي في هذا اليوم العظيم الذي هو عليه الخمسين اعلمتنا بكمال سر الثالوث المقدس المساوي الغير المفترق والغير المتغير.</a:t>
            </a:r>
          </a:p>
        </p:txBody>
      </p:sp>
      <p:sp>
        <p:nvSpPr>
          <p:cNvPr id="7" name="Rectangle 6"/>
          <p:cNvSpPr/>
          <p:nvPr/>
        </p:nvSpPr>
        <p:spPr>
          <a:xfrm>
            <a:off x="47330" y="3585498"/>
            <a:ext cx="12097343" cy="2656818"/>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Tu es celui qui a vaincu l’épine de la mort elle n’a plus aucun pouvoir sur les croyants ni sur tous ceux qui attendent la résurrection. En ce grand jour de la Pentecôte, Tu nous as fais connaître la perfection du mystère de la Sainte Trinité consubstantielle, inséparable et inchangeable. </a:t>
            </a:r>
          </a:p>
        </p:txBody>
      </p:sp>
    </p:spTree>
    <p:extLst>
      <p:ext uri="{BB962C8B-B14F-4D97-AF65-F5344CB8AC3E}">
        <p14:creationId xmlns:p14="http://schemas.microsoft.com/office/powerpoint/2010/main" val="2318124213"/>
      </p:ext>
    </p:extLst>
  </p:cSld>
  <p:clrMapOvr>
    <a:masterClrMapping/>
  </p:clrMapOvr>
  <p:transition/>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0"/>
            <a:ext cx="11405309" cy="2390141"/>
          </a:xfrm>
          <a:prstGeom prst="rect">
            <a:avLst/>
          </a:prstGeom>
        </p:spPr>
        <p:txBody>
          <a:bodyPr wrap="square">
            <a:spAutoFit/>
          </a:bodyPr>
          <a:lstStyle/>
          <a:p>
            <a:pPr algn="ctr" defTabSz="1219170" rtl="1"/>
            <a:r>
              <a:rPr lang="ar-AE" sz="3733" dirty="0">
                <a:solidFill>
                  <a:prstClr val="white"/>
                </a:solidFill>
                <a:latin typeface="Arial" panose="020B0604020202020204" pitchFamily="34" charset="0"/>
                <a:cs typeface="Arial"/>
              </a:rPr>
              <a:t>من قبل إفاضة روحك القدوس علينا مثل ألسنة نارية. قسمتها علي رسلك القديسين، وجعلتهم مبشرين بالأمانة ذات التقوي، وبكلامك الإلهي الذي علمتهم إياه- نتضرع إليك أن تقبل طلبتنا في هذا اليوم المقدس الذي هو كماله كل شيء من أجلنا، ومن أجل الذين وضعوا نفوسهم في يديك.</a:t>
            </a:r>
          </a:p>
        </p:txBody>
      </p:sp>
      <p:sp>
        <p:nvSpPr>
          <p:cNvPr id="7" name="Rectangle 6"/>
          <p:cNvSpPr/>
          <p:nvPr/>
        </p:nvSpPr>
        <p:spPr>
          <a:xfrm>
            <a:off x="47330" y="3039534"/>
            <a:ext cx="12097343" cy="3046988"/>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Tu nous as donné Ton Esprit-Saint comme des langues de feu, Tu l’as divisé sur Tes saints apôtres, et Tu les as fait prêcher la Foi pieuse. Par Tes divines paroles, que Tu leur as enseignées, nous T’implorons de recevoir nos supplications en ce saint jour qui est l’accomplissement de toute chose pour nous et pour tous ceux qui ont mis leurs âmes entre Tes mains.</a:t>
            </a:r>
          </a:p>
        </p:txBody>
      </p:sp>
    </p:spTree>
    <p:extLst>
      <p:ext uri="{BB962C8B-B14F-4D97-AF65-F5344CB8AC3E}">
        <p14:creationId xmlns:p14="http://schemas.microsoft.com/office/powerpoint/2010/main" val="2134968385"/>
      </p:ext>
    </p:extLst>
  </p:cSld>
  <p:clrMapOvr>
    <a:masterClrMapping/>
  </p:clrMapOvr>
  <p:transition/>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3375604"/>
          </a:xfrm>
          <a:prstGeom prst="rect">
            <a:avLst/>
          </a:prstGeom>
        </p:spPr>
        <p:txBody>
          <a:bodyPr wrap="square">
            <a:spAutoFit/>
          </a:bodyPr>
          <a:lstStyle/>
          <a:p>
            <a:pPr algn="ctr" defTabSz="1219170" rtl="1"/>
            <a:r>
              <a:rPr lang="ar-AE" sz="4267" dirty="0" err="1">
                <a:solidFill>
                  <a:prstClr val="white"/>
                </a:solidFill>
                <a:latin typeface="Arial" panose="020B0604020202020204" pitchFamily="34" charset="0"/>
                <a:cs typeface="Arial"/>
              </a:rPr>
              <a:t>إسمعنا</a:t>
            </a:r>
            <a:r>
              <a:rPr lang="ar-AE" sz="4267" dirty="0">
                <a:solidFill>
                  <a:prstClr val="white"/>
                </a:solidFill>
                <a:latin typeface="Arial" panose="020B0604020202020204" pitchFamily="34" charset="0"/>
                <a:cs typeface="Arial"/>
              </a:rPr>
              <a:t> نحن عبيدك </a:t>
            </a:r>
            <a:r>
              <a:rPr lang="ar-AE" sz="4267" dirty="0" err="1">
                <a:solidFill>
                  <a:prstClr val="white"/>
                </a:solidFill>
                <a:latin typeface="Arial" panose="020B0604020202020204" pitchFamily="34" charset="0"/>
                <a:cs typeface="Arial"/>
              </a:rPr>
              <a:t>المذلولين</a:t>
            </a:r>
            <a:r>
              <a:rPr lang="ar-AE" sz="4267" dirty="0">
                <a:solidFill>
                  <a:prstClr val="white"/>
                </a:solidFill>
                <a:latin typeface="Arial" panose="020B0604020202020204" pitchFamily="34" charset="0"/>
                <a:cs typeface="Arial"/>
              </a:rPr>
              <a:t>. إذ نطلب إليك أن تنيح أنفس المسيحين الأرثوذكسيين الطالبيين إليك من أجلهم. الذين رقدوا والذين جازوا من ههنا إلي هناك، لكي يتنيحوا مستريحين في موضع برودة. الموضع الذي هرب منه وجع القلب والكآبة والتنهد. ولتكن نفوسهم في </a:t>
            </a:r>
            <a:r>
              <a:rPr lang="ar-AE" sz="4267" dirty="0" err="1">
                <a:solidFill>
                  <a:prstClr val="white"/>
                </a:solidFill>
                <a:latin typeface="Arial" panose="020B0604020202020204" pitchFamily="34" charset="0"/>
                <a:cs typeface="Arial"/>
              </a:rPr>
              <a:t>مظال</a:t>
            </a:r>
            <a:r>
              <a:rPr lang="ar-AE" sz="4267" dirty="0">
                <a:solidFill>
                  <a:prstClr val="white"/>
                </a:solidFill>
                <a:latin typeface="Arial" panose="020B0604020202020204" pitchFamily="34" charset="0"/>
                <a:cs typeface="Arial"/>
              </a:rPr>
              <a:t> النور</a:t>
            </a:r>
          </a:p>
        </p:txBody>
      </p:sp>
      <p:sp>
        <p:nvSpPr>
          <p:cNvPr id="7" name="Rectangle 6"/>
          <p:cNvSpPr/>
          <p:nvPr/>
        </p:nvSpPr>
        <p:spPr>
          <a:xfrm>
            <a:off x="47330" y="3315084"/>
            <a:ext cx="12097343" cy="3169714"/>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Écoute-nous, Tes humbles serviteurs. Nous Te demandons de donner le repos aux âmes des chrétiens orthodoxes ; ceux qui se sont endormis et sont qui sont passés d’ici à là-bas, donne leur le repos dans le lieu de la paix, lieu où il n’y a ni détresse, ni affliction, ni souffrance. Que leurs âmes se trouvent sous l’ombre de Ta lumière.</a:t>
            </a:r>
          </a:p>
        </p:txBody>
      </p:sp>
    </p:spTree>
    <p:extLst>
      <p:ext uri="{BB962C8B-B14F-4D97-AF65-F5344CB8AC3E}">
        <p14:creationId xmlns:p14="http://schemas.microsoft.com/office/powerpoint/2010/main" val="1061251443"/>
      </p:ext>
    </p:extLst>
  </p:cSld>
  <p:clrMapOvr>
    <a:masterClrMapping/>
  </p:clrMapOvr>
  <p:transition/>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241287"/>
            <a:ext cx="11405309" cy="2964594"/>
          </a:xfrm>
          <a:prstGeom prst="rect">
            <a:avLst/>
          </a:prstGeom>
        </p:spPr>
        <p:txBody>
          <a:bodyPr wrap="square">
            <a:spAutoFit/>
          </a:bodyPr>
          <a:lstStyle/>
          <a:p>
            <a:pPr algn="ctr" defTabSz="1219170" rtl="1"/>
            <a:r>
              <a:rPr lang="ar-AE" sz="3733" dirty="0">
                <a:solidFill>
                  <a:prstClr val="white"/>
                </a:solidFill>
                <a:latin typeface="Arial" panose="020B0604020202020204" pitchFamily="34" charset="0"/>
                <a:cs typeface="Arial"/>
              </a:rPr>
              <a:t>اجعلهم مستحقين للغفران والسلام</a:t>
            </a:r>
            <a:r>
              <a:rPr lang="fr-FR" sz="3733" dirty="0">
                <a:solidFill>
                  <a:prstClr val="white"/>
                </a:solidFill>
                <a:latin typeface="Arial" panose="020B0604020202020204" pitchFamily="34" charset="0"/>
                <a:cs typeface="Arial"/>
              </a:rPr>
              <a:t>.</a:t>
            </a:r>
            <a:r>
              <a:rPr lang="ar-AE" sz="3733" dirty="0">
                <a:solidFill>
                  <a:prstClr val="white"/>
                </a:solidFill>
                <a:latin typeface="Arial" panose="020B0604020202020204" pitchFamily="34" charset="0"/>
                <a:cs typeface="Arial"/>
              </a:rPr>
              <a:t> نسبحك ونبتهل إليك ونقدم لك هذه الصلوات والتقدمات من أجل نفوسنا، اللهم العظيم الأبدي القدوس المحب البشر، الذي جعلنا مستحقين أن نقف في هذه الساعة أمام مجدك الغير المقترب إليه لكي نسبحك ونبارك عجائبك، اغفر لنا نحن عبيدك الغير مستحقين،</a:t>
            </a:r>
          </a:p>
        </p:txBody>
      </p:sp>
      <p:sp>
        <p:nvSpPr>
          <p:cNvPr id="7" name="Rectangle 6"/>
          <p:cNvSpPr/>
          <p:nvPr/>
        </p:nvSpPr>
        <p:spPr>
          <a:xfrm>
            <a:off x="47330" y="3315085"/>
            <a:ext cx="12097343" cy="3046988"/>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Rends-les dignes du pardon et de la paix, nous Te louons dans l’allégresse, nous T’offrons ces prières et oblations pour nos âmes. Ô Dieu Grand, Éternel, Saint et Ami du genre humain, qui nous a rendu dignes de nous tenir debout en cette heure devant Ta gloire inapprochable pour Te louer et bénir Tes merveilles, pardonne-nous, nous Tes indignes serviteurs.</a:t>
            </a:r>
          </a:p>
        </p:txBody>
      </p:sp>
    </p:spTree>
    <p:extLst>
      <p:ext uri="{BB962C8B-B14F-4D97-AF65-F5344CB8AC3E}">
        <p14:creationId xmlns:p14="http://schemas.microsoft.com/office/powerpoint/2010/main" val="3870757515"/>
      </p:ext>
    </p:extLst>
  </p:cSld>
  <p:clrMapOvr>
    <a:masterClrMapping/>
  </p:clrMapOvr>
  <p:transition/>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1"/>
            <a:ext cx="11405309" cy="2062296"/>
          </a:xfrm>
          <a:prstGeom prst="rect">
            <a:avLst/>
          </a:prstGeom>
        </p:spPr>
        <p:txBody>
          <a:bodyPr wrap="square">
            <a:spAutoFit/>
          </a:bodyPr>
          <a:lstStyle/>
          <a:p>
            <a:pPr algn="ctr" defTabSz="1219170" rtl="1"/>
            <a:r>
              <a:rPr lang="ar-AE" sz="4267" dirty="0">
                <a:solidFill>
                  <a:prstClr val="white"/>
                </a:solidFill>
                <a:latin typeface="Arial" panose="020B0604020202020204" pitchFamily="34" charset="0"/>
                <a:cs typeface="Arial"/>
              </a:rPr>
              <a:t>واعط نعمة للذين يقدمون لك من غير أن يروك، ويسبحوك في قلوبهم </a:t>
            </a:r>
            <a:r>
              <a:rPr lang="ar-AE" sz="4267" dirty="0" err="1">
                <a:solidFill>
                  <a:prstClr val="white"/>
                </a:solidFill>
                <a:latin typeface="Arial" panose="020B0604020202020204" pitchFamily="34" charset="0"/>
                <a:cs typeface="Arial"/>
              </a:rPr>
              <a:t>بتسبحة</a:t>
            </a:r>
            <a:r>
              <a:rPr lang="ar-AE" sz="4267" dirty="0">
                <a:solidFill>
                  <a:prstClr val="white"/>
                </a:solidFill>
                <a:latin typeface="Arial" panose="020B0604020202020204" pitchFamily="34" charset="0"/>
                <a:cs typeface="Arial"/>
              </a:rPr>
              <a:t> الثلاث </a:t>
            </a:r>
            <a:r>
              <a:rPr lang="ar-AE" sz="4267" dirty="0" err="1">
                <a:solidFill>
                  <a:prstClr val="white"/>
                </a:solidFill>
                <a:latin typeface="Arial" panose="020B0604020202020204" pitchFamily="34" charset="0"/>
                <a:cs typeface="Arial"/>
              </a:rPr>
              <a:t>التقديسات</a:t>
            </a:r>
            <a:r>
              <a:rPr lang="ar-AE" sz="4267" dirty="0">
                <a:solidFill>
                  <a:prstClr val="white"/>
                </a:solidFill>
                <a:latin typeface="Arial" panose="020B0604020202020204" pitchFamily="34" charset="0"/>
                <a:cs typeface="Arial"/>
              </a:rPr>
              <a:t>، ويشكرونك علي نعمتك العظيمة، هذه التي صنعتها معنا وأنت صانعها كل حين،</a:t>
            </a:r>
          </a:p>
        </p:txBody>
      </p:sp>
      <p:sp>
        <p:nvSpPr>
          <p:cNvPr id="7" name="Rectangle 6"/>
          <p:cNvSpPr/>
          <p:nvPr/>
        </p:nvSpPr>
        <p:spPr>
          <a:xfrm>
            <a:off x="47330" y="3585497"/>
            <a:ext cx="12097343" cy="2143920"/>
          </a:xfrm>
          <a:prstGeom prst="rect">
            <a:avLst/>
          </a:prstGeom>
        </p:spPr>
        <p:txBody>
          <a:bodyPr wrap="square">
            <a:spAutoFit/>
          </a:bodyPr>
          <a:lstStyle/>
          <a:p>
            <a:pPr algn="ctr" defTabSz="1219170"/>
            <a:r>
              <a:rPr lang="fr-FR" sz="3333" b="1" dirty="0">
                <a:solidFill>
                  <a:prstClr val="white"/>
                </a:solidFill>
                <a:latin typeface="Book Antiqua" pitchFamily="18" charset="0"/>
                <a:cs typeface="Arial"/>
              </a:rPr>
              <a:t>Accorde Ta grâce à ceux qui T’offrent sans Te voir, qui Te louent de leurs cœurs avec l’hymne du </a:t>
            </a:r>
            <a:r>
              <a:rPr lang="fr-FR" sz="3333" b="1" dirty="0" err="1">
                <a:solidFill>
                  <a:prstClr val="white"/>
                </a:solidFill>
                <a:latin typeface="Book Antiqua" pitchFamily="18" charset="0"/>
                <a:cs typeface="Arial"/>
              </a:rPr>
              <a:t>Trisagion</a:t>
            </a:r>
            <a:r>
              <a:rPr lang="fr-FR" sz="3333" b="1" dirty="0">
                <a:solidFill>
                  <a:prstClr val="white"/>
                </a:solidFill>
                <a:latin typeface="Book Antiqua" pitchFamily="18" charset="0"/>
                <a:cs typeface="Arial"/>
              </a:rPr>
              <a:t> et qui Te remercient pour Ta grande grâce, que Tu as accomplit avec nous et que Tu accomplis en tout temps.</a:t>
            </a:r>
          </a:p>
        </p:txBody>
      </p:sp>
    </p:spTree>
    <p:extLst>
      <p:ext uri="{BB962C8B-B14F-4D97-AF65-F5344CB8AC3E}">
        <p14:creationId xmlns:p14="http://schemas.microsoft.com/office/powerpoint/2010/main" val="2091080551"/>
      </p:ext>
    </p:extLst>
  </p:cSld>
  <p:clrMapOvr>
    <a:masterClrMapping/>
  </p:clrMapOvr>
  <p:transition/>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164637"/>
            <a:ext cx="11405309" cy="2964594"/>
          </a:xfrm>
          <a:prstGeom prst="rect">
            <a:avLst/>
          </a:prstGeom>
        </p:spPr>
        <p:txBody>
          <a:bodyPr wrap="square">
            <a:spAutoFit/>
          </a:bodyPr>
          <a:lstStyle/>
          <a:p>
            <a:pPr algn="ctr" defTabSz="1219170" rtl="1"/>
            <a:r>
              <a:rPr lang="ar-AE" sz="3733" dirty="0">
                <a:solidFill>
                  <a:prstClr val="white"/>
                </a:solidFill>
                <a:latin typeface="Arial" panose="020B0604020202020204" pitchFamily="34" charset="0"/>
                <a:cs typeface="Arial"/>
              </a:rPr>
              <a:t>أذكر يا رب ضعفنا ولا تهلكنا بآثامنا، لكن أولنا عظم رحمتك تلقاء ضعفنا، انزع عنا ظلمة الخطيئة لكي نسعي في ما للنهار، ونلبس أسلحة النور، لنكمل بغير عثرة، ونصنع كل شيء باله كمسرة ذي </a:t>
            </a:r>
            <a:r>
              <a:rPr lang="ar-AE" sz="3733" dirty="0" err="1">
                <a:solidFill>
                  <a:prstClr val="white"/>
                </a:solidFill>
                <a:latin typeface="Arial" panose="020B0604020202020204" pitchFamily="34" charset="0"/>
                <a:cs typeface="Arial"/>
              </a:rPr>
              <a:t>الطوبي</a:t>
            </a:r>
            <a:r>
              <a:rPr lang="ar-AE" sz="3733" dirty="0">
                <a:solidFill>
                  <a:prstClr val="white"/>
                </a:solidFill>
                <a:latin typeface="Arial" panose="020B0604020202020204" pitchFamily="34" charset="0"/>
                <a:cs typeface="Arial"/>
              </a:rPr>
              <a:t> الحقيقي، المحب البشر، الآب والابن والروح القدس الان وكل اوان و إلي دهر الدهور أمين.</a:t>
            </a:r>
          </a:p>
        </p:txBody>
      </p:sp>
      <p:sp>
        <p:nvSpPr>
          <p:cNvPr id="7" name="Rectangle 6"/>
          <p:cNvSpPr/>
          <p:nvPr/>
        </p:nvSpPr>
        <p:spPr>
          <a:xfrm>
            <a:off x="47330" y="3121607"/>
            <a:ext cx="12097343" cy="3251724"/>
          </a:xfrm>
          <a:prstGeom prst="rect">
            <a:avLst/>
          </a:prstGeom>
        </p:spPr>
        <p:txBody>
          <a:bodyPr wrap="square">
            <a:spAutoFit/>
          </a:bodyPr>
          <a:lstStyle/>
          <a:p>
            <a:pPr algn="ctr" defTabSz="1219170"/>
            <a:r>
              <a:rPr lang="fr-FR" sz="2933" b="1" dirty="0">
                <a:solidFill>
                  <a:prstClr val="white"/>
                </a:solidFill>
                <a:latin typeface="Book Antiqua" pitchFamily="18" charset="0"/>
                <a:cs typeface="Arial"/>
              </a:rPr>
              <a:t>Souviens-Toi Seigneur de notre faiblesse, ne nous fais pas périr à cause de nos iniquités, mais traite-nous selon Ta grande miséricorde. Retire de nous l’obscurité du péché afin que nous marchions dans le jour, que nous revêtions les armes de la lumière, que nous achevons nos jours sans trébuches, et que nous réalisions toute œuvre selon la joie du vrai Béni, l’Ami du genre humain, le Père, le Fils et le Saint-Esprit, maintenant et toujours, et pour les siècles des siècles. Amen.</a:t>
            </a:r>
          </a:p>
        </p:txBody>
      </p:sp>
    </p:spTree>
    <p:extLst>
      <p:ext uri="{BB962C8B-B14F-4D97-AF65-F5344CB8AC3E}">
        <p14:creationId xmlns:p14="http://schemas.microsoft.com/office/powerpoint/2010/main" val="2976386833"/>
      </p:ext>
    </p:extLst>
  </p:cSld>
  <p:clrMapOvr>
    <a:masterClrMapping/>
  </p:clrMapOvr>
  <p:transition/>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AAC8A-D206-A160-4324-981778C2E89B}"/>
            </a:ext>
          </a:extLst>
        </p:cNvPr>
        <p:cNvGrpSpPr/>
        <p:nvPr/>
      </p:nvGrpSpPr>
      <p:grpSpPr>
        <a:xfrm>
          <a:off x="0" y="0"/>
          <a:ext cx="0" cy="0"/>
          <a:chOff x="0" y="0"/>
          <a:chExt cx="0" cy="0"/>
        </a:xfrm>
      </p:grpSpPr>
      <p:graphicFrame>
        <p:nvGraphicFramePr>
          <p:cNvPr id="5" name="Group 2">
            <a:extLst>
              <a:ext uri="{FF2B5EF4-FFF2-40B4-BE49-F238E27FC236}">
                <a16:creationId xmlns:a16="http://schemas.microsoft.com/office/drawing/2014/main" id="{B6BE5596-AD47-75B5-AA42-C7FD319A6F11}"/>
              </a:ext>
            </a:extLst>
          </p:cNvPr>
          <p:cNvGraphicFramePr>
            <a:graphicFrameLocks noGrp="1"/>
          </p:cNvGraphicFramePr>
          <p:nvPr>
            <p:ph/>
          </p:nvPr>
        </p:nvGraphicFramePr>
        <p:xfrm>
          <a:off x="2" y="68627"/>
          <a:ext cx="12191998" cy="6675120"/>
        </p:xfrm>
        <a:graphic>
          <a:graphicData uri="http://schemas.openxmlformats.org/drawingml/2006/table">
            <a:tbl>
              <a:tblPr/>
              <a:tblGrid>
                <a:gridCol w="4547016">
                  <a:extLst>
                    <a:ext uri="{9D8B030D-6E8A-4147-A177-3AD203B41FA5}">
                      <a16:colId xmlns:a16="http://schemas.microsoft.com/office/drawing/2014/main" val="20000"/>
                    </a:ext>
                  </a:extLst>
                </a:gridCol>
                <a:gridCol w="4217233">
                  <a:extLst>
                    <a:ext uri="{9D8B030D-6E8A-4147-A177-3AD203B41FA5}">
                      <a16:colId xmlns:a16="http://schemas.microsoft.com/office/drawing/2014/main" val="20001"/>
                    </a:ext>
                  </a:extLst>
                </a:gridCol>
                <a:gridCol w="3427749">
                  <a:extLst>
                    <a:ext uri="{9D8B030D-6E8A-4147-A177-3AD203B41FA5}">
                      <a16:colId xmlns:a16="http://schemas.microsoft.com/office/drawing/2014/main" val="825199505"/>
                    </a:ext>
                  </a:extLst>
                </a:gridCol>
              </a:tblGrid>
              <a:tr h="6675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500" b="0" i="0" kern="1200" dirty="0">
                          <a:solidFill>
                            <a:schemeClr val="tx1"/>
                          </a:solidFill>
                          <a:effectLst/>
                          <a:latin typeface="Avva_Marcos" panose="04020500000000000000" pitchFamily="82" charset="0"/>
                          <a:ea typeface="+mn-ea"/>
                          <a:cs typeface="+mn-cs"/>
                        </a:rPr>
                        <a:t>G</a:t>
                      </a:r>
                      <a:r>
                        <a:rPr lang="fr-FR" sz="2500" b="0" i="0" kern="1200" dirty="0">
                          <a:solidFill>
                            <a:schemeClr val="tx1"/>
                          </a:solidFill>
                          <a:effectLst/>
                          <a:latin typeface="Coptic1" pitchFamily="2" charset="0"/>
                          <a:ea typeface="+mn-ea"/>
                          <a:cs typeface="+mn-cs"/>
                        </a:rPr>
                        <a:t>e </a:t>
                      </a:r>
                      <a:r>
                        <a:rPr lang="fr-FR" sz="2500" b="0" i="0" kern="1200" dirty="0" err="1">
                          <a:solidFill>
                            <a:schemeClr val="tx1"/>
                          </a:solidFill>
                          <a:effectLst/>
                          <a:latin typeface="Coptic1" pitchFamily="2" charset="0"/>
                          <a:ea typeface="+mn-ea"/>
                          <a:cs typeface="+mn-cs"/>
                        </a:rPr>
                        <a:t>penIwt</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niv</a:t>
                      </a:r>
                      <a:r>
                        <a:rPr lang="fr-FR" sz="2500" b="0" i="0" kern="1200" dirty="0">
                          <a:solidFill>
                            <a:schemeClr val="tx1"/>
                          </a:solidFill>
                          <a:effectLst/>
                          <a:latin typeface="Coptic1" pitchFamily="2" charset="0"/>
                          <a:ea typeface="+mn-ea"/>
                          <a:cs typeface="+mn-cs"/>
                        </a:rPr>
                        <a:t>/oui~ : </a:t>
                      </a:r>
                      <a:r>
                        <a:rPr lang="fr-FR" sz="2500" b="0" i="0" kern="1200" dirty="0" err="1">
                          <a:solidFill>
                            <a:schemeClr val="tx1"/>
                          </a:solidFill>
                          <a:effectLst/>
                          <a:latin typeface="Coptic1" pitchFamily="2" charset="0"/>
                          <a:ea typeface="+mn-ea"/>
                          <a:cs typeface="+mn-cs"/>
                        </a:rPr>
                        <a:t>mareftoubo</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n~je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PekRan</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mareci</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n~je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tekmetouro</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petehnak</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marefswpi</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m~v~r</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t~ve</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hijen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pikahi</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penwik</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n~te</a:t>
                      </a:r>
                      <a:r>
                        <a:rPr lang="fr-FR" sz="2500" b="0" i="0" kern="1200" dirty="0">
                          <a:solidFill>
                            <a:schemeClr val="tx1"/>
                          </a:solidFill>
                          <a:effectLst/>
                          <a:latin typeface="Coptic1" pitchFamily="2" charset="0"/>
                          <a:ea typeface="+mn-ea"/>
                          <a:cs typeface="+mn-cs"/>
                        </a:rPr>
                        <a:t> rac] m/if nan </a:t>
                      </a:r>
                      <a:r>
                        <a:rPr lang="fr-FR" sz="2500" b="0" i="0" kern="1200" dirty="0" err="1">
                          <a:solidFill>
                            <a:schemeClr val="tx1"/>
                          </a:solidFill>
                          <a:effectLst/>
                          <a:latin typeface="Coptic1" pitchFamily="2" charset="0"/>
                          <a:ea typeface="+mn-ea"/>
                          <a:cs typeface="+mn-cs"/>
                        </a:rPr>
                        <a:t>m~voou</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ouoh</a:t>
                      </a:r>
                      <a:r>
                        <a:rPr lang="fr-FR" sz="2500" b="0" i="0" kern="1200" dirty="0">
                          <a:solidFill>
                            <a:schemeClr val="tx1"/>
                          </a:solidFill>
                          <a:effectLst/>
                          <a:latin typeface="Coptic1" pitchFamily="2" charset="0"/>
                          <a:ea typeface="+mn-ea"/>
                          <a:cs typeface="+mn-cs"/>
                        </a:rPr>
                        <a:t> ,a n/</a:t>
                      </a:r>
                      <a:r>
                        <a:rPr lang="fr-FR" sz="2500" b="0" i="0" kern="1200" dirty="0" err="1">
                          <a:solidFill>
                            <a:schemeClr val="tx1"/>
                          </a:solidFill>
                          <a:effectLst/>
                          <a:latin typeface="Coptic1" pitchFamily="2" charset="0"/>
                          <a:ea typeface="+mn-ea"/>
                          <a:cs typeface="+mn-cs"/>
                        </a:rPr>
                        <a:t>e~teron</a:t>
                      </a:r>
                      <a:r>
                        <a:rPr lang="fr-FR" sz="2500" b="0" i="0" kern="1200" dirty="0">
                          <a:solidFill>
                            <a:schemeClr val="tx1"/>
                          </a:solidFill>
                          <a:effectLst/>
                          <a:latin typeface="Coptic1" pitchFamily="2" charset="0"/>
                          <a:ea typeface="+mn-ea"/>
                          <a:cs typeface="+mn-cs"/>
                        </a:rPr>
                        <a:t> nan </a:t>
                      </a:r>
                      <a:r>
                        <a:rPr lang="fr-FR" sz="2500" b="0" i="0" kern="1200" dirty="0" err="1">
                          <a:solidFill>
                            <a:schemeClr val="tx1"/>
                          </a:solidFill>
                          <a:effectLst/>
                          <a:latin typeface="Coptic1" pitchFamily="2" charset="0"/>
                          <a:ea typeface="+mn-ea"/>
                          <a:cs typeface="+mn-cs"/>
                        </a:rPr>
                        <a:t>e~bol</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m~v~r</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hwn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n~ten,w</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e~bol</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n~n</a:t>
                      </a:r>
                      <a:r>
                        <a:rPr lang="fr-FR" sz="2500" b="0" i="0" kern="1200" dirty="0">
                          <a:solidFill>
                            <a:schemeClr val="tx1"/>
                          </a:solidFill>
                          <a:effectLst/>
                          <a:latin typeface="Coptic1" pitchFamily="2" charset="0"/>
                          <a:ea typeface="+mn-ea"/>
                          <a:cs typeface="+mn-cs"/>
                        </a:rPr>
                        <a:t>/</a:t>
                      </a:r>
                      <a:r>
                        <a:rPr lang="fr-FR" sz="2500" b="0" i="0" kern="1200" dirty="0" err="1">
                          <a:solidFill>
                            <a:schemeClr val="tx1"/>
                          </a:solidFill>
                          <a:effectLst/>
                          <a:latin typeface="Coptic1" pitchFamily="2" charset="0"/>
                          <a:ea typeface="+mn-ea"/>
                          <a:cs typeface="+mn-cs"/>
                        </a:rPr>
                        <a:t>e~te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ouon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n~tan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e~rwou</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ouoh</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m~perenten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e~qoun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e~piracmoc</a:t>
                      </a:r>
                      <a:r>
                        <a:rPr lang="fr-FR" sz="2500" b="0" i="0" kern="1200" dirty="0">
                          <a:solidFill>
                            <a:schemeClr val="tx1"/>
                          </a:solidFill>
                          <a:effectLst/>
                          <a:latin typeface="Coptic1" pitchFamily="2" charset="0"/>
                          <a:ea typeface="+mn-ea"/>
                          <a:cs typeface="+mn-cs"/>
                        </a:rPr>
                        <a:t> : alla </a:t>
                      </a:r>
                      <a:r>
                        <a:rPr lang="fr-FR" sz="2500" b="0" i="0" kern="1200" dirty="0" err="1">
                          <a:solidFill>
                            <a:schemeClr val="tx1"/>
                          </a:solidFill>
                          <a:effectLst/>
                          <a:latin typeface="Coptic1" pitchFamily="2" charset="0"/>
                          <a:ea typeface="+mn-ea"/>
                          <a:cs typeface="+mn-cs"/>
                        </a:rPr>
                        <a:t>nahmen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e~bolha</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pipethwou</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P,#c</a:t>
                      </a:r>
                      <a:r>
                        <a:rPr lang="fr-FR" sz="2500" b="0" i="0" kern="1200" dirty="0">
                          <a:solidFill>
                            <a:schemeClr val="tx1"/>
                          </a:solidFill>
                          <a:effectLst/>
                          <a:latin typeface="Coptic1" pitchFamily="2" charset="0"/>
                          <a:ea typeface="+mn-ea"/>
                          <a:cs typeface="+mn-cs"/>
                        </a:rPr>
                        <a:t># I/#c# </a:t>
                      </a:r>
                      <a:r>
                        <a:rPr lang="fr-FR" sz="2500" b="0" i="0" kern="1200" dirty="0" err="1">
                          <a:solidFill>
                            <a:schemeClr val="tx1"/>
                          </a:solidFill>
                          <a:effectLst/>
                          <a:latin typeface="Coptic1" pitchFamily="2" charset="0"/>
                          <a:ea typeface="+mn-ea"/>
                          <a:cs typeface="+mn-cs"/>
                        </a:rPr>
                        <a:t>Peno#c</a:t>
                      </a:r>
                      <a:r>
                        <a:rPr lang="fr-FR" sz="2500" b="0" i="0" kern="1200" dirty="0">
                          <a:solidFill>
                            <a:schemeClr val="tx1"/>
                          </a:solidFill>
                          <a:effectLst/>
                          <a:latin typeface="Coptic1" pitchFamily="2" charset="0"/>
                          <a:ea typeface="+mn-ea"/>
                          <a:cs typeface="+mn-cs"/>
                        </a:rPr>
                        <a:t># : je </a:t>
                      </a:r>
                      <a:r>
                        <a:rPr lang="fr-FR" sz="2500" b="0" i="0" kern="1200" dirty="0" err="1">
                          <a:solidFill>
                            <a:schemeClr val="tx1"/>
                          </a:solidFill>
                          <a:effectLst/>
                          <a:latin typeface="Coptic1" pitchFamily="2" charset="0"/>
                          <a:ea typeface="+mn-ea"/>
                          <a:cs typeface="+mn-cs"/>
                        </a:rPr>
                        <a:t>ywk</a:t>
                      </a:r>
                      <a:r>
                        <a:rPr lang="fr-FR" sz="2500" b="0" i="0" kern="1200" dirty="0">
                          <a:solidFill>
                            <a:schemeClr val="tx1"/>
                          </a:solidFill>
                          <a:effectLst/>
                          <a:latin typeface="Coptic1" pitchFamily="2" charset="0"/>
                          <a:ea typeface="+mn-ea"/>
                          <a:cs typeface="+mn-cs"/>
                        </a:rPr>
                        <a:t> te ]</a:t>
                      </a:r>
                      <a:r>
                        <a:rPr lang="fr-FR" sz="2500" b="0" i="0" kern="1200" dirty="0" err="1">
                          <a:solidFill>
                            <a:schemeClr val="tx1"/>
                          </a:solidFill>
                          <a:effectLst/>
                          <a:latin typeface="Coptic1" pitchFamily="2" charset="0"/>
                          <a:ea typeface="+mn-ea"/>
                          <a:cs typeface="+mn-cs"/>
                        </a:rPr>
                        <a:t>metouro</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jom</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piw~ou</a:t>
                      </a:r>
                      <a:r>
                        <a:rPr lang="fr-FR" sz="2500" b="0" i="0" kern="1200" dirty="0">
                          <a:solidFill>
                            <a:schemeClr val="tx1"/>
                          </a:solidFill>
                          <a:effectLst/>
                          <a:latin typeface="Coptic1" pitchFamily="2" charset="0"/>
                          <a:ea typeface="+mn-ea"/>
                          <a:cs typeface="+mn-cs"/>
                        </a:rPr>
                        <a:t> sa </a:t>
                      </a:r>
                      <a:r>
                        <a:rPr lang="fr-FR" sz="2500" b="0" i="0" kern="1200" dirty="0" err="1">
                          <a:solidFill>
                            <a:schemeClr val="tx1"/>
                          </a:solidFill>
                          <a:effectLst/>
                          <a:latin typeface="Coptic1" pitchFamily="2" charset="0"/>
                          <a:ea typeface="+mn-ea"/>
                          <a:cs typeface="+mn-cs"/>
                        </a:rPr>
                        <a:t>e~neh</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A~m</a:t>
                      </a:r>
                      <a:r>
                        <a:rPr lang="fr-FR" sz="2500" b="0" i="0" kern="1200" dirty="0">
                          <a:solidFill>
                            <a:schemeClr val="tx1"/>
                          </a:solidFill>
                          <a:effectLst/>
                          <a:latin typeface="Coptic1" pitchFamily="2" charset="0"/>
                          <a:ea typeface="+mn-ea"/>
                          <a:cs typeface="+mn-cs"/>
                        </a:rPr>
                        <a:t>/n. </a:t>
                      </a:r>
                      <a:endParaRPr kumimoji="0" lang="en-US" sz="25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none" strike="noStrike" kern="1200" cap="none" spc="0" normalizeH="0" baseline="0" noProof="0" dirty="0">
                          <a:ln>
                            <a:noFill/>
                          </a:ln>
                          <a:solidFill>
                            <a:schemeClr val="tx1"/>
                          </a:solidFill>
                          <a:effectLst/>
                          <a:uLnTx/>
                          <a:uFillTx/>
                          <a:latin typeface="Arial"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et ne nous soumets pas à la tentation, mais délivre-nous du mal, par Le Christ Jésus notre Seigneur, car c’est à Toi qu’appartiennent le règne, la puissance et la gloire éternellement, </a:t>
                      </a:r>
                      <a:r>
                        <a:rPr kumimoji="0" lang="en-US" sz="2400" b="0" i="0" u="none" strike="noStrike" kern="1200" cap="none" spc="0" normalizeH="0" baseline="0" noProof="0" dirty="0">
                          <a:ln>
                            <a:noFill/>
                          </a:ln>
                          <a:solidFill>
                            <a:schemeClr val="tx1"/>
                          </a:solidFill>
                          <a:effectLst/>
                          <a:uLnTx/>
                          <a:uFillTx/>
                          <a:latin typeface="Arial" charset="0"/>
                          <a:ea typeface="+mn-ea"/>
                          <a:cs typeface="Arial" charset="0"/>
                        </a:rPr>
                        <a:t>Amen. </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3100" b="0" i="0" u="none" strike="noStrike" cap="none" normalizeH="0" baseline="0" dirty="0">
                          <a:ln>
                            <a:noFill/>
                          </a:ln>
                          <a:solidFill>
                            <a:schemeClr val="tx1"/>
                          </a:solidFill>
                          <a:effectLst/>
                          <a:latin typeface="Arial" charset="0"/>
                          <a:cs typeface="Arial" charset="0"/>
                        </a:rPr>
                        <a:t>أَبَانَا الَّذِي فِي السَّمَاوَاتِ، لِيَتَقَدَّسِ اسْمُكَ، </a:t>
                      </a:r>
                      <a:r>
                        <a:rPr kumimoji="0" lang="ar-SA" altLang="zh-CN" sz="3100" b="0" i="0" u="none" strike="noStrike" cap="none" normalizeH="0" baseline="0" dirty="0" err="1">
                          <a:ln>
                            <a:noFill/>
                          </a:ln>
                          <a:solidFill>
                            <a:schemeClr val="tx1"/>
                          </a:solidFill>
                          <a:effectLst/>
                          <a:latin typeface="Arial" charset="0"/>
                          <a:cs typeface="Arial" charset="0"/>
                        </a:rPr>
                        <a:t>لِيَأْتِ</a:t>
                      </a:r>
                      <a:r>
                        <a:rPr kumimoji="0" lang="ar-SA" altLang="zh-CN" sz="3100" b="0" i="0" u="none" strike="noStrike" cap="none" normalizeH="0" baseline="0" dirty="0">
                          <a:ln>
                            <a:noFill/>
                          </a:ln>
                          <a:solidFill>
                            <a:schemeClr val="tx1"/>
                          </a:solidFill>
                          <a:effectLst/>
                          <a:latin typeface="Arial" charset="0"/>
                          <a:cs typeface="Arial" charset="0"/>
                        </a:rPr>
                        <a:t> مَلَكُوتُكَ، لِتَكُنْ مَشِيئَتُكَ، كَمَا فِي السَّمَاءِ، كَذَلِكَ عَلَى الأَرْضِ، خُبْزَنَا الَّذِي لِلْغَدِ، أَعْطِنَا الْيَوْمَ، وَاغْفِرْ لَنَا ذُنُوبَنَا، كَمَا نَغْفِرُ نَحْنُ أَيْضاً لِلْمُذْنِبِينَ إِلَيْنَا، وَلا تُدْخِلْنَا فِي تَجْرِبَةٍ، لَكِنْ نَجِّنَا مِنَ الشِّرِّيرِ، بِالْمَسِيحِ يَسُوعَ رَبِّنَا، لأَنَّ لَكَ الْمُلْكَ وَالْقُوَّةَ وَالْمَجْدَ إِلَى الأَبَدِ، آمِينَ. </a:t>
                      </a:r>
                      <a:endParaRPr kumimoji="0" lang="en-CA" sz="31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6007155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47132" name="Group 28"/>
          <p:cNvGraphicFramePr>
            <a:graphicFrameLocks noGrp="1"/>
          </p:cNvGraphicFramePr>
          <p:nvPr>
            <p:extLst>
              <p:ext uri="{D42A27DB-BD31-4B8C-83A1-F6EECF244321}">
                <p14:modId xmlns:p14="http://schemas.microsoft.com/office/powerpoint/2010/main" val="3449163037"/>
              </p:ext>
            </p:extLst>
          </p:nvPr>
        </p:nvGraphicFramePr>
        <p:xfrm>
          <a:off x="-1238" y="0"/>
          <a:ext cx="12192000" cy="5940000"/>
        </p:xfrm>
        <a:graphic>
          <a:graphicData uri="http://schemas.openxmlformats.org/drawingml/2006/table">
            <a:tbl>
              <a:tblPr/>
              <a:tblGrid>
                <a:gridCol w="7025899">
                  <a:extLst>
                    <a:ext uri="{9D8B030D-6E8A-4147-A177-3AD203B41FA5}">
                      <a16:colId xmlns:a16="http://schemas.microsoft.com/office/drawing/2014/main" val="20000"/>
                    </a:ext>
                  </a:extLst>
                </a:gridCol>
                <a:gridCol w="5166101">
                  <a:extLst>
                    <a:ext uri="{9D8B030D-6E8A-4147-A177-3AD203B41FA5}">
                      <a16:colId xmlns:a16="http://schemas.microsoft.com/office/drawing/2014/main" val="20001"/>
                    </a:ext>
                  </a:extLst>
                </a:gridCol>
              </a:tblGrid>
              <a:tr h="27011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L'Esprit le Consolateur</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quand Il est descendu du ciel, </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Il S'est étendu sur chacun, </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ils ont parlé beaucoup de langues. </a:t>
                      </a:r>
                      <a:endParaRPr kumimoji="0" lang="fr-CA" sz="3200" b="0" i="0" u="none" strike="noStrike" cap="none" normalizeH="0" baseline="0" dirty="0">
                        <a:ln>
                          <a:noFill/>
                        </a:ln>
                        <a:solidFill>
                          <a:schemeClr val="tx1"/>
                        </a:solidFill>
                        <a:effectLst/>
                        <a:latin typeface="Arial" charset="0"/>
                        <a:cs typeface="Arial" charset="0"/>
                      </a:endParaRPr>
                    </a:p>
                  </a:txBody>
                  <a:tcPr marL="144000" marR="144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الرُّوح المُعزِّي، </a:t>
                      </a:r>
                      <a:endParaRPr kumimoji="0" lang="en-US"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لَمَّا نزل مِنَ السَّمَاءِ، </a:t>
                      </a:r>
                      <a:endParaRPr kumimoji="0" lang="en-US"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انبَسَطَ على كل واحدٍ فواحدٍ، </a:t>
                      </a:r>
                      <a:br>
                        <a:rPr kumimoji="0" lang="fr-FR"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فنطقوا بألسنةٍ كثيرةٍ. </a:t>
                      </a:r>
                      <a:endParaRPr kumimoji="0" lang="en-US" sz="3700" b="0" i="0" u="none" strike="noStrike" cap="none" normalizeH="0" baseline="0" dirty="0">
                        <a:ln>
                          <a:noFill/>
                        </a:ln>
                        <a:solidFill>
                          <a:schemeClr val="tx1"/>
                        </a:solidFill>
                        <a:effectLst/>
                        <a:latin typeface="Arial" charset="0"/>
                        <a:cs typeface="Arial" charset="0"/>
                      </a:endParaRPr>
                    </a:p>
                  </a:txBody>
                  <a:tcPr marL="144000" marR="144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3883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PiP~neuma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m~Parakl</a:t>
                      </a:r>
                      <a:r>
                        <a:rPr kumimoji="0" lang="en-US" sz="5300" b="0" i="0" u="none" strike="noStrike" cap="none" normalizeH="0" baseline="0" dirty="0">
                          <a:ln>
                            <a:noFill/>
                          </a:ln>
                          <a:solidFill>
                            <a:srgbClr val="FFFF00"/>
                          </a:solidFill>
                          <a:effectLst/>
                          <a:latin typeface="Coptic1" pitchFamily="2" charset="0"/>
                          <a:cs typeface="Arial" charset="0"/>
                        </a:rPr>
                        <a:t>/ton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e~tafi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e~pec</a:t>
                      </a:r>
                      <a:r>
                        <a:rPr kumimoji="0" lang="en-US" sz="5300" b="0" i="0" u="none" strike="noStrike" cap="none" normalizeH="0" baseline="0" dirty="0">
                          <a:ln>
                            <a:noFill/>
                          </a:ln>
                          <a:solidFill>
                            <a:srgbClr val="FFFF00"/>
                          </a:solidFill>
                          <a:effectLst/>
                          <a:latin typeface="Coptic1" pitchFamily="2" charset="0"/>
                          <a:cs typeface="Arial" charset="0"/>
                        </a:rPr>
                        <a:t>/t </a:t>
                      </a:r>
                      <a:r>
                        <a:rPr kumimoji="0" lang="en-US" sz="5300" b="0" i="0" u="none" strike="noStrike" cap="none" normalizeH="0" baseline="0" dirty="0" err="1">
                          <a:ln>
                            <a:noFill/>
                          </a:ln>
                          <a:solidFill>
                            <a:srgbClr val="FFFF00"/>
                          </a:solidFill>
                          <a:effectLst/>
                          <a:latin typeface="Coptic1" pitchFamily="2" charset="0"/>
                          <a:cs typeface="Arial" charset="0"/>
                        </a:rPr>
                        <a:t>e~bolqen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t~ve</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afvwrs</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e~jen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v~ouai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v~ouai</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aucaji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qen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hanm</a:t>
                      </a:r>
                      <a:r>
                        <a:rPr kumimoji="0" lang="en-US" sz="5300" b="0" i="0" u="none" strike="noStrike" cap="none" normalizeH="0" baseline="0" dirty="0">
                          <a:ln>
                            <a:noFill/>
                          </a:ln>
                          <a:solidFill>
                            <a:srgbClr val="FFFF00"/>
                          </a:solidFill>
                          <a:effectLst/>
                          <a:latin typeface="Coptic1" pitchFamily="2" charset="0"/>
                          <a:cs typeface="Arial" charset="0"/>
                        </a:rPr>
                        <a:t>/s </a:t>
                      </a:r>
                      <a:r>
                        <a:rPr kumimoji="0" lang="en-US" sz="5300" b="0" i="0" u="none" strike="noStrike" cap="none" normalizeH="0" baseline="0" dirty="0" err="1">
                          <a:ln>
                            <a:noFill/>
                          </a:ln>
                          <a:solidFill>
                            <a:srgbClr val="FFFF00"/>
                          </a:solidFill>
                          <a:effectLst/>
                          <a:latin typeface="Coptic1" pitchFamily="2" charset="0"/>
                          <a:cs typeface="Arial" charset="0"/>
                        </a:rPr>
                        <a:t>n~lac</a:t>
                      </a:r>
                      <a:r>
                        <a:rPr kumimoji="0" lang="en-US" sz="5300" b="0" i="0" u="none" strike="noStrike" cap="none" normalizeH="0" baseline="0" dirty="0">
                          <a:ln>
                            <a:noFill/>
                          </a:ln>
                          <a:solidFill>
                            <a:srgbClr val="FFFF00"/>
                          </a:solidFill>
                          <a:effectLst/>
                          <a:latin typeface="Coptic1" pitchFamily="2" charset="0"/>
                          <a:cs typeface="Arial" charset="0"/>
                        </a:rPr>
                        <a:t>. </a:t>
                      </a:r>
                      <a:endParaRPr kumimoji="0" lang="en-US" sz="5300" b="0" i="0" u="none" strike="noStrike" cap="none" normalizeH="0" baseline="0" dirty="0">
                        <a:ln>
                          <a:noFill/>
                        </a:ln>
                        <a:solidFill>
                          <a:srgbClr val="FFFF00"/>
                        </a:solidFill>
                        <a:effectLst/>
                        <a:latin typeface="CS Avva Shenouda" pitchFamily="34" charset="0"/>
                        <a:cs typeface="Arial" charset="0"/>
                      </a:endParaRP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
        <p:nvSpPr>
          <p:cNvPr id="2" name="Text Box 77">
            <a:hlinkClick r:id="rId3" action="ppaction://hlinksldjump"/>
            <a:extLst>
              <a:ext uri="{FF2B5EF4-FFF2-40B4-BE49-F238E27FC236}">
                <a16:creationId xmlns:a16="http://schemas.microsoft.com/office/drawing/2014/main" id="{5419BAE5-77F5-BA22-B0FC-0A57224F0CA7}"/>
              </a:ext>
            </a:extLst>
          </p:cNvPr>
          <p:cNvSpPr txBox="1">
            <a:spLocks noChangeArrowheads="1"/>
          </p:cNvSpPr>
          <p:nvPr/>
        </p:nvSpPr>
        <p:spPr bwMode="auto">
          <a:xfrm>
            <a:off x="8591039" y="6121536"/>
            <a:ext cx="3599723" cy="704931"/>
          </a:xfrm>
          <a:prstGeom prst="rect">
            <a:avLst/>
          </a:prstGeom>
          <a:solidFill>
            <a:srgbClr val="800000"/>
          </a:solidFill>
          <a:ln w="57150" cmpd="thickThin">
            <a:solidFill>
              <a:schemeClr val="tx1"/>
            </a:solidFill>
            <a:miter lim="800000"/>
            <a:headEnd/>
            <a:tailEnd/>
          </a:ln>
        </p:spPr>
        <p:txBody>
          <a:bodyPr wrap="square" lIns="24000" tIns="24000" rIns="24000" bIns="24000" anchor="ctr">
            <a:spAutoFit/>
          </a:bodyPr>
          <a:lstStyle/>
          <a:p>
            <a:pPr algn="ctr" defTabSz="1219170" fontAlgn="base">
              <a:spcBef>
                <a:spcPct val="0"/>
              </a:spcBef>
              <a:spcAft>
                <a:spcPct val="0"/>
              </a:spcAft>
              <a:defRPr/>
            </a:pPr>
            <a:r>
              <a:rPr lang="fr-FR" sz="2133" dirty="0">
                <a:solidFill>
                  <a:srgbClr val="FFFFFF"/>
                </a:solidFill>
                <a:latin typeface="Arial" charset="0"/>
                <a:cs typeface="Arial" charset="0"/>
              </a:rPr>
              <a:t>Entrée du Christ en Égypte</a:t>
            </a:r>
            <a:endParaRPr lang="en-CA" sz="2133" dirty="0">
              <a:solidFill>
                <a:srgbClr val="FFFFFF"/>
              </a:solidFill>
              <a:latin typeface="Arial" charset="0"/>
              <a:cs typeface="Arial" charset="0"/>
            </a:endParaRPr>
          </a:p>
          <a:p>
            <a:pPr algn="ctr" defTabSz="1219170" rtl="1" fontAlgn="base">
              <a:spcBef>
                <a:spcPct val="0"/>
              </a:spcBef>
              <a:spcAft>
                <a:spcPct val="0"/>
              </a:spcAft>
              <a:defRPr/>
            </a:pPr>
            <a:r>
              <a:rPr lang="ar-EG" sz="2133" dirty="0">
                <a:solidFill>
                  <a:srgbClr val="FFFFFF"/>
                </a:solidFill>
                <a:latin typeface="Arial" charset="0"/>
                <a:cs typeface="Arial" charset="0"/>
              </a:rPr>
              <a:t>دخول السيد المسيح مصر</a:t>
            </a:r>
            <a:endParaRPr lang="en-CA" sz="2133" dirty="0">
              <a:solidFill>
                <a:srgbClr val="FFFFFF"/>
              </a:solidFill>
              <a:latin typeface="Arial" charset="0"/>
              <a:cs typeface="Arial" charset="0"/>
            </a:endParaRPr>
          </a:p>
        </p:txBody>
      </p:sp>
    </p:spTree>
    <p:extLst>
      <p:ext uri="{BB962C8B-B14F-4D97-AF65-F5344CB8AC3E}">
        <p14:creationId xmlns:p14="http://schemas.microsoft.com/office/powerpoint/2010/main" val="193868027"/>
      </p:ext>
    </p:extLst>
  </p:cSld>
  <p:clrMapOvr>
    <a:masterClrMapping/>
  </p:clrMapOvr>
  <p:transition/>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20347" name="Group 59"/>
          <p:cNvGraphicFramePr>
            <a:graphicFrameLocks noGrp="1"/>
          </p:cNvGraphicFramePr>
          <p:nvPr>
            <p:ph type="tbl" idx="1"/>
          </p:nvPr>
        </p:nvGraphicFramePr>
        <p:xfrm>
          <a:off x="0" y="677333"/>
          <a:ext cx="12192000" cy="4282440"/>
        </p:xfrm>
        <a:graphic>
          <a:graphicData uri="http://schemas.openxmlformats.org/drawingml/2006/table">
            <a:tbl>
              <a:tblPr/>
              <a:tblGrid>
                <a:gridCol w="4140200">
                  <a:extLst>
                    <a:ext uri="{9D8B030D-6E8A-4147-A177-3AD203B41FA5}">
                      <a16:colId xmlns:a16="http://schemas.microsoft.com/office/drawing/2014/main" val="20000"/>
                    </a:ext>
                  </a:extLst>
                </a:gridCol>
                <a:gridCol w="46228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579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Pilaoc</a:t>
                      </a:r>
                      <a:r>
                        <a:rPr kumimoji="0" lang="en-US" sz="32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pitchFamily="34" charset="0"/>
                        </a:rPr>
                        <a:t>الشَّعْبُ : </a:t>
                      </a:r>
                      <a:endParaRPr kumimoji="0" lang="ar-EG"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3919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700" b="0" i="0" u="none" strike="noStrike" cap="none" normalizeH="0" baseline="0" dirty="0" err="1">
                          <a:ln>
                            <a:noFill/>
                          </a:ln>
                          <a:solidFill>
                            <a:schemeClr val="tx1"/>
                          </a:solidFill>
                          <a:effectLst/>
                          <a:latin typeface="Avva_Marcos" panose="04020500000000000000" pitchFamily="82" charset="0"/>
                          <a:cs typeface="Arial" charset="0"/>
                        </a:rPr>
                        <a:t>Q</a:t>
                      </a:r>
                      <a:r>
                        <a:rPr kumimoji="0" lang="en-US" sz="3700" b="0" i="0" u="none" strike="noStrike" cap="none" normalizeH="0" baseline="0" dirty="0" err="1">
                          <a:ln>
                            <a:noFill/>
                          </a:ln>
                          <a:solidFill>
                            <a:schemeClr val="tx1"/>
                          </a:solidFill>
                          <a:effectLst/>
                          <a:latin typeface="Coptic1" pitchFamily="2" charset="0"/>
                          <a:cs typeface="Arial" charset="0"/>
                        </a:rPr>
                        <a:t>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P,#c</a:t>
                      </a:r>
                      <a:r>
                        <a:rPr kumimoji="0" lang="en-US" sz="3700" b="0" i="0" u="none" strike="noStrike" cap="none" normalizeH="0" baseline="0" dirty="0">
                          <a:ln>
                            <a:noFill/>
                          </a:ln>
                          <a:solidFill>
                            <a:schemeClr val="tx1"/>
                          </a:solidFill>
                          <a:effectLst/>
                          <a:latin typeface="Coptic1" pitchFamily="2" charset="0"/>
                          <a:cs typeface="Arial" charset="0"/>
                        </a:rPr>
                        <a:t># I/#c# pen{</a:t>
                      </a:r>
                      <a:r>
                        <a:rPr kumimoji="0" lang="en-US" sz="3700" b="0" i="0" u="none" strike="noStrike" cap="none" normalizeH="0" baseline="0" dirty="0" err="1">
                          <a:ln>
                            <a:noFill/>
                          </a:ln>
                          <a:solidFill>
                            <a:schemeClr val="tx1"/>
                          </a:solidFill>
                          <a:effectLst/>
                          <a:latin typeface="Coptic1" pitchFamily="2" charset="0"/>
                          <a:cs typeface="Arial" charset="0"/>
                        </a:rPr>
                        <a:t>oic</a:t>
                      </a:r>
                      <a:r>
                        <a:rPr kumimoji="0" lang="en-US" sz="37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CA" sz="3700" b="0" i="0" u="none" strike="noStrike" cap="none" normalizeH="0" baseline="0" dirty="0">
                          <a:ln>
                            <a:noFill/>
                          </a:ln>
                          <a:solidFill>
                            <a:schemeClr val="tx1"/>
                          </a:solidFill>
                          <a:effectLst/>
                          <a:latin typeface="Arial" charset="0"/>
                          <a:cs typeface="Arial" charset="0"/>
                        </a:rPr>
                        <a:t>Par le Christ Jésus </a:t>
                      </a:r>
                      <a:r>
                        <a:rPr kumimoji="0" lang="en-CA" sz="3700" b="0" i="0" u="none" strike="noStrike" cap="none" normalizeH="0" baseline="0" dirty="0" err="1">
                          <a:ln>
                            <a:noFill/>
                          </a:ln>
                          <a:solidFill>
                            <a:schemeClr val="tx1"/>
                          </a:solidFill>
                          <a:effectLst/>
                          <a:latin typeface="Arial" charset="0"/>
                          <a:cs typeface="Arial" charset="0"/>
                        </a:rPr>
                        <a:t>notre</a:t>
                      </a:r>
                      <a:r>
                        <a:rPr kumimoji="0" lang="en-CA" sz="3700" b="0" i="0" u="none" strike="noStrike" cap="none" normalizeH="0" baseline="0" dirty="0">
                          <a:ln>
                            <a:noFill/>
                          </a:ln>
                          <a:solidFill>
                            <a:schemeClr val="tx1"/>
                          </a:solidFill>
                          <a:effectLst/>
                          <a:latin typeface="Arial" charset="0"/>
                          <a:cs typeface="Arial" charset="0"/>
                        </a:rPr>
                        <a:t> Seigneur.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0" u="none" strike="noStrike" cap="none" normalizeH="0" baseline="0" dirty="0">
                          <a:ln>
                            <a:noFill/>
                          </a:ln>
                          <a:solidFill>
                            <a:schemeClr val="tx1"/>
                          </a:solidFill>
                          <a:effectLst/>
                          <a:latin typeface="Arial" charset="0"/>
                          <a:cs typeface="Arial" charset="0"/>
                        </a:rPr>
                        <a:t>بِالْمَسِيحِ يَسُوعَ رَبُّنَا.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3811238804"/>
                  </a:ext>
                </a:extLst>
              </a:tr>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Pidia~kwn</a:t>
                      </a:r>
                      <a:r>
                        <a:rPr kumimoji="0" lang="en-US"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diacre :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pitchFamily="34" charset="0"/>
                        </a:rPr>
                        <a:t>الشَّمَّاسُ : </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r h="17983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700" b="0" i="0" u="none" strike="noStrike" cap="none" normalizeH="0" baseline="0" dirty="0">
                          <a:ln>
                            <a:noFill/>
                          </a:ln>
                          <a:solidFill>
                            <a:schemeClr val="tx1"/>
                          </a:solidFill>
                          <a:effectLst/>
                          <a:latin typeface="Coptic1" pitchFamily="2" charset="0"/>
                          <a:cs typeface="Arial" charset="0"/>
                        </a:rPr>
                        <a:t>Tac </a:t>
                      </a:r>
                      <a:r>
                        <a:rPr kumimoji="0" lang="en-US" sz="3700" b="0" i="0" u="none" strike="noStrike" cap="none" normalizeH="0" baseline="0" dirty="0" err="1">
                          <a:ln>
                            <a:noFill/>
                          </a:ln>
                          <a:solidFill>
                            <a:schemeClr val="tx1"/>
                          </a:solidFill>
                          <a:effectLst/>
                          <a:latin typeface="Coptic1" pitchFamily="2" charset="0"/>
                          <a:cs typeface="Arial" charset="0"/>
                        </a:rPr>
                        <a:t>kevalac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u~mwn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tw</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Kuriw</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k~linate</a:t>
                      </a:r>
                      <a:r>
                        <a:rPr kumimoji="0" lang="en-US" sz="37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0" u="none" strike="noStrike" cap="none" normalizeH="0" baseline="0" dirty="0">
                          <a:ln>
                            <a:noFill/>
                          </a:ln>
                          <a:solidFill>
                            <a:schemeClr val="tx1"/>
                          </a:solidFill>
                          <a:effectLst/>
                          <a:latin typeface="Arial" charset="0"/>
                          <a:cs typeface="Arial" charset="0"/>
                        </a:rPr>
                        <a:t>Inclinez vos têtes devant le Seigneur.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charset="0"/>
                        </a:rPr>
                        <a:t>اِحْنُوا رُؤُوسَكُمْ لِلرَّبِّ.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2888149095"/>
                  </a:ext>
                </a:extLst>
              </a:tr>
            </a:tbl>
          </a:graphicData>
        </a:graphic>
      </p:graphicFrame>
    </p:spTree>
  </p:cSld>
  <p:clrMapOvr>
    <a:masterClrMapping/>
  </p:clrMapOvr>
  <p:transition/>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22384" name="Group 48"/>
          <p:cNvGraphicFramePr>
            <a:graphicFrameLocks noGrp="1"/>
          </p:cNvGraphicFramePr>
          <p:nvPr>
            <p:ph type="tbl" idx="1"/>
          </p:nvPr>
        </p:nvGraphicFramePr>
        <p:xfrm>
          <a:off x="0" y="1042416"/>
          <a:ext cx="12192000" cy="4033520"/>
        </p:xfrm>
        <a:graphic>
          <a:graphicData uri="http://schemas.openxmlformats.org/drawingml/2006/table">
            <a:tbl>
              <a:tblPr/>
              <a:tblGrid>
                <a:gridCol w="4165600">
                  <a:extLst>
                    <a:ext uri="{9D8B030D-6E8A-4147-A177-3AD203B41FA5}">
                      <a16:colId xmlns:a16="http://schemas.microsoft.com/office/drawing/2014/main" val="20000"/>
                    </a:ext>
                  </a:extLst>
                </a:gridCol>
                <a:gridCol w="4546600">
                  <a:extLst>
                    <a:ext uri="{9D8B030D-6E8A-4147-A177-3AD203B41FA5}">
                      <a16:colId xmlns:a16="http://schemas.microsoft.com/office/drawing/2014/main" val="20001"/>
                    </a:ext>
                  </a:extLst>
                </a:gridCol>
                <a:gridCol w="3479800">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Pilaoc</a:t>
                      </a:r>
                      <a:r>
                        <a:rPr kumimoji="0" lang="en-US"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Arial" pitchFamily="34" charset="0"/>
                        </a:rPr>
                        <a:t>Le peuple : </a:t>
                      </a:r>
                      <a:endParaRPr kumimoji="0" lang="en-CA" sz="2700" b="0" i="0" u="none" strike="noStrike" cap="none" normalizeH="0" baseline="0" dirty="0">
                        <a:ln>
                          <a:noFill/>
                        </a:ln>
                        <a:solidFill>
                          <a:schemeClr val="tx1"/>
                        </a:solidFill>
                        <a:effectLst/>
                        <a:latin typeface="Avva_Shenouda" pitchFamily="34"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33"/>
                          </a:solidFill>
                          <a:effectLst/>
                          <a:latin typeface="Arial" charset="0"/>
                          <a:cs typeface="Arial" pitchFamily="34" charset="0"/>
                        </a:rPr>
                        <a:t>الشَّعْبُ : </a:t>
                      </a:r>
                      <a:endParaRPr kumimoji="0" lang="ar-EG"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2293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700" b="0" i="0" u="none" strike="noStrike" cap="none" normalizeH="0" baseline="0" dirty="0" err="1">
                          <a:ln>
                            <a:noFill/>
                          </a:ln>
                          <a:solidFill>
                            <a:schemeClr val="tx1"/>
                          </a:solidFill>
                          <a:effectLst/>
                          <a:latin typeface="Coptic1" pitchFamily="2" charset="0"/>
                          <a:cs typeface="Arial" charset="0"/>
                        </a:rPr>
                        <a:t>E~nwpion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cou</a:t>
                      </a:r>
                      <a:r>
                        <a:rPr kumimoji="0" lang="en-US" sz="3700" b="0" i="0" u="none" strike="noStrike" cap="none" normalizeH="0" baseline="0" dirty="0">
                          <a:ln>
                            <a:noFill/>
                          </a:ln>
                          <a:solidFill>
                            <a:schemeClr val="tx1"/>
                          </a:solidFill>
                          <a:effectLst/>
                          <a:latin typeface="Coptic1" pitchFamily="2" charset="0"/>
                          <a:cs typeface="Arial" charset="0"/>
                        </a:rPr>
                        <a:t> Kurie~.</a:t>
                      </a:r>
                      <a:endParaRPr kumimoji="0" lang="en-US" sz="37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0" u="none" strike="noStrike" cap="none" normalizeH="0" baseline="0" dirty="0">
                          <a:ln>
                            <a:noFill/>
                          </a:ln>
                          <a:solidFill>
                            <a:schemeClr val="tx1"/>
                          </a:solidFill>
                          <a:effectLst/>
                          <a:latin typeface="Arial" charset="0"/>
                          <a:cs typeface="Arial" charset="0"/>
                        </a:rPr>
                        <a:t>Devant Toi, Seigneur.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charset="0"/>
                        </a:rPr>
                        <a:t>أَمَامَكَ يَا رَبُّ.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4189386408"/>
                  </a:ext>
                </a:extLst>
              </a:tr>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Pidia~kwn</a:t>
                      </a:r>
                      <a:r>
                        <a:rPr kumimoji="0" lang="en-US"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Arial" pitchFamily="34" charset="0"/>
                        </a:rPr>
                        <a:t>Le diacre : </a:t>
                      </a:r>
                      <a:endParaRPr kumimoji="0" lang="en-US" sz="2700" b="0" i="0" u="none" strike="noStrike" cap="none" normalizeH="0" baseline="0" dirty="0">
                        <a:ln>
                          <a:noFill/>
                        </a:ln>
                        <a:solidFill>
                          <a:schemeClr val="tx1"/>
                        </a:solidFill>
                        <a:effectLst/>
                        <a:latin typeface="Avva_Shenouda" pitchFamily="34"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33"/>
                          </a:solidFill>
                          <a:effectLst/>
                          <a:latin typeface="Arial" charset="0"/>
                          <a:cs typeface="Arial" pitchFamily="34" charset="0"/>
                        </a:rPr>
                        <a:t>الشَّمَّاسُ : </a:t>
                      </a:r>
                      <a:endParaRPr kumimoji="0" lang="fr-FR" sz="2700" b="0" i="0" u="sng" strike="noStrike" cap="none" normalizeH="0" baseline="0" dirty="0">
                        <a:ln>
                          <a:noFill/>
                        </a:ln>
                        <a:solidFill>
                          <a:srgbClr val="FF9933"/>
                        </a:solidFill>
                        <a:effectLst/>
                        <a:latin typeface="Arial" charset="0"/>
                        <a:cs typeface="Arial"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r h="17983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700" b="0" i="0" u="none" strike="noStrike" cap="none" normalizeH="0" baseline="0" dirty="0" err="1">
                          <a:ln>
                            <a:noFill/>
                          </a:ln>
                          <a:solidFill>
                            <a:schemeClr val="tx1"/>
                          </a:solidFill>
                          <a:effectLst/>
                          <a:latin typeface="Coptic1" pitchFamily="2" charset="0"/>
                          <a:cs typeface="Arial" charset="0"/>
                        </a:rPr>
                        <a:t>P~roc,wmen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Yeou</a:t>
                      </a:r>
                      <a:r>
                        <a:rPr kumimoji="0" lang="en-US" sz="3700" b="0" i="0" u="none" strike="noStrike" cap="none" normalizeH="0" baseline="0" dirty="0">
                          <a:ln>
                            <a:noFill/>
                          </a:ln>
                          <a:solidFill>
                            <a:schemeClr val="tx1"/>
                          </a:solidFill>
                          <a:effectLst/>
                          <a:latin typeface="Coptic1" pitchFamily="2" charset="0"/>
                          <a:cs typeface="Arial" charset="0"/>
                        </a:rPr>
                        <a:t> meta </a:t>
                      </a:r>
                      <a:r>
                        <a:rPr kumimoji="0" lang="en-US" sz="3700" b="0" i="0" u="none" strike="noStrike" cap="none" normalizeH="0" baseline="0" dirty="0" err="1">
                          <a:ln>
                            <a:noFill/>
                          </a:ln>
                          <a:solidFill>
                            <a:schemeClr val="tx1"/>
                          </a:solidFill>
                          <a:effectLst/>
                          <a:latin typeface="Coptic1" pitchFamily="2" charset="0"/>
                          <a:cs typeface="Arial" charset="0"/>
                        </a:rPr>
                        <a:t>vobou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A~m</a:t>
                      </a:r>
                      <a:r>
                        <a:rPr kumimoji="0" lang="en-US" sz="3700" b="0" i="0" u="none" strike="noStrike" cap="none" normalizeH="0" baseline="0" dirty="0">
                          <a:ln>
                            <a:noFill/>
                          </a:ln>
                          <a:solidFill>
                            <a:schemeClr val="tx1"/>
                          </a:solidFill>
                          <a:effectLst/>
                          <a:latin typeface="Coptic1" pitchFamily="2" charset="0"/>
                          <a:cs typeface="Arial" charset="0"/>
                        </a:rPr>
                        <a:t>/n.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0" u="none" strike="noStrike" cap="none" normalizeH="0" baseline="0" dirty="0">
                          <a:ln>
                            <a:noFill/>
                          </a:ln>
                          <a:solidFill>
                            <a:schemeClr val="tx1"/>
                          </a:solidFill>
                          <a:effectLst/>
                          <a:latin typeface="Arial" charset="0"/>
                          <a:cs typeface="Arial" charset="0"/>
                        </a:rPr>
                        <a:t>Soyons attentifs dans la crainte de Dieu. Amen.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charset="0"/>
                        </a:rPr>
                        <a:t>اِنْصِتُوا بِخَوْفِ اللهِ. آمِينَ.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4006347426"/>
                  </a:ext>
                </a:extLst>
              </a:tr>
            </a:tbl>
          </a:graphicData>
        </a:graphic>
      </p:graphicFrame>
    </p:spTree>
  </p:cSld>
  <p:clrMapOvr>
    <a:masterClrMapping/>
  </p:clrMapOvr>
  <p:transition/>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24434" name="Group 50"/>
          <p:cNvGraphicFramePr>
            <a:graphicFrameLocks noGrp="1"/>
          </p:cNvGraphicFramePr>
          <p:nvPr/>
        </p:nvGraphicFramePr>
        <p:xfrm>
          <a:off x="0" y="685800"/>
          <a:ext cx="12192000" cy="3816773"/>
        </p:xfrm>
        <a:graphic>
          <a:graphicData uri="http://schemas.openxmlformats.org/drawingml/2006/table">
            <a:tbl>
              <a:tblPr/>
              <a:tblGrid>
                <a:gridCol w="4004733">
                  <a:extLst>
                    <a:ext uri="{9D8B030D-6E8A-4147-A177-3AD203B41FA5}">
                      <a16:colId xmlns:a16="http://schemas.microsoft.com/office/drawing/2014/main" val="20000"/>
                    </a:ext>
                  </a:extLst>
                </a:gridCol>
                <a:gridCol w="4683819">
                  <a:extLst>
                    <a:ext uri="{9D8B030D-6E8A-4147-A177-3AD203B41FA5}">
                      <a16:colId xmlns:a16="http://schemas.microsoft.com/office/drawing/2014/main" val="20001"/>
                    </a:ext>
                  </a:extLst>
                </a:gridCol>
                <a:gridCol w="3503448">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prêtre : </a:t>
                      </a:r>
                      <a:endParaRPr kumimoji="0" lang="en-US" sz="2700" b="0" i="0" u="sng" strike="noStrike" cap="none" normalizeH="0" baseline="0" dirty="0">
                        <a:ln>
                          <a:noFill/>
                        </a:ln>
                        <a:solidFill>
                          <a:srgbClr val="FF9900"/>
                        </a:solidFill>
                        <a:effectLst/>
                        <a:latin typeface="Arial" charset="0"/>
                        <a:cs typeface="Arial" pitchFamily="34"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pitchFamily="34" charset="0"/>
                        </a:rPr>
                        <a:t>الْكَاهِنُ : </a:t>
                      </a:r>
                      <a:endParaRPr kumimoji="0" lang="en-US" sz="2700" b="0" i="0" u="sng" strike="noStrike" cap="none" normalizeH="0" baseline="0" dirty="0">
                        <a:ln>
                          <a:noFill/>
                        </a:ln>
                        <a:solidFill>
                          <a:srgbClr val="FF9900"/>
                        </a:solidFill>
                        <a:effectLst/>
                        <a:latin typeface="Arial" charset="0"/>
                        <a:cs typeface="Arial" pitchFamily="34"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4620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pitchFamily="34" charset="0"/>
                        </a:rPr>
                        <a:t>I~r</a:t>
                      </a:r>
                      <a:r>
                        <a:rPr kumimoji="0" lang="en-US" sz="3700" b="0" i="0" u="none" strike="noStrike" cap="none" normalizeH="0" baseline="0" dirty="0">
                          <a:ln>
                            <a:noFill/>
                          </a:ln>
                          <a:solidFill>
                            <a:schemeClr val="tx1"/>
                          </a:solidFill>
                          <a:effectLst/>
                          <a:latin typeface="Coptic1" pitchFamily="2" charset="0"/>
                          <a:cs typeface="Arial" pitchFamily="34" charset="0"/>
                        </a:rPr>
                        <a:t>/n/ </a:t>
                      </a:r>
                      <a:r>
                        <a:rPr kumimoji="0" lang="en-US" sz="3700" b="0" i="0" u="none" strike="noStrike" cap="none" normalizeH="0" baseline="0" dirty="0" err="1">
                          <a:ln>
                            <a:noFill/>
                          </a:ln>
                          <a:solidFill>
                            <a:schemeClr val="tx1"/>
                          </a:solidFill>
                          <a:effectLst/>
                          <a:latin typeface="Coptic1" pitchFamily="2" charset="0"/>
                          <a:cs typeface="Arial" pitchFamily="34" charset="0"/>
                        </a:rPr>
                        <a:t>paci</a:t>
                      </a:r>
                      <a:r>
                        <a:rPr kumimoji="0" lang="en-US" sz="3700" b="0" i="0" u="none" strike="noStrike" cap="none" normalizeH="0" baseline="0" dirty="0">
                          <a:ln>
                            <a:noFill/>
                          </a:ln>
                          <a:solidFill>
                            <a:schemeClr val="tx1"/>
                          </a:solidFill>
                          <a:effectLst/>
                          <a:latin typeface="Coptic1" pitchFamily="2" charset="0"/>
                          <a:cs typeface="Arial" pitchFamily="34" charset="0"/>
                        </a:rPr>
                        <a:t>. </a:t>
                      </a:r>
                      <a:endParaRPr kumimoji="0" lang="en-US" sz="37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3700" b="1"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La paix soit avec vous</a:t>
                      </a:r>
                      <a:r>
                        <a:rPr kumimoji="0" lang="en-US" sz="43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السَّلَامُ لِجَمِيعِكُمْ.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62240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 </a:t>
                      </a:r>
                      <a:endParaRPr kumimoji="0" lang="en-US" sz="2700" b="0" i="0" u="sng" strike="noStrike" cap="none" normalizeH="0" baseline="0" dirty="0">
                        <a:ln>
                          <a:noFill/>
                        </a:ln>
                        <a:solidFill>
                          <a:srgbClr val="FF9900"/>
                        </a:solidFill>
                        <a:effectLst/>
                        <a:latin typeface="Arial" charset="0"/>
                        <a:cs typeface="Arial" pitchFamily="34"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pitchFamily="34" charset="0"/>
                        </a:rPr>
                        <a:t>الشَّعْبُ : </a:t>
                      </a:r>
                      <a:endParaRPr kumimoji="0" lang="ar-EG"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22936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pitchFamily="34" charset="0"/>
                        </a:rPr>
                        <a:t>Ke </a:t>
                      </a:r>
                      <a:r>
                        <a:rPr kumimoji="0" lang="en-US" sz="3700" b="0" i="0" u="none" strike="noStrike" cap="none" normalizeH="0" baseline="0" dirty="0" err="1">
                          <a:ln>
                            <a:noFill/>
                          </a:ln>
                          <a:solidFill>
                            <a:schemeClr val="tx1"/>
                          </a:solidFill>
                          <a:effectLst/>
                          <a:latin typeface="Coptic1" pitchFamily="2" charset="0"/>
                          <a:cs typeface="Arial" pitchFamily="34" charset="0"/>
                        </a:rPr>
                        <a:t>tw</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p~neumati</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cou</a:t>
                      </a:r>
                      <a:r>
                        <a:rPr kumimoji="0" lang="en-US" sz="3700" b="0" i="0" u="none" strike="noStrike" cap="none" normalizeH="0" baseline="0" dirty="0">
                          <a:ln>
                            <a:noFill/>
                          </a:ln>
                          <a:solidFill>
                            <a:schemeClr val="tx1"/>
                          </a:solidFill>
                          <a:effectLst/>
                          <a:latin typeface="Coptic1" pitchFamily="2" charset="0"/>
                          <a:cs typeface="Arial" pitchFamily="34"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Et avec votre esprit</a:t>
                      </a:r>
                      <a:r>
                        <a:rPr kumimoji="0" lang="en-US" sz="37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وَلِرُوحِكَ أَيْضاً</a:t>
                      </a:r>
                      <a:r>
                        <a:rPr kumimoji="0" lang="en-US" sz="43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3945" name="Group 41"/>
          <p:cNvGraphicFramePr>
            <a:graphicFrameLocks noGrp="1"/>
          </p:cNvGraphicFramePr>
          <p:nvPr>
            <p:ph type="tbl" idx="1"/>
          </p:nvPr>
        </p:nvGraphicFramePr>
        <p:xfrm>
          <a:off x="1" y="540001"/>
          <a:ext cx="12192002" cy="6318002"/>
        </p:xfrm>
        <a:graphic>
          <a:graphicData uri="http://schemas.openxmlformats.org/drawingml/2006/table">
            <a:tbl>
              <a:tblPr/>
              <a:tblGrid>
                <a:gridCol w="7226711">
                  <a:extLst>
                    <a:ext uri="{9D8B030D-6E8A-4147-A177-3AD203B41FA5}">
                      <a16:colId xmlns:a16="http://schemas.microsoft.com/office/drawing/2014/main" val="20000"/>
                    </a:ext>
                  </a:extLst>
                </a:gridCol>
                <a:gridCol w="4965291">
                  <a:extLst>
                    <a:ext uri="{9D8B030D-6E8A-4147-A177-3AD203B41FA5}">
                      <a16:colId xmlns:a16="http://schemas.microsoft.com/office/drawing/2014/main" val="20001"/>
                    </a:ext>
                  </a:extLst>
                </a:gridCol>
              </a:tblGrid>
              <a:tr h="45999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00"/>
                          </a:solidFill>
                          <a:effectLst/>
                          <a:latin typeface="Arial" charset="0"/>
                          <a:cs typeface="Arial" charset="0"/>
                        </a:rPr>
                        <a:t>Le prêtre : </a:t>
                      </a:r>
                      <a:endParaRPr kumimoji="0" lang="fr-CA" sz="24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0" i="0" u="sng" strike="noStrike" cap="none" normalizeH="0" baseline="0" dirty="0">
                          <a:ln>
                            <a:noFill/>
                          </a:ln>
                          <a:solidFill>
                            <a:srgbClr val="FF9900"/>
                          </a:solidFill>
                          <a:effectLst/>
                          <a:latin typeface="Arial" charset="0"/>
                          <a:cs typeface="Arial" charset="0"/>
                        </a:rPr>
                        <a:t>الْكَاهِنُ : </a:t>
                      </a:r>
                      <a:endParaRPr kumimoji="0" lang="en-CA" sz="24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5858003">
                <a:tc>
                  <a:txBody>
                    <a:bodyPr/>
                    <a:lstStyle>
                      <a:lvl1pPr>
                        <a:lnSpc>
                          <a:spcPct val="84000"/>
                        </a:lnSpc>
                        <a:spcBef>
                          <a:spcPts val="1425"/>
                        </a:spcBef>
                        <a:spcAft>
                          <a:spcPts val="13"/>
                        </a:spcAft>
                        <a:buClr>
                          <a:srgbClr val="000000"/>
                        </a:buClr>
                        <a:buSzPct val="100000"/>
                        <a:buFont typeface="Times New Roman" panose="02020603050405020304" pitchFamily="18" charset="0"/>
                        <a:defRPr sz="2400">
                          <a:solidFill>
                            <a:srgbClr val="000000"/>
                          </a:solidFill>
                          <a:latin typeface="Aptos" panose="020B0004020202020204" pitchFamily="34" charset="0"/>
                          <a:cs typeface="Source Han Sans CN" charset="0"/>
                        </a:defRPr>
                      </a:lvl1pPr>
                      <a:lvl2pPr marL="457200">
                        <a:lnSpc>
                          <a:spcPct val="84000"/>
                        </a:lnSpc>
                        <a:spcBef>
                          <a:spcPts val="113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2pPr>
                      <a:lvl3pPr marL="914400">
                        <a:lnSpc>
                          <a:spcPct val="84000"/>
                        </a:lnSpc>
                        <a:spcBef>
                          <a:spcPts val="863"/>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3pPr>
                      <a:lvl4pPr marL="1371600">
                        <a:lnSpc>
                          <a:spcPct val="84000"/>
                        </a:lnSpc>
                        <a:spcBef>
                          <a:spcPts val="575"/>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4pPr>
                      <a:lvl5pPr marL="182880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5pPr>
                      <a:lvl6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6pPr>
                      <a:lvl7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7pPr>
                      <a:lvl8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8pPr>
                      <a:lvl9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9pPr>
                    </a:lstStyle>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Ô Maître Seigneur Jésus-Christ, Fils unique et Verbe de Dieu le Père, Qui a brisé tous les liens de nos péchés par Ta Passion salva­trice et vivifiante.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Tu as soufflé à la face de Tes saints disciples et apôtres purs en leur disant :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Recevez le Saint Esprit, ceux à qui vous remettrez les péchés, ils leur seront remis ; ceux à qui vous les retiendrez, ils leur seront retenus.  »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Maintenant aussi ô Maître, Toi, Qui par l'intermédiaire de Tes saints apôtres, as accordé à ceux qui exer­cent les fonctions sacerdotales en tout temps dans Ta sainte Église, de remet­tre les péchés sur la terre, de lier et de délier les nœuds de l'iniquité. </a:t>
                      </a:r>
                      <a:endParaRPr kumimoji="0" lang="fr-FR" altLang="fr-FR"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616" marR="52616" marT="0" marB="0" horzOverflow="overflow">
                    <a:lnL>
                      <a:noFill/>
                    </a:lnL>
                    <a:lnR>
                      <a:noFill/>
                    </a:lnR>
                    <a:lnT cap="flat">
                      <a:noFill/>
                    </a:lnT>
                    <a:lnB cap="flat">
                      <a:noFill/>
                    </a:lnB>
                    <a:lnTlToBr>
                      <a:noFill/>
                    </a:lnTlToBr>
                    <a:lnBlToTr>
                      <a:noFill/>
                    </a:lnBlToTr>
                    <a:noFill/>
                  </a:tcPr>
                </a:tc>
                <a:tc>
                  <a:txBody>
                    <a:bodyPr/>
                    <a:lstStyle>
                      <a:lvl1pPr>
                        <a:lnSpc>
                          <a:spcPct val="84000"/>
                        </a:lnSpc>
                        <a:spcBef>
                          <a:spcPts val="1425"/>
                        </a:spcBef>
                        <a:spcAft>
                          <a:spcPts val="13"/>
                        </a:spcAft>
                        <a:buClr>
                          <a:srgbClr val="000000"/>
                        </a:buClr>
                        <a:buSzPct val="100000"/>
                        <a:buFont typeface="Times New Roman" panose="02020603050405020304" pitchFamily="18" charset="0"/>
                        <a:defRPr sz="2400">
                          <a:solidFill>
                            <a:srgbClr val="000000"/>
                          </a:solidFill>
                          <a:latin typeface="Aptos" panose="020B0004020202020204" pitchFamily="34" charset="0"/>
                          <a:cs typeface="Source Han Sans CN" charset="0"/>
                        </a:defRPr>
                      </a:lvl1pPr>
                      <a:lvl2pPr marL="457200">
                        <a:lnSpc>
                          <a:spcPct val="84000"/>
                        </a:lnSpc>
                        <a:spcBef>
                          <a:spcPts val="113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2pPr>
                      <a:lvl3pPr marL="914400">
                        <a:lnSpc>
                          <a:spcPct val="84000"/>
                        </a:lnSpc>
                        <a:spcBef>
                          <a:spcPts val="863"/>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3pPr>
                      <a:lvl4pPr marL="1371600">
                        <a:lnSpc>
                          <a:spcPct val="84000"/>
                        </a:lnSpc>
                        <a:spcBef>
                          <a:spcPts val="575"/>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4pPr>
                      <a:lvl5pPr marL="182880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5pPr>
                      <a:lvl6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6pPr>
                      <a:lvl7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7pPr>
                      <a:lvl8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8pPr>
                      <a:lvl9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9p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أَيُّهَا السَّيِّدُ الرَّبُّ يَسُوعُ الْمَسِيحُ،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الِٱبْنُ</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ٱلْوَحِيدُ</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وَكَلِمَةُ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ٱللهِ</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ٱلْآبِ</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ٱلَّذِي</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قَطَعَ كُلَّ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رِبَاطَاتِ</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خَطَايَانَا مِنْ قَبْلِ آلاَمِهِ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ٱلْمُخَلِّصَةِ</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ٱلْمُحْيِيَةِ</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fr-FR"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ٱلَّذِي</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نَفَخَ فِي وُجهِ تَلَامِيذِهِ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ٱلْقِدِّيسِينَ</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وَرُسُلِهِ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ٱلْأَطْهَارِ</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وَقَالَ لَهُمْ</a:t>
                      </a:r>
                      <a:r>
                        <a:rPr kumimoji="0" lang="fr-FR"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fr-FR"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just" defTabSz="914400" rtl="1" eaLnBrk="1" fontAlgn="base" latinLnBrk="0" hangingPunct="1">
                        <a:lnSpc>
                          <a:spcPct val="100000"/>
                        </a:lnSpc>
                        <a:spcBef>
                          <a:spcPct val="0"/>
                        </a:spcBef>
                        <a:spcAft>
                          <a:spcPts val="1000"/>
                        </a:spcAft>
                        <a:buClrTx/>
                        <a:buSzTx/>
                        <a:buFontTx/>
                        <a:buNone/>
                        <a:tabLst/>
                      </a:pPr>
                      <a:r>
                        <a:rPr kumimoji="0" lang="fr-FR"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ٱقْبَلُوا</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ٱلرُّوحَ</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ٱلْقُدُسَ</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مَنْ غَفَرْتُمْ لَهُمْ خَطَايَاهُمْ غُفِرَتْ لَهُمْ، وَمَنْ أَمْسَكْتُمُوهَا عَلَيْهِمْ أُمْسِكَتْ. </a:t>
                      </a:r>
                      <a:r>
                        <a:rPr kumimoji="0" lang="fr-FR"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 </a:t>
                      </a: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أَنْتَ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ٱلآنَ</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أَيْضاً يَا سَيِّدَنَا، مِنْ قَبْلِ رُسُلِكَ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ٱلْأَطْهَارِ</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أَنْعَمْتَ عَلَى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ٱلَّذِينَ</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يَعْمَلُونَ فِي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ٱلْكَهَنُوتِ</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كُلَّ زَمَانٍ فِي كَنِيسَتِكَ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ٱلْمُقَدَّسَةِ</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أَنْ يَغْفِرُوا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ٱلْخَطَايَا</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عَلَى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ٱلْأَرْضِ</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وَيَرْبِطُوا وَيَحُلُّوا كُلَّ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رِبَاطَاتِ</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fr-FR" sz="2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ٱلظُّلْمِ</a:t>
                      </a:r>
                      <a:r>
                        <a:rPr kumimoji="0" lang="ar-SA"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fr-FR"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2616" marR="52616"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2070320906"/>
                  </a:ext>
                </a:extLst>
              </a:tr>
            </a:tbl>
          </a:graphicData>
        </a:graphic>
      </p:graphicFrame>
      <p:graphicFrame>
        <p:nvGraphicFramePr>
          <p:cNvPr id="2" name="Tableau 1">
            <a:extLst>
              <a:ext uri="{FF2B5EF4-FFF2-40B4-BE49-F238E27FC236}">
                <a16:creationId xmlns:a16="http://schemas.microsoft.com/office/drawing/2014/main" id="{01DA660F-7AA0-E8CD-2EAC-029991CEF187}"/>
              </a:ext>
            </a:extLst>
          </p:cNvPr>
          <p:cNvGraphicFramePr>
            <a:graphicFrameLocks noGrp="1"/>
          </p:cNvGraphicFramePr>
          <p:nvPr/>
        </p:nvGraphicFramePr>
        <p:xfrm>
          <a:off x="2032000" y="0"/>
          <a:ext cx="8128000" cy="5400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49476720"/>
                    </a:ext>
                  </a:extLst>
                </a:gridCol>
              </a:tblGrid>
              <a:tr h="540000">
                <a:tc>
                  <a:txBody>
                    <a:bodyPr/>
                    <a:lstStyle/>
                    <a:p>
                      <a:pPr algn="ctr"/>
                      <a:r>
                        <a:rPr lang="fr-FR" sz="2800" dirty="0">
                          <a:solidFill>
                            <a:schemeClr val="tx1"/>
                          </a:solidFill>
                          <a:latin typeface="Arial" panose="020B0604020202020204" pitchFamily="34" charset="0"/>
                        </a:rPr>
                        <a:t>Absolution - </a:t>
                      </a:r>
                      <a:r>
                        <a:rPr lang="ar-EG" sz="2800" dirty="0">
                          <a:solidFill>
                            <a:schemeClr val="tx1"/>
                          </a:solidFill>
                          <a:latin typeface="Arial" panose="020B0604020202020204" pitchFamily="34" charset="0"/>
                        </a:rPr>
                        <a:t>التحليل</a:t>
                      </a:r>
                      <a:endParaRPr lang="fr-FR" sz="2800" dirty="0">
                        <a:solidFill>
                          <a:schemeClr val="tx1"/>
                        </a:solidFill>
                        <a:latin typeface="Arial" panose="020B0604020202020204" pitchFamily="34"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036909"/>
                  </a:ext>
                </a:extLst>
              </a:tr>
            </a:tbl>
          </a:graphicData>
        </a:graphic>
      </p:graphicFrame>
    </p:spTree>
  </p:cSld>
  <p:clrMapOvr>
    <a:masterClrMapping/>
  </p:clrMapOvr>
  <p:transition/>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020" name="Group 20"/>
          <p:cNvGraphicFramePr>
            <a:graphicFrameLocks noGrp="1"/>
          </p:cNvGraphicFramePr>
          <p:nvPr>
            <p:ph type="tbl" idx="1"/>
          </p:nvPr>
        </p:nvGraphicFramePr>
        <p:xfrm>
          <a:off x="1" y="84667"/>
          <a:ext cx="12192000" cy="6578600"/>
        </p:xfrm>
        <a:graphic>
          <a:graphicData uri="http://schemas.openxmlformats.org/drawingml/2006/table">
            <a:tbl>
              <a:tblPr/>
              <a:tblGrid>
                <a:gridCol w="6921909">
                  <a:extLst>
                    <a:ext uri="{9D8B030D-6E8A-4147-A177-3AD203B41FA5}">
                      <a16:colId xmlns:a16="http://schemas.microsoft.com/office/drawing/2014/main" val="20000"/>
                    </a:ext>
                  </a:extLst>
                </a:gridCol>
                <a:gridCol w="5270091">
                  <a:extLst>
                    <a:ext uri="{9D8B030D-6E8A-4147-A177-3AD203B41FA5}">
                      <a16:colId xmlns:a16="http://schemas.microsoft.com/office/drawing/2014/main" val="20001"/>
                    </a:ext>
                  </a:extLst>
                </a:gridCol>
              </a:tblGrid>
              <a:tr h="6578600">
                <a:tc>
                  <a:txBody>
                    <a:bodyPr/>
                    <a:lstStyle>
                      <a:lvl1pPr>
                        <a:lnSpc>
                          <a:spcPct val="84000"/>
                        </a:lnSpc>
                        <a:spcBef>
                          <a:spcPts val="1425"/>
                        </a:spcBef>
                        <a:spcAft>
                          <a:spcPts val="13"/>
                        </a:spcAft>
                        <a:buClr>
                          <a:srgbClr val="000000"/>
                        </a:buClr>
                        <a:buSzPct val="100000"/>
                        <a:buFont typeface="Times New Roman" panose="02020603050405020304" pitchFamily="18" charset="0"/>
                        <a:defRPr sz="2400">
                          <a:solidFill>
                            <a:srgbClr val="000000"/>
                          </a:solidFill>
                          <a:latin typeface="Aptos" panose="020B0004020202020204" pitchFamily="34" charset="0"/>
                          <a:cs typeface="Source Han Sans CN" charset="0"/>
                        </a:defRPr>
                      </a:lvl1pPr>
                      <a:lvl2pPr marL="457200">
                        <a:lnSpc>
                          <a:spcPct val="84000"/>
                        </a:lnSpc>
                        <a:spcBef>
                          <a:spcPts val="113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2pPr>
                      <a:lvl3pPr marL="914400">
                        <a:lnSpc>
                          <a:spcPct val="84000"/>
                        </a:lnSpc>
                        <a:spcBef>
                          <a:spcPts val="863"/>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3pPr>
                      <a:lvl4pPr marL="1371600">
                        <a:lnSpc>
                          <a:spcPct val="84000"/>
                        </a:lnSpc>
                        <a:spcBef>
                          <a:spcPts val="575"/>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4pPr>
                      <a:lvl5pPr marL="182880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5pPr>
                      <a:lvl6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6pPr>
                      <a:lvl7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7pPr>
                      <a:lvl8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8pPr>
                      <a:lvl9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9pPr>
                    </a:lstStyle>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7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Nous implorons et nous supplions Ta bonté, ô Ami du genre humain, pour Tes serviteurs,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mes pères, mes frères et mes sœurs,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et mon humble personne, ceux qui se sont inclinés devant Ta sainte gloire.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Accorde-nous Ta miséricorde et brise tous les liens de nos péchés.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Si nous avons failli contre Toi sciemment ou par ignorance, par faiblesse, par action, par parole ou par omission,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Toi, Qui connais la faiblesse du genre humain, Dieu très bon et Ami des hommes, accorde-nous la rémission de nos péchés. </a:t>
                      </a:r>
                      <a:endParaRPr kumimoji="0" lang="fr-FR" altLang="fr-FR" sz="2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615" marR="52615" marT="0" marB="0" horzOverflow="overflow">
                    <a:lnL>
                      <a:noFill/>
                    </a:lnL>
                    <a:lnR>
                      <a:noFill/>
                    </a:lnR>
                    <a:lnT cap="flat">
                      <a:noFill/>
                    </a:lnT>
                    <a:lnB cap="flat">
                      <a:noFill/>
                    </a:lnB>
                    <a:lnTlToBr>
                      <a:noFill/>
                    </a:lnTlToBr>
                    <a:lnBlToTr>
                      <a:noFill/>
                    </a:lnBlToTr>
                    <a:noFill/>
                  </a:tcPr>
                </a:tc>
                <a:tc>
                  <a:txBody>
                    <a:bodyPr/>
                    <a:lstStyle>
                      <a:lvl1pPr>
                        <a:lnSpc>
                          <a:spcPct val="84000"/>
                        </a:lnSpc>
                        <a:spcBef>
                          <a:spcPts val="1425"/>
                        </a:spcBef>
                        <a:spcAft>
                          <a:spcPts val="13"/>
                        </a:spcAft>
                        <a:buClr>
                          <a:srgbClr val="000000"/>
                        </a:buClr>
                        <a:buSzPct val="100000"/>
                        <a:buFont typeface="Times New Roman" panose="02020603050405020304" pitchFamily="18" charset="0"/>
                        <a:defRPr sz="2400">
                          <a:solidFill>
                            <a:srgbClr val="000000"/>
                          </a:solidFill>
                          <a:latin typeface="Aptos" panose="020B0004020202020204" pitchFamily="34" charset="0"/>
                          <a:cs typeface="Source Han Sans CN" charset="0"/>
                        </a:defRPr>
                      </a:lvl1pPr>
                      <a:lvl2pPr marL="457200">
                        <a:lnSpc>
                          <a:spcPct val="84000"/>
                        </a:lnSpc>
                        <a:spcBef>
                          <a:spcPts val="113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2pPr>
                      <a:lvl3pPr marL="914400">
                        <a:lnSpc>
                          <a:spcPct val="84000"/>
                        </a:lnSpc>
                        <a:spcBef>
                          <a:spcPts val="863"/>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3pPr>
                      <a:lvl4pPr marL="1371600">
                        <a:lnSpc>
                          <a:spcPct val="84000"/>
                        </a:lnSpc>
                        <a:spcBef>
                          <a:spcPts val="575"/>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4pPr>
                      <a:lvl5pPr marL="182880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5pPr>
                      <a:lvl6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6pPr>
                      <a:lvl7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7pPr>
                      <a:lvl8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8pPr>
                      <a:lvl9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9p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2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ٱلْآنَ</a:t>
                      </a:r>
                      <a:r>
                        <a:rPr kumimoji="0" lang="ar-SA"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أَيْضاً نَسْأَلُ وَنَطْلُبُ مِنْ صَلَاحِكَ يَا مُحِبَّ </a:t>
                      </a:r>
                      <a:r>
                        <a:rPr kumimoji="0" lang="ar-SA" altLang="fr-FR" sz="2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ٱلْبَشَرِ</a:t>
                      </a:r>
                      <a:r>
                        <a:rPr kumimoji="0" lang="ar-SA"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عَنْ عَبِيدِكَ، </a:t>
                      </a:r>
                      <a:endParaRPr kumimoji="0" lang="fr-FR"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آبَائِي وَإِخْوَتِي، </a:t>
                      </a:r>
                      <a:endParaRPr kumimoji="0" lang="fr-FR"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وَضَعْفِ، هَؤُلَاءِ </a:t>
                      </a:r>
                      <a:r>
                        <a:rPr kumimoji="0" lang="ar-SA" altLang="fr-FR" sz="2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ٱلْمُنْحَنِينَ</a:t>
                      </a:r>
                      <a:r>
                        <a:rPr kumimoji="0" lang="ar-SA"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بِرُؤُوسِهِمْ أَمَامَ مَجْدِكَ </a:t>
                      </a:r>
                      <a:r>
                        <a:rPr kumimoji="0" lang="ar-SA" altLang="fr-FR" sz="2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ٱلْمُقَدَّسِ</a:t>
                      </a:r>
                      <a:r>
                        <a:rPr kumimoji="0" lang="ar-SA"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fr-FR"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2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ٱرْزُقْنَا</a:t>
                      </a:r>
                      <a:r>
                        <a:rPr kumimoji="0" lang="ar-SA"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رَحْمَتَكَ، </a:t>
                      </a:r>
                      <a:r>
                        <a:rPr kumimoji="0" lang="ar-SA" altLang="fr-FR" sz="2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وَٱقْطَعْ</a:t>
                      </a:r>
                      <a:r>
                        <a:rPr kumimoji="0" lang="ar-SA"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كُلَّ </a:t>
                      </a:r>
                      <a:r>
                        <a:rPr kumimoji="0" lang="ar-SA" altLang="fr-FR" sz="2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رِبَاطَاتِ</a:t>
                      </a:r>
                      <a:r>
                        <a:rPr kumimoji="0" lang="ar-SA"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خَطَايَانَا. </a:t>
                      </a:r>
                      <a:endParaRPr kumimoji="0" lang="fr-FR"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وَإِنْ كُنَّا أَخْطَأْنَا إِلَيْكَ فِي شَيْءٍ، بِعِلْمٍ أَوْ بِغَيْرِ عِلْمٍ، أَوْ بِجَزَعِ </a:t>
                      </a:r>
                      <a:r>
                        <a:rPr kumimoji="0" lang="ar-SA" altLang="fr-FR" sz="2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ٱلْقَلْبِ</a:t>
                      </a:r>
                      <a:r>
                        <a:rPr kumimoji="0" lang="ar-SA"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أَوْ </a:t>
                      </a:r>
                      <a:r>
                        <a:rPr kumimoji="0" lang="ar-SA" altLang="fr-FR" sz="2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بِٱلْفِعْلِ</a:t>
                      </a:r>
                      <a:r>
                        <a:rPr kumimoji="0" lang="ar-SA"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أَوْ </a:t>
                      </a:r>
                      <a:r>
                        <a:rPr kumimoji="0" lang="ar-SA" altLang="fr-FR" sz="2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بِٱلْقَوْلِ</a:t>
                      </a:r>
                      <a:r>
                        <a:rPr kumimoji="0" lang="ar-SA"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أَوْ بِصِغَرِ </a:t>
                      </a:r>
                      <a:r>
                        <a:rPr kumimoji="0" lang="ar-SA" altLang="fr-FR" sz="2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ٱلْقَلْبِ</a:t>
                      </a:r>
                      <a:r>
                        <a:rPr kumimoji="0" lang="ar-SA"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fr-FR"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فَأَنْتَ أَيُّهَا </a:t>
                      </a:r>
                      <a:r>
                        <a:rPr kumimoji="0" lang="ar-SA" altLang="fr-FR" sz="2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ٱلسَّيِّدُ</a:t>
                      </a:r>
                      <a:r>
                        <a:rPr kumimoji="0" lang="ar-SA"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fr-FR" sz="2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ٱلْعَارِفُ</a:t>
                      </a:r>
                      <a:r>
                        <a:rPr kumimoji="0" lang="ar-SA"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بِضَعْفِ </a:t>
                      </a:r>
                      <a:r>
                        <a:rPr kumimoji="0" lang="ar-SA" altLang="fr-FR" sz="2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ٱلْبَشَرِ</a:t>
                      </a:r>
                      <a:r>
                        <a:rPr kumimoji="0" lang="ar-SA"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كَصَالِحٍ وَمُحِبِّ </a:t>
                      </a:r>
                      <a:r>
                        <a:rPr kumimoji="0" lang="ar-SA" altLang="fr-FR" sz="2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ٱلْبَشَرِ</a:t>
                      </a:r>
                      <a:r>
                        <a:rPr kumimoji="0" lang="ar-SA"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fr-FR" sz="2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ٱللَّهُمَّ</a:t>
                      </a:r>
                      <a:r>
                        <a:rPr kumimoji="0" lang="ar-SA"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أَنْعِمْ عَلَيْنَا بِغُفْرَانِ خَطَايَانَا. </a:t>
                      </a:r>
                      <a:endParaRPr kumimoji="0" lang="fr-FR" altLang="fr-FR" sz="2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52615" marR="52615"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071" name="Group 23"/>
          <p:cNvGraphicFramePr>
            <a:graphicFrameLocks noGrp="1"/>
          </p:cNvGraphicFramePr>
          <p:nvPr>
            <p:ph type="tbl" idx="1"/>
          </p:nvPr>
        </p:nvGraphicFramePr>
        <p:xfrm>
          <a:off x="0" y="442179"/>
          <a:ext cx="12192000" cy="6211147"/>
        </p:xfrm>
        <a:graphic>
          <a:graphicData uri="http://schemas.openxmlformats.org/drawingml/2006/table">
            <a:tbl>
              <a:tblPr/>
              <a:tblGrid>
                <a:gridCol w="6995219">
                  <a:extLst>
                    <a:ext uri="{9D8B030D-6E8A-4147-A177-3AD203B41FA5}">
                      <a16:colId xmlns:a16="http://schemas.microsoft.com/office/drawing/2014/main" val="20000"/>
                    </a:ext>
                  </a:extLst>
                </a:gridCol>
                <a:gridCol w="5196781">
                  <a:extLst>
                    <a:ext uri="{9D8B030D-6E8A-4147-A177-3AD203B41FA5}">
                      <a16:colId xmlns:a16="http://schemas.microsoft.com/office/drawing/2014/main" val="20001"/>
                    </a:ext>
                  </a:extLst>
                </a:gridCol>
              </a:tblGrid>
              <a:tr h="6211147">
                <a:tc>
                  <a:txBody>
                    <a:bodyPr/>
                    <a:lstStyle>
                      <a:lvl1pPr>
                        <a:lnSpc>
                          <a:spcPct val="84000"/>
                        </a:lnSpc>
                        <a:spcBef>
                          <a:spcPts val="1425"/>
                        </a:spcBef>
                        <a:spcAft>
                          <a:spcPts val="13"/>
                        </a:spcAft>
                        <a:buClr>
                          <a:srgbClr val="000000"/>
                        </a:buClr>
                        <a:buSzPct val="100000"/>
                        <a:buFont typeface="Times New Roman" panose="02020603050405020304" pitchFamily="18" charset="0"/>
                        <a:defRPr sz="2400">
                          <a:solidFill>
                            <a:srgbClr val="000000"/>
                          </a:solidFill>
                          <a:latin typeface="Aptos" panose="020B0004020202020204" pitchFamily="34" charset="0"/>
                          <a:cs typeface="Source Han Sans CN" charset="0"/>
                        </a:defRPr>
                      </a:lvl1pPr>
                      <a:lvl2pPr marL="457200">
                        <a:lnSpc>
                          <a:spcPct val="84000"/>
                        </a:lnSpc>
                        <a:spcBef>
                          <a:spcPts val="113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2pPr>
                      <a:lvl3pPr marL="914400">
                        <a:lnSpc>
                          <a:spcPct val="84000"/>
                        </a:lnSpc>
                        <a:spcBef>
                          <a:spcPts val="863"/>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3pPr>
                      <a:lvl4pPr marL="1371600">
                        <a:lnSpc>
                          <a:spcPct val="84000"/>
                        </a:lnSpc>
                        <a:spcBef>
                          <a:spcPts val="575"/>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4pPr>
                      <a:lvl5pPr marL="182880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5pPr>
                      <a:lvl6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6pPr>
                      <a:lvl7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7pPr>
                      <a:lvl8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8pPr>
                      <a:lvl9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9pPr>
                    </a:lstStyle>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Bénis-nous.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Purifie-nous, absous-nous.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Et absous tout Ton peuple.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Remplis-nous de Ta crainte, guide-nous à l'accomplissement de Ta sainte volonté. </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fr-FR" altLang="fr-FR"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Car Tu es notre Dieu, à Qui Il convient de rendre gloire, honneur, magnificence, et adora­tion, avec Ton Père très bon, et le Saint-Esprit vivifiant et consubstantiel à Toi. </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fr-FR" altLang="fr-FR"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Maintenant et toujours et pour les siècles des siècles, amen. </a:t>
                      </a:r>
                      <a:endParaRPr kumimoji="0" lang="fr-FR" altLang="fr-FR"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2" marR="68572" marT="0" marB="0" horzOverflow="overflow">
                    <a:lnL>
                      <a:noFill/>
                    </a:lnL>
                    <a:lnR>
                      <a:noFill/>
                    </a:lnR>
                    <a:lnT cap="flat">
                      <a:noFill/>
                    </a:lnT>
                    <a:lnB cap="flat">
                      <a:noFill/>
                    </a:lnB>
                    <a:lnTlToBr>
                      <a:noFill/>
                    </a:lnTlToBr>
                    <a:lnBlToTr>
                      <a:noFill/>
                    </a:lnBlToTr>
                    <a:noFill/>
                  </a:tcPr>
                </a:tc>
                <a:tc>
                  <a:txBody>
                    <a:bodyPr/>
                    <a:lstStyle>
                      <a:lvl1pPr>
                        <a:lnSpc>
                          <a:spcPct val="84000"/>
                        </a:lnSpc>
                        <a:spcBef>
                          <a:spcPts val="1425"/>
                        </a:spcBef>
                        <a:spcAft>
                          <a:spcPts val="13"/>
                        </a:spcAft>
                        <a:buClr>
                          <a:srgbClr val="000000"/>
                        </a:buClr>
                        <a:buSzPct val="100000"/>
                        <a:buFont typeface="Times New Roman" panose="02020603050405020304" pitchFamily="18" charset="0"/>
                        <a:defRPr sz="2400">
                          <a:solidFill>
                            <a:srgbClr val="000000"/>
                          </a:solidFill>
                          <a:latin typeface="Aptos" panose="020B0004020202020204" pitchFamily="34" charset="0"/>
                          <a:cs typeface="Source Han Sans CN" charset="0"/>
                        </a:defRPr>
                      </a:lvl1pPr>
                      <a:lvl2pPr marL="457200">
                        <a:lnSpc>
                          <a:spcPct val="84000"/>
                        </a:lnSpc>
                        <a:spcBef>
                          <a:spcPts val="113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2pPr>
                      <a:lvl3pPr marL="914400">
                        <a:lnSpc>
                          <a:spcPct val="84000"/>
                        </a:lnSpc>
                        <a:spcBef>
                          <a:spcPts val="863"/>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3pPr>
                      <a:lvl4pPr marL="1371600">
                        <a:lnSpc>
                          <a:spcPct val="84000"/>
                        </a:lnSpc>
                        <a:spcBef>
                          <a:spcPts val="575"/>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4pPr>
                      <a:lvl5pPr marL="182880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5pPr>
                      <a:lvl6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6pPr>
                      <a:lvl7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7pPr>
                      <a:lvl8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8pPr>
                      <a:lvl9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9p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بَارِكْنَا. </a:t>
                      </a:r>
                      <a:endParaRPr kumimoji="0" lang="fr-FR"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طَهِّرْنَا، حَلِّلْنَا. </a:t>
                      </a:r>
                      <a:endParaRPr kumimoji="0" lang="fr-FR"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وَحَلِّلْ سَائِرَ شَعْبِكَ. </a:t>
                      </a:r>
                      <a:endParaRPr kumimoji="0" lang="fr-FR"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3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ٱمْلَأْنَا</a:t>
                      </a:r>
                      <a:r>
                        <a:rPr kumimoji="0" lang="ar-SA"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مِنْ خَوْفِكَ، وَقَوِّمْنَا إِلَى إِرَادَتِكَ </a:t>
                      </a:r>
                      <a:r>
                        <a:rPr kumimoji="0" lang="ar-SA" altLang="fr-FR" sz="3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ٱلْمُقَدَّسَةِ</a:t>
                      </a:r>
                      <a:r>
                        <a:rPr kumimoji="0" lang="ar-SA"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fr-FR" sz="3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ٱلصَّالِحَةِ</a:t>
                      </a:r>
                      <a:r>
                        <a:rPr kumimoji="0" lang="ar-SA"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fr-FR"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لِأَنَّكَ أَنْتَ هُوَ إِلَهُنَا </a:t>
                      </a:r>
                      <a:r>
                        <a:rPr kumimoji="0" lang="ar-SA" altLang="fr-FR" sz="3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ٱلَّذِي</a:t>
                      </a:r>
                      <a:r>
                        <a:rPr kumimoji="0" lang="ar-SA"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يَلِيقُ بِكَ </a:t>
                      </a:r>
                      <a:r>
                        <a:rPr kumimoji="0" lang="ar-SA" altLang="fr-FR" sz="3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ٱلْمَجْدُ</a:t>
                      </a:r>
                      <a:r>
                        <a:rPr kumimoji="0" lang="ar-SA"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fr-FR" sz="3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وَٱلْكَرَامَةُ</a:t>
                      </a:r>
                      <a:r>
                        <a:rPr kumimoji="0" lang="ar-SA"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fr-FR" sz="3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وَٱلْعِزَّةُ</a:t>
                      </a:r>
                      <a:r>
                        <a:rPr kumimoji="0" lang="ar-SA"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fr-FR" sz="3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وَٱلسُّجُودُ</a:t>
                      </a:r>
                      <a:r>
                        <a:rPr kumimoji="0" lang="ar-SA"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مَعَ أَبِيكَ </a:t>
                      </a:r>
                      <a:r>
                        <a:rPr kumimoji="0" lang="ar-SA" altLang="fr-FR" sz="3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ٱلصَّالِحِ</a:t>
                      </a:r>
                      <a:r>
                        <a:rPr kumimoji="0" lang="ar-SA"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fr-FR" sz="3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وَٱلرُّوحِ</a:t>
                      </a:r>
                      <a:r>
                        <a:rPr kumimoji="0" lang="ar-SA"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fr-FR" sz="3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ٱلْقُدُسِ</a:t>
                      </a:r>
                      <a:r>
                        <a:rPr kumimoji="0" lang="ar-SA"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fr-FR" sz="3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ٱلْمُحْيِي</a:t>
                      </a:r>
                      <a:r>
                        <a:rPr kumimoji="0" lang="ar-SA"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SA" altLang="fr-FR" sz="3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ٱلْمُسَاوِي</a:t>
                      </a:r>
                      <a:r>
                        <a:rPr kumimoji="0" lang="ar-SA"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لَكَ. </a:t>
                      </a:r>
                      <a:endParaRPr kumimoji="0" lang="fr-FR"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3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ٱلْآنَ</a:t>
                      </a:r>
                      <a:r>
                        <a:rPr kumimoji="0" lang="ar-SA"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وَكُلَّ أَوَانٍ وَإِلَى دَهْرِ </a:t>
                      </a:r>
                      <a:r>
                        <a:rPr kumimoji="0" lang="ar-SA" altLang="fr-FR" sz="32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ٱلدُّهُورِ</a:t>
                      </a:r>
                      <a:r>
                        <a:rPr kumimoji="0" lang="ar-SA"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كُلِّهَا، آمِينَ. </a:t>
                      </a:r>
                      <a:endParaRPr kumimoji="0" lang="fr-FR" alt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8572" marR="68572"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4146" name="Group 2"/>
          <p:cNvGraphicFramePr>
            <a:graphicFrameLocks noGrp="1"/>
          </p:cNvGraphicFramePr>
          <p:nvPr>
            <p:ph idx="1"/>
            <p:extLst>
              <p:ext uri="{D42A27DB-BD31-4B8C-83A1-F6EECF244321}">
                <p14:modId xmlns:p14="http://schemas.microsoft.com/office/powerpoint/2010/main" val="1918466364"/>
              </p:ext>
            </p:extLst>
          </p:nvPr>
        </p:nvGraphicFramePr>
        <p:xfrm>
          <a:off x="0" y="1194306"/>
          <a:ext cx="12191999" cy="2872360"/>
        </p:xfrm>
        <a:graphic>
          <a:graphicData uri="http://schemas.openxmlformats.org/drawingml/2006/table">
            <a:tbl>
              <a:tblPr/>
              <a:tblGrid>
                <a:gridCol w="4743451">
                  <a:extLst>
                    <a:ext uri="{9D8B030D-6E8A-4147-A177-3AD203B41FA5}">
                      <a16:colId xmlns:a16="http://schemas.microsoft.com/office/drawing/2014/main" val="20000"/>
                    </a:ext>
                  </a:extLst>
                </a:gridCol>
                <a:gridCol w="4673600">
                  <a:extLst>
                    <a:ext uri="{9D8B030D-6E8A-4147-A177-3AD203B41FA5}">
                      <a16:colId xmlns:a16="http://schemas.microsoft.com/office/drawing/2014/main" val="20001"/>
                    </a:ext>
                  </a:extLst>
                </a:gridCol>
                <a:gridCol w="2774948">
                  <a:extLst>
                    <a:ext uri="{9D8B030D-6E8A-4147-A177-3AD203B41FA5}">
                      <a16:colId xmlns:a16="http://schemas.microsoft.com/office/drawing/2014/main" val="20002"/>
                    </a:ext>
                  </a:extLst>
                </a:gridCol>
              </a:tblGrid>
              <a:tr h="50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Pilaoc</a:t>
                      </a:r>
                      <a:r>
                        <a:rPr kumimoji="0" lang="en-US" sz="2700" b="0" i="0" u="sng" strike="noStrike" cap="none" normalizeH="0" baseline="0" dirty="0">
                          <a:ln>
                            <a:noFill/>
                          </a:ln>
                          <a:solidFill>
                            <a:srgbClr val="FF9900"/>
                          </a:solidFill>
                          <a:effectLst/>
                          <a:latin typeface="Coptic1" pitchFamily="2" charset="0"/>
                          <a:cs typeface="Arial" charset="0"/>
                        </a:rPr>
                        <a:t> : </a:t>
                      </a:r>
                    </a:p>
                  </a:txBody>
                  <a:tcPr marL="264000" marR="120000" marT="46800" marB="4680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Arial" pitchFamily="34" charset="0"/>
                        </a:rPr>
                        <a:t>Le peuple : </a:t>
                      </a:r>
                      <a:endParaRPr kumimoji="0" lang="en-CA"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23672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err="1">
                          <a:ln>
                            <a:noFill/>
                          </a:ln>
                          <a:solidFill>
                            <a:schemeClr val="tx1"/>
                          </a:solidFill>
                          <a:effectLst/>
                          <a:latin typeface="Coptic1" pitchFamily="2" charset="0"/>
                          <a:cs typeface="Arial" charset="0"/>
                        </a:rPr>
                        <a:t>A~m</a:t>
                      </a:r>
                      <a:r>
                        <a:rPr kumimoji="0" lang="fr-FR" sz="3200" b="0" i="0" u="none" strike="noStrike" cap="none" normalizeH="0" baseline="0" dirty="0">
                          <a:ln>
                            <a:noFill/>
                          </a:ln>
                          <a:solidFill>
                            <a:schemeClr val="tx1"/>
                          </a:solidFill>
                          <a:effectLst/>
                          <a:latin typeface="Coptic1" pitchFamily="2" charset="0"/>
                          <a:cs typeface="Arial" charset="0"/>
                        </a:rPr>
                        <a:t>/n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err="1">
                          <a:ln>
                            <a:noFill/>
                          </a:ln>
                          <a:solidFill>
                            <a:schemeClr val="tx1"/>
                          </a:solidFill>
                          <a:effectLst/>
                          <a:latin typeface="Coptic1" pitchFamily="2" charset="0"/>
                          <a:cs typeface="Arial" charset="0"/>
                        </a:rPr>
                        <a:t>Kurie</a:t>
                      </a:r>
                      <a:r>
                        <a:rPr kumimoji="0" lang="fr-FR" sz="3200" b="0" i="0" u="none" strike="noStrike" cap="none" normalizeH="0" baseline="0" dirty="0">
                          <a:ln>
                            <a:noFill/>
                          </a:ln>
                          <a:solidFill>
                            <a:schemeClr val="tx1"/>
                          </a:solidFill>
                          <a:effectLst/>
                          <a:latin typeface="Coptic1" pitchFamily="2" charset="0"/>
                          <a:cs typeface="Arial" charset="0"/>
                        </a:rPr>
                        <a:t>~ </a:t>
                      </a:r>
                      <a:r>
                        <a:rPr kumimoji="0" lang="fr-FR" sz="3200" b="0" i="0" u="none" strike="noStrike" cap="none" normalizeH="0" baseline="0" dirty="0" err="1">
                          <a:ln>
                            <a:noFill/>
                          </a:ln>
                          <a:solidFill>
                            <a:schemeClr val="tx1"/>
                          </a:solidFill>
                          <a:effectLst/>
                          <a:latin typeface="Coptic1" pitchFamily="2" charset="0"/>
                          <a:cs typeface="Arial" charset="0"/>
                        </a:rPr>
                        <a:t>e~le</a:t>
                      </a:r>
                      <a:r>
                        <a:rPr kumimoji="0" lang="fr-FR" sz="3200" b="0" i="0" u="none" strike="noStrike" cap="none" normalizeH="0" baseline="0" dirty="0">
                          <a:ln>
                            <a:noFill/>
                          </a:ln>
                          <a:solidFill>
                            <a:schemeClr val="tx1"/>
                          </a:solidFill>
                          <a:effectLst/>
                          <a:latin typeface="Coptic1" pitchFamily="2" charset="0"/>
                          <a:cs typeface="Arial" charset="0"/>
                        </a:rPr>
                        <a:t>/~con :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0" i="0" u="none" strike="noStrike" cap="none" normalizeH="0" baseline="0" dirty="0" err="1">
                          <a:ln>
                            <a:noFill/>
                          </a:ln>
                          <a:solidFill>
                            <a:schemeClr val="tx1"/>
                          </a:solidFill>
                          <a:effectLst/>
                          <a:latin typeface="Coptic1" pitchFamily="2" charset="0"/>
                          <a:cs typeface="Arial" charset="0"/>
                        </a:rPr>
                        <a:t>Kurie</a:t>
                      </a:r>
                      <a:r>
                        <a:rPr kumimoji="0" lang="fr-FR" sz="3200" b="0" i="0" u="none" strike="noStrike" cap="none" normalizeH="0" baseline="0" dirty="0">
                          <a:ln>
                            <a:noFill/>
                          </a:ln>
                          <a:solidFill>
                            <a:schemeClr val="tx1"/>
                          </a:solidFill>
                          <a:effectLst/>
                          <a:latin typeface="Coptic1" pitchFamily="2" charset="0"/>
                          <a:cs typeface="Arial" charset="0"/>
                        </a:rPr>
                        <a:t>~ </a:t>
                      </a:r>
                      <a:r>
                        <a:rPr kumimoji="0" lang="fr-FR" sz="3200" b="0" i="0" u="none" strike="noStrike" cap="none" normalizeH="0" baseline="0" dirty="0" err="1">
                          <a:ln>
                            <a:noFill/>
                          </a:ln>
                          <a:solidFill>
                            <a:schemeClr val="tx1"/>
                          </a:solidFill>
                          <a:effectLst/>
                          <a:latin typeface="Coptic1" pitchFamily="2" charset="0"/>
                          <a:cs typeface="Arial" charset="0"/>
                        </a:rPr>
                        <a:t>e~le</a:t>
                      </a:r>
                      <a:r>
                        <a:rPr kumimoji="0" lang="fr-FR" sz="3200" b="0" i="0" u="none" strike="noStrike" cap="none" normalizeH="0" baseline="0" dirty="0">
                          <a:ln>
                            <a:noFill/>
                          </a:ln>
                          <a:solidFill>
                            <a:schemeClr val="tx1"/>
                          </a:solidFill>
                          <a:effectLst/>
                          <a:latin typeface="Coptic1" pitchFamily="2" charset="0"/>
                          <a:cs typeface="Arial" charset="0"/>
                        </a:rPr>
                        <a:t>/~con :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0" i="0" u="none" strike="noStrike" cap="none" normalizeH="0" baseline="0" dirty="0" err="1">
                          <a:ln>
                            <a:noFill/>
                          </a:ln>
                          <a:solidFill>
                            <a:schemeClr val="tx1"/>
                          </a:solidFill>
                          <a:effectLst/>
                          <a:latin typeface="Coptic1" pitchFamily="2" charset="0"/>
                          <a:cs typeface="Arial" charset="0"/>
                        </a:rPr>
                        <a:t>Kurie</a:t>
                      </a:r>
                      <a:r>
                        <a:rPr kumimoji="0" lang="fr-FR" sz="3200" b="0" i="0" u="none" strike="noStrike" cap="none" normalizeH="0" baseline="0" dirty="0">
                          <a:ln>
                            <a:noFill/>
                          </a:ln>
                          <a:solidFill>
                            <a:schemeClr val="tx1"/>
                          </a:solidFill>
                          <a:effectLst/>
                          <a:latin typeface="Coptic1" pitchFamily="2" charset="0"/>
                          <a:cs typeface="Arial" charset="0"/>
                        </a:rPr>
                        <a:t>~ </a:t>
                      </a:r>
                      <a:r>
                        <a:rPr kumimoji="0" lang="fr-FR" sz="3200" b="0" i="0" u="none" strike="noStrike" cap="none" normalizeH="0" baseline="0" dirty="0" err="1">
                          <a:ln>
                            <a:noFill/>
                          </a:ln>
                          <a:solidFill>
                            <a:schemeClr val="tx1"/>
                          </a:solidFill>
                          <a:effectLst/>
                          <a:latin typeface="Coptic1" pitchFamily="2" charset="0"/>
                          <a:cs typeface="Arial" charset="0"/>
                        </a:rPr>
                        <a:t>e~le</a:t>
                      </a:r>
                      <a:r>
                        <a:rPr kumimoji="0" lang="fr-FR" sz="3200" b="0" i="0" u="none" strike="noStrike" cap="none" normalizeH="0" baseline="0" dirty="0">
                          <a:ln>
                            <a:noFill/>
                          </a:ln>
                          <a:solidFill>
                            <a:schemeClr val="tx1"/>
                          </a:solidFill>
                          <a:effectLst/>
                          <a:latin typeface="Coptic1" pitchFamily="2" charset="0"/>
                          <a:cs typeface="Arial" charset="0"/>
                        </a:rPr>
                        <a:t>/~con. </a:t>
                      </a:r>
                    </a:p>
                  </a:txBody>
                  <a:tcPr marL="264000" marR="120000" marT="46800" marB="4680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Amen,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Pitié Seigneur,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Pitié Seigneur,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Pitié Seigneur.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آمِينَ،</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just"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يَا رَبُّ ارْحَمْ</a:t>
                      </a:r>
                      <a:r>
                        <a:rPr kumimoji="0" lang="ar-EG" sz="3700" b="0" i="0" u="none" strike="noStrike" cap="none" normalizeH="0" baseline="0" dirty="0">
                          <a:ln>
                            <a:noFill/>
                          </a:ln>
                          <a:solidFill>
                            <a:schemeClr val="tx1"/>
                          </a:solidFill>
                          <a:effectLst/>
                          <a:latin typeface="Arial" charset="0"/>
                          <a:cs typeface="Arial" charset="0"/>
                        </a:rPr>
                        <a:t>،</a:t>
                      </a:r>
                      <a:r>
                        <a:rPr kumimoji="0" lang="fr-FR" sz="3700" b="0" i="0" u="none" strike="noStrike" cap="none" normalizeH="0" baseline="0" dirty="0">
                          <a:ln>
                            <a:noFill/>
                          </a:ln>
                          <a:solidFill>
                            <a:schemeClr val="tx1"/>
                          </a:solidFill>
                          <a:effectLst/>
                          <a:latin typeface="Arial" charset="0"/>
                          <a:cs typeface="Arial" charset="0"/>
                        </a:rPr>
                        <a:t> </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يَا رَبُّ ارْحَمْ</a:t>
                      </a:r>
                      <a:r>
                        <a:rPr kumimoji="0" lang="ar-EG" sz="3700" b="0" i="0" u="none" strike="noStrike" cap="none" normalizeH="0" baseline="0" dirty="0">
                          <a:ln>
                            <a:noFill/>
                          </a:ln>
                          <a:solidFill>
                            <a:schemeClr val="tx1"/>
                          </a:solidFill>
                          <a:effectLst/>
                          <a:latin typeface="Arial" charset="0"/>
                          <a:cs typeface="Arial" charset="0"/>
                        </a:rPr>
                        <a:t>،</a:t>
                      </a:r>
                      <a:r>
                        <a:rPr kumimoji="0" lang="fr-FR" sz="3700" b="0" i="0" u="none" strike="noStrike" cap="none" normalizeH="0" baseline="0" dirty="0">
                          <a:ln>
                            <a:noFill/>
                          </a:ln>
                          <a:solidFill>
                            <a:schemeClr val="tx1"/>
                          </a:solidFill>
                          <a:effectLst/>
                          <a:latin typeface="Arial" charset="0"/>
                          <a:cs typeface="Arial" charset="0"/>
                        </a:rPr>
                        <a:t> </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يَا رَبُّ ارْحَمْ.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3894254497"/>
                  </a:ext>
                </a:extLst>
              </a:tr>
            </a:tbl>
          </a:graphicData>
        </a:graphic>
      </p:graphicFrame>
      <p:sp>
        <p:nvSpPr>
          <p:cNvPr id="2" name="Text Box 53">
            <a:hlinkClick r:id="rId3" action="ppaction://hlinksldjump"/>
            <a:extLst>
              <a:ext uri="{FF2B5EF4-FFF2-40B4-BE49-F238E27FC236}">
                <a16:creationId xmlns:a16="http://schemas.microsoft.com/office/drawing/2014/main" id="{857EBD46-9BD8-477B-E5E2-4DAFBF28D176}"/>
              </a:ext>
            </a:extLst>
          </p:cNvPr>
          <p:cNvSpPr txBox="1">
            <a:spLocks noChangeArrowheads="1"/>
          </p:cNvSpPr>
          <p:nvPr/>
        </p:nvSpPr>
        <p:spPr bwMode="auto">
          <a:xfrm>
            <a:off x="9796756" y="6041824"/>
            <a:ext cx="2395243" cy="816176"/>
          </a:xfrm>
          <a:prstGeom prst="rect">
            <a:avLst/>
          </a:prstGeom>
          <a:solidFill>
            <a:srgbClr val="38538E"/>
          </a:solidFill>
          <a:ln w="57150" cmpd="thickThin">
            <a:solidFill>
              <a:schemeClr val="tx1"/>
            </a:solidFill>
            <a:miter lim="800000"/>
            <a:headEnd/>
            <a:tailEnd/>
          </a:ln>
        </p:spPr>
        <p:txBody>
          <a:bodyPr wrap="square" lIns="24000" tIns="24000" rIns="24000" bIns="24000" anchor="ctr" anchorCtr="0">
            <a:noAutofit/>
          </a:bodyPr>
          <a:lstStyle/>
          <a:p>
            <a:pPr algn="ctr" defTabSz="1219170" fontAlgn="base">
              <a:spcBef>
                <a:spcPct val="0"/>
              </a:spcBef>
              <a:spcAft>
                <a:spcPct val="0"/>
              </a:spcAft>
              <a:defRPr/>
            </a:pPr>
            <a:r>
              <a:rPr lang="en-CA" sz="2200" dirty="0" err="1">
                <a:solidFill>
                  <a:srgbClr val="FFFFFF"/>
                </a:solidFill>
                <a:latin typeface="Arial" charset="0"/>
                <a:cs typeface="Arial" charset="0"/>
              </a:rPr>
              <a:t>Pentecôte</a:t>
            </a:r>
            <a:r>
              <a:rPr lang="en-CA" sz="2200" dirty="0">
                <a:solidFill>
                  <a:srgbClr val="FFFFFF"/>
                </a:solidFill>
                <a:latin typeface="Arial" charset="0"/>
                <a:cs typeface="Arial" charset="0"/>
              </a:rPr>
              <a:t> – Long</a:t>
            </a:r>
          </a:p>
          <a:p>
            <a:pPr algn="ctr" defTabSz="1219170" fontAlgn="base">
              <a:spcBef>
                <a:spcPct val="0"/>
              </a:spcBef>
              <a:spcAft>
                <a:spcPct val="0"/>
              </a:spcAft>
              <a:defRPr/>
            </a:pPr>
            <a:r>
              <a:rPr lang="en-US" sz="2200" dirty="0" err="1">
                <a:solidFill>
                  <a:srgbClr val="FFFFFF"/>
                </a:solidFill>
                <a:latin typeface="CS New Athanasius" panose="020B0500000000000000" pitchFamily="34" charset="0"/>
                <a:cs typeface="Arial" charset="0"/>
              </a:rPr>
              <a:t>Pi`Pneuma</a:t>
            </a:r>
            <a:endParaRPr lang="en-US" sz="2200" dirty="0">
              <a:solidFill>
                <a:srgbClr val="FFFFFF"/>
              </a:solidFill>
              <a:latin typeface="CS New Athanasius" panose="020B0500000000000000" pitchFamily="34" charset="0"/>
              <a:cs typeface="Arial" charset="0"/>
            </a:endParaRPr>
          </a:p>
        </p:txBody>
      </p:sp>
      <p:sp>
        <p:nvSpPr>
          <p:cNvPr id="3" name="Text Box 77">
            <a:hlinkClick r:id="rId4" action="ppaction://hlinksldjump"/>
            <a:extLst>
              <a:ext uri="{FF2B5EF4-FFF2-40B4-BE49-F238E27FC236}">
                <a16:creationId xmlns:a16="http://schemas.microsoft.com/office/drawing/2014/main" id="{90943A1D-FD42-1CF6-B6EB-D54D0D1364D0}"/>
              </a:ext>
            </a:extLst>
          </p:cNvPr>
          <p:cNvSpPr txBox="1">
            <a:spLocks noChangeArrowheads="1"/>
          </p:cNvSpPr>
          <p:nvPr/>
        </p:nvSpPr>
        <p:spPr bwMode="auto">
          <a:xfrm>
            <a:off x="8592277" y="5189507"/>
            <a:ext cx="3599723" cy="704931"/>
          </a:xfrm>
          <a:prstGeom prst="rect">
            <a:avLst/>
          </a:prstGeom>
          <a:solidFill>
            <a:srgbClr val="800000"/>
          </a:solidFill>
          <a:ln w="57150" cmpd="thickThin">
            <a:solidFill>
              <a:schemeClr val="tx1"/>
            </a:solidFill>
            <a:miter lim="800000"/>
            <a:headEnd/>
            <a:tailEnd/>
          </a:ln>
        </p:spPr>
        <p:txBody>
          <a:bodyPr wrap="square" lIns="24000" tIns="24000" rIns="24000" bIns="24000" anchor="ctr">
            <a:spAutoFit/>
          </a:bodyPr>
          <a:lstStyle/>
          <a:p>
            <a:pPr algn="ctr" defTabSz="1219170" fontAlgn="base">
              <a:spcBef>
                <a:spcPct val="0"/>
              </a:spcBef>
              <a:spcAft>
                <a:spcPct val="0"/>
              </a:spcAft>
              <a:defRPr/>
            </a:pPr>
            <a:r>
              <a:rPr lang="fr-FR" sz="2133" dirty="0">
                <a:solidFill>
                  <a:srgbClr val="FFFFFF"/>
                </a:solidFill>
                <a:latin typeface="Arial" charset="0"/>
                <a:cs typeface="Arial" charset="0"/>
              </a:rPr>
              <a:t>Entrée du Christ en Égypte</a:t>
            </a:r>
            <a:endParaRPr lang="en-CA" sz="2133" dirty="0">
              <a:solidFill>
                <a:srgbClr val="FFFFFF"/>
              </a:solidFill>
              <a:latin typeface="Arial" charset="0"/>
              <a:cs typeface="Arial" charset="0"/>
            </a:endParaRPr>
          </a:p>
          <a:p>
            <a:pPr algn="ctr" defTabSz="1219170" rtl="1" fontAlgn="base">
              <a:spcBef>
                <a:spcPct val="0"/>
              </a:spcBef>
              <a:spcAft>
                <a:spcPct val="0"/>
              </a:spcAft>
              <a:defRPr/>
            </a:pPr>
            <a:r>
              <a:rPr lang="ar-EG" sz="2133" dirty="0">
                <a:solidFill>
                  <a:srgbClr val="FFFFFF"/>
                </a:solidFill>
                <a:latin typeface="Arial" charset="0"/>
                <a:cs typeface="Arial" charset="0"/>
              </a:rPr>
              <a:t>دخول السيد المسيح مصر</a:t>
            </a:r>
            <a:endParaRPr lang="en-CA" sz="2133" dirty="0">
              <a:solidFill>
                <a:srgbClr val="FFFFFF"/>
              </a:solidFill>
              <a:latin typeface="Arial" charset="0"/>
              <a:cs typeface="Arial" charset="0"/>
            </a:endParaRPr>
          </a:p>
        </p:txBody>
      </p:sp>
      <p:sp>
        <p:nvSpPr>
          <p:cNvPr id="5" name="Text Box 77">
            <a:hlinkClick r:id="rId5" action="ppaction://hlinksldjump"/>
            <a:extLst>
              <a:ext uri="{FF2B5EF4-FFF2-40B4-BE49-F238E27FC236}">
                <a16:creationId xmlns:a16="http://schemas.microsoft.com/office/drawing/2014/main" id="{6202C11F-F942-AA27-AB32-E85DBDB5DF23}"/>
              </a:ext>
            </a:extLst>
          </p:cNvPr>
          <p:cNvSpPr txBox="1">
            <a:spLocks noChangeArrowheads="1"/>
          </p:cNvSpPr>
          <p:nvPr/>
        </p:nvSpPr>
        <p:spPr bwMode="auto">
          <a:xfrm>
            <a:off x="3934802" y="5793869"/>
            <a:ext cx="4322394" cy="1064131"/>
          </a:xfrm>
          <a:prstGeom prst="rect">
            <a:avLst/>
          </a:prstGeom>
          <a:solidFill>
            <a:srgbClr val="800000"/>
          </a:solidFill>
          <a:ln w="57150" cmpd="thickThin">
            <a:solidFill>
              <a:schemeClr val="tx1"/>
            </a:solidFill>
            <a:miter lim="800000"/>
            <a:headEnd/>
            <a:tailEnd/>
          </a:ln>
        </p:spPr>
        <p:txBody>
          <a:bodyPr wrap="square" lIns="24000" tIns="24000" rIns="24000" bIns="24000" anchor="ctr">
            <a:spAutoFit/>
          </a:bodyPr>
          <a:lstStyle/>
          <a:p>
            <a:pPr algn="ctr" defTabSz="1219170" fontAlgn="base">
              <a:spcBef>
                <a:spcPct val="0"/>
              </a:spcBef>
              <a:spcAft>
                <a:spcPct val="0"/>
              </a:spcAft>
              <a:defRPr/>
            </a:pPr>
            <a:r>
              <a:rPr lang="fr-FR" sz="2200" dirty="0">
                <a:solidFill>
                  <a:srgbClr val="FFFFFF"/>
                </a:solidFill>
                <a:latin typeface="Arial" charset="0"/>
                <a:cs typeface="Arial" charset="0"/>
              </a:rPr>
              <a:t>Entrée du Christ en Égypte - </a:t>
            </a:r>
            <a:r>
              <a:rPr lang="fr-FR" sz="2200" dirty="0">
                <a:solidFill>
                  <a:srgbClr val="00B0F0"/>
                </a:solidFill>
                <a:latin typeface="Arial" charset="0"/>
                <a:cs typeface="Arial" charset="0"/>
              </a:rPr>
              <a:t>Long</a:t>
            </a:r>
            <a:endParaRPr lang="en-CA" sz="2200" dirty="0">
              <a:solidFill>
                <a:srgbClr val="00B0F0"/>
              </a:solidFill>
              <a:latin typeface="Arial" charset="0"/>
              <a:cs typeface="Arial" charset="0"/>
            </a:endParaRPr>
          </a:p>
          <a:p>
            <a:pPr algn="ctr" defTabSz="1219170" fontAlgn="base">
              <a:spcBef>
                <a:spcPct val="0"/>
              </a:spcBef>
              <a:spcAft>
                <a:spcPct val="0"/>
              </a:spcAft>
              <a:defRPr/>
            </a:pPr>
            <a:r>
              <a:rPr lang="fr-FR" sz="2200" dirty="0" err="1">
                <a:solidFill>
                  <a:srgbClr val="00B0F0"/>
                </a:solidFill>
                <a:latin typeface="CS New Athanasius" panose="020B0500000000000000" pitchFamily="34" charset="0"/>
                <a:cs typeface="Arial" charset="0"/>
              </a:rPr>
              <a:t>Pi`Pneuma</a:t>
            </a:r>
            <a:endParaRPr lang="fr-FR" sz="2200" dirty="0">
              <a:solidFill>
                <a:srgbClr val="00B0F0"/>
              </a:solidFill>
              <a:latin typeface="CS New Athanasius" panose="020B0500000000000000" pitchFamily="34" charset="0"/>
              <a:cs typeface="Arial" charset="0"/>
            </a:endParaRPr>
          </a:p>
          <a:p>
            <a:pPr algn="ctr" defTabSz="1219170" rtl="1" fontAlgn="base">
              <a:spcBef>
                <a:spcPct val="0"/>
              </a:spcBef>
              <a:spcAft>
                <a:spcPct val="0"/>
              </a:spcAft>
              <a:defRPr/>
            </a:pPr>
            <a:r>
              <a:rPr lang="ar-EG" sz="2200" dirty="0">
                <a:solidFill>
                  <a:srgbClr val="FFFFFF"/>
                </a:solidFill>
                <a:latin typeface="Arial" charset="0"/>
                <a:cs typeface="Arial" charset="0"/>
              </a:rPr>
              <a:t>دخول السيد المسيح مصر</a:t>
            </a:r>
            <a:endParaRPr lang="en-CA" sz="2200" dirty="0">
              <a:solidFill>
                <a:srgbClr val="FFFFFF"/>
              </a:solidFill>
              <a:latin typeface="Arial" charset="0"/>
              <a:cs typeface="Arial" charset="0"/>
            </a:endParaRPr>
          </a:p>
        </p:txBody>
      </p:sp>
    </p:spTree>
  </p:cSld>
  <p:clrMapOvr>
    <a:masterClrMapping/>
  </p:clrMapOvr>
  <p:transition/>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6">
            <a:extLst>
              <a:ext uri="{FF2B5EF4-FFF2-40B4-BE49-F238E27FC236}">
                <a16:creationId xmlns:a16="http://schemas.microsoft.com/office/drawing/2014/main" id="{9EC1D280-46E0-BE1D-B451-F0CD5E24CE8D}"/>
              </a:ext>
            </a:extLst>
          </p:cNvPr>
          <p:cNvGraphicFramePr>
            <a:graphicFrameLocks noGrp="1"/>
          </p:cNvGraphicFramePr>
          <p:nvPr/>
        </p:nvGraphicFramePr>
        <p:xfrm>
          <a:off x="0" y="580417"/>
          <a:ext cx="12192001" cy="5958840"/>
        </p:xfrm>
        <a:graphic>
          <a:graphicData uri="http://schemas.openxmlformats.org/drawingml/2006/table">
            <a:tbl>
              <a:tblPr/>
              <a:tblGrid>
                <a:gridCol w="4513007">
                  <a:extLst>
                    <a:ext uri="{9D8B030D-6E8A-4147-A177-3AD203B41FA5}">
                      <a16:colId xmlns:a16="http://schemas.microsoft.com/office/drawing/2014/main" val="20000"/>
                    </a:ext>
                  </a:extLst>
                </a:gridCol>
                <a:gridCol w="4099215">
                  <a:extLst>
                    <a:ext uri="{9D8B030D-6E8A-4147-A177-3AD203B41FA5}">
                      <a16:colId xmlns:a16="http://schemas.microsoft.com/office/drawing/2014/main" val="20001"/>
                    </a:ext>
                  </a:extLst>
                </a:gridCol>
                <a:gridCol w="3579779">
                  <a:extLst>
                    <a:ext uri="{9D8B030D-6E8A-4147-A177-3AD203B41FA5}">
                      <a16:colId xmlns:a16="http://schemas.microsoft.com/office/drawing/2014/main" val="20002"/>
                    </a:ext>
                  </a:extLst>
                </a:gridCol>
              </a:tblGrid>
              <a:tr h="5958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300" b="0" i="0" u="none" strike="noStrike" cap="none" normalizeH="0" baseline="0" dirty="0">
                          <a:ln>
                            <a:noFill/>
                          </a:ln>
                          <a:solidFill>
                            <a:schemeClr val="tx1"/>
                          </a:solidFill>
                          <a:effectLst/>
                          <a:latin typeface="Avva_Marcos" panose="04020500000000000000" pitchFamily="82" charset="0"/>
                          <a:cs typeface="Arial" charset="0"/>
                        </a:rPr>
                        <a:t>A</a:t>
                      </a:r>
                      <a:r>
                        <a:rPr kumimoji="0" lang="en-US" sz="3700" b="0" i="0" u="none" strike="noStrike" cap="none" normalizeH="0" baseline="0" dirty="0">
                          <a:ln>
                            <a:noFill/>
                          </a:ln>
                          <a:solidFill>
                            <a:schemeClr val="tx1"/>
                          </a:solidFill>
                          <a:effectLst/>
                          <a:latin typeface="Coptic1" pitchFamily="2" charset="0"/>
                          <a:cs typeface="Arial" charset="0"/>
                        </a:rPr>
                        <a:t>m/n : a~#l#. Doxa Patri </a:t>
                      </a:r>
                      <a:r>
                        <a:rPr kumimoji="0" lang="en-US" sz="3700" b="0" i="0" u="none" strike="noStrike" cap="none" normalizeH="0" baseline="0" dirty="0" err="1">
                          <a:ln>
                            <a:noFill/>
                          </a:ln>
                          <a:solidFill>
                            <a:schemeClr val="tx1"/>
                          </a:solidFill>
                          <a:effectLst/>
                          <a:latin typeface="Coptic1" pitchFamily="2" charset="0"/>
                          <a:cs typeface="Arial" charset="0"/>
                        </a:rPr>
                        <a:t>ke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U~iw</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err="1">
                          <a:ln>
                            <a:noFill/>
                          </a:ln>
                          <a:solidFill>
                            <a:schemeClr val="tx1"/>
                          </a:solidFill>
                          <a:effectLst/>
                          <a:latin typeface="Coptic1" pitchFamily="2" charset="0"/>
                          <a:cs typeface="Arial" charset="0"/>
                        </a:rPr>
                        <a:t>ke</a:t>
                      </a:r>
                      <a:r>
                        <a:rPr kumimoji="0" lang="en-US" sz="3700" b="0" i="0" u="none" strike="noStrike" cap="none" normalizeH="0" baseline="0">
                          <a:ln>
                            <a:noFill/>
                          </a:ln>
                          <a:solidFill>
                            <a:schemeClr val="tx1"/>
                          </a:solidFill>
                          <a:effectLst/>
                          <a:latin typeface="Coptic1" pitchFamily="2" charset="0"/>
                          <a:cs typeface="Arial" charset="0"/>
                        </a:rPr>
                        <a:t> a~giw~ </a:t>
                      </a:r>
                      <a:r>
                        <a:rPr kumimoji="0" lang="en-US" sz="3700" b="0" i="0" u="none" strike="noStrike" cap="none" normalizeH="0" baseline="0" dirty="0" err="1">
                          <a:ln>
                            <a:noFill/>
                          </a:ln>
                          <a:solidFill>
                            <a:schemeClr val="tx1"/>
                          </a:solidFill>
                          <a:effectLst/>
                          <a:latin typeface="Coptic1" pitchFamily="2" charset="0"/>
                          <a:cs typeface="Arial" charset="0"/>
                        </a:rPr>
                        <a:t>P~neumati</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ke</a:t>
                      </a:r>
                      <a:r>
                        <a:rPr kumimoji="0" lang="en-US" sz="3700" b="0" i="0" u="none" strike="noStrike" cap="none" normalizeH="0" baseline="0" dirty="0">
                          <a:ln>
                            <a:noFill/>
                          </a:ln>
                          <a:solidFill>
                            <a:schemeClr val="tx1"/>
                          </a:solidFill>
                          <a:effectLst/>
                          <a:latin typeface="Coptic1" pitchFamily="2" charset="0"/>
                          <a:cs typeface="Arial" charset="0"/>
                        </a:rPr>
                        <a:t> nun </a:t>
                      </a:r>
                      <a:r>
                        <a:rPr kumimoji="0" lang="en-US" sz="3700" b="0" i="0" u="none" strike="noStrike" cap="none" normalizeH="0" baseline="0" dirty="0" err="1">
                          <a:ln>
                            <a:noFill/>
                          </a:ln>
                          <a:solidFill>
                            <a:schemeClr val="tx1"/>
                          </a:solidFill>
                          <a:effectLst/>
                          <a:latin typeface="Coptic1" pitchFamily="2" charset="0"/>
                          <a:cs typeface="Arial" charset="0"/>
                        </a:rPr>
                        <a:t>ke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a~i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ke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ic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touc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e~w~nac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twn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e~w~nwn</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a~m</a:t>
                      </a:r>
                      <a:r>
                        <a:rPr kumimoji="0" lang="en-US" sz="3700" b="0" i="0" u="none" strike="noStrike" cap="none" normalizeH="0" baseline="0" dirty="0">
                          <a:ln>
                            <a:noFill/>
                          </a:ln>
                          <a:solidFill>
                            <a:schemeClr val="tx1"/>
                          </a:solidFill>
                          <a:effectLst/>
                          <a:latin typeface="Coptic1" pitchFamily="2" charset="0"/>
                          <a:cs typeface="Arial" charset="0"/>
                        </a:rPr>
                        <a:t>/n. </a:t>
                      </a:r>
                      <a:r>
                        <a:rPr kumimoji="0" lang="en-US" sz="3700" b="0" i="0" u="none" strike="noStrike" cap="none" normalizeH="0" baseline="0" dirty="0" err="1">
                          <a:ln>
                            <a:noFill/>
                          </a:ln>
                          <a:solidFill>
                            <a:schemeClr val="tx1"/>
                          </a:solidFill>
                          <a:effectLst/>
                          <a:latin typeface="Coptic1" pitchFamily="2" charset="0"/>
                          <a:cs typeface="Arial" charset="0"/>
                        </a:rPr>
                        <a:t>Tenws</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e~bol</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enjw</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m~moc</a:t>
                      </a:r>
                      <a:r>
                        <a:rPr kumimoji="0" lang="en-US" sz="3700" b="0" i="0" u="none" strike="noStrike" cap="none" normalizeH="0" baseline="0" dirty="0">
                          <a:ln>
                            <a:noFill/>
                          </a:ln>
                          <a:solidFill>
                            <a:schemeClr val="tx1"/>
                          </a:solidFill>
                          <a:effectLst/>
                          <a:latin typeface="Coptic1" pitchFamily="2" charset="0"/>
                          <a:cs typeface="Arial" charset="0"/>
                        </a:rPr>
                        <a:t> : je w~ pen{</a:t>
                      </a:r>
                      <a:r>
                        <a:rPr kumimoji="0" lang="en-US" sz="3700" b="0" i="0" u="none" strike="noStrike" cap="none" normalizeH="0" baseline="0" dirty="0" err="1">
                          <a:ln>
                            <a:noFill/>
                          </a:ln>
                          <a:solidFill>
                            <a:schemeClr val="tx1"/>
                          </a:solidFill>
                          <a:effectLst/>
                          <a:latin typeface="Coptic1" pitchFamily="2" charset="0"/>
                          <a:cs typeface="Arial" charset="0"/>
                        </a:rPr>
                        <a:t>oic</a:t>
                      </a:r>
                      <a:r>
                        <a:rPr kumimoji="0" lang="en-US" sz="3700" b="0" i="0" u="none" strike="noStrike" cap="none" normalizeH="0" baseline="0" dirty="0">
                          <a:ln>
                            <a:noFill/>
                          </a:ln>
                          <a:solidFill>
                            <a:schemeClr val="tx1"/>
                          </a:solidFill>
                          <a:effectLst/>
                          <a:latin typeface="Coptic1" pitchFamily="2" charset="0"/>
                          <a:cs typeface="Arial" charset="0"/>
                        </a:rPr>
                        <a:t> I/#c# </a:t>
                      </a:r>
                      <a:r>
                        <a:rPr kumimoji="0" lang="en-US" sz="3700" b="0" i="0" u="none" strike="noStrike" cap="none" normalizeH="0" baseline="0" dirty="0" err="1">
                          <a:ln>
                            <a:noFill/>
                          </a:ln>
                          <a:solidFill>
                            <a:schemeClr val="tx1"/>
                          </a:solidFill>
                          <a:effectLst/>
                          <a:latin typeface="Coptic1" pitchFamily="2" charset="0"/>
                          <a:cs typeface="Arial" charset="0"/>
                        </a:rPr>
                        <a:t>P,#c</a:t>
                      </a:r>
                      <a:r>
                        <a:rPr kumimoji="0" lang="en-US" sz="37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3500" b="0" i="0" u="none" strike="noStrike" cap="none" normalizeH="0" baseline="0" dirty="0">
                          <a:ln>
                            <a:noFill/>
                          </a:ln>
                          <a:solidFill>
                            <a:schemeClr val="tx1"/>
                          </a:solidFill>
                          <a:effectLst/>
                          <a:latin typeface="Arial" panose="020B0604020202020204" pitchFamily="34" charset="0"/>
                          <a:cs typeface="Arial" charset="0"/>
                        </a:rPr>
                        <a:t>Amen, </a:t>
                      </a:r>
                      <a:r>
                        <a:rPr kumimoji="0" lang="en-CA" sz="3500" b="0" i="0" u="none" strike="noStrike" cap="none" normalizeH="0" baseline="0" dirty="0" err="1">
                          <a:ln>
                            <a:noFill/>
                          </a:ln>
                          <a:solidFill>
                            <a:schemeClr val="tx1"/>
                          </a:solidFill>
                          <a:effectLst/>
                          <a:latin typeface="Arial" panose="020B0604020202020204" pitchFamily="34" charset="0"/>
                          <a:cs typeface="Arial" charset="0"/>
                        </a:rPr>
                        <a:t>alléluia</a:t>
                      </a:r>
                      <a:r>
                        <a:rPr kumimoji="0" lang="en-CA" sz="3500" b="0" i="0" u="none" strike="noStrike" cap="none" normalizeH="0" baseline="0" dirty="0">
                          <a:ln>
                            <a:noFill/>
                          </a:ln>
                          <a:solidFill>
                            <a:schemeClr val="tx1"/>
                          </a:solidFill>
                          <a:effectLst/>
                          <a:latin typeface="Arial" panose="020B0604020202020204" pitchFamily="34" charset="0"/>
                          <a:cs typeface="Arial" charset="0"/>
                        </a:rPr>
                        <a:t>. Gloire au Père, et au Fils et au Saint-Esprit, </a:t>
                      </a:r>
                      <a:r>
                        <a:rPr kumimoji="0" lang="en-CA" sz="3500" b="0" i="0" u="none" strike="noStrike" cap="none" normalizeH="0" baseline="0" dirty="0" err="1">
                          <a:ln>
                            <a:noFill/>
                          </a:ln>
                          <a:solidFill>
                            <a:schemeClr val="tx1"/>
                          </a:solidFill>
                          <a:effectLst/>
                          <a:latin typeface="Arial" panose="020B0604020202020204" pitchFamily="34" charset="0"/>
                          <a:cs typeface="Arial" charset="0"/>
                        </a:rPr>
                        <a:t>maintenant</a:t>
                      </a:r>
                      <a:r>
                        <a:rPr kumimoji="0" lang="en-CA" sz="3500" b="0" i="0" u="none" strike="noStrike" cap="none" normalizeH="0" baseline="0" dirty="0">
                          <a:ln>
                            <a:noFill/>
                          </a:ln>
                          <a:solidFill>
                            <a:schemeClr val="tx1"/>
                          </a:solidFill>
                          <a:effectLst/>
                          <a:latin typeface="Arial" panose="020B0604020202020204" pitchFamily="34" charset="0"/>
                          <a:cs typeface="Arial" charset="0"/>
                        </a:rPr>
                        <a:t> et </a:t>
                      </a:r>
                      <a:r>
                        <a:rPr kumimoji="0" lang="en-CA" sz="3500" b="0" i="0" u="none" strike="noStrike" cap="none" normalizeH="0" baseline="0" dirty="0" err="1">
                          <a:ln>
                            <a:noFill/>
                          </a:ln>
                          <a:solidFill>
                            <a:schemeClr val="tx1"/>
                          </a:solidFill>
                          <a:effectLst/>
                          <a:latin typeface="Arial" panose="020B0604020202020204" pitchFamily="34" charset="0"/>
                          <a:cs typeface="Arial" charset="0"/>
                        </a:rPr>
                        <a:t>toujours</a:t>
                      </a:r>
                      <a:r>
                        <a:rPr kumimoji="0" lang="en-CA" sz="3500" b="0" i="0" u="none" strike="noStrike" cap="none" normalizeH="0" baseline="0" dirty="0">
                          <a:ln>
                            <a:noFill/>
                          </a:ln>
                          <a:solidFill>
                            <a:schemeClr val="tx1"/>
                          </a:solidFill>
                          <a:effectLst/>
                          <a:latin typeface="Arial" panose="020B0604020202020204" pitchFamily="34" charset="0"/>
                          <a:cs typeface="Arial" charset="0"/>
                        </a:rPr>
                        <a:t> et pour les siècles des siècles, amen. Nous </a:t>
                      </a:r>
                      <a:r>
                        <a:rPr kumimoji="0" lang="en-CA" sz="3500" b="0" i="0" u="none" strike="noStrike" cap="none" normalizeH="0" baseline="0" dirty="0" err="1">
                          <a:ln>
                            <a:noFill/>
                          </a:ln>
                          <a:solidFill>
                            <a:schemeClr val="tx1"/>
                          </a:solidFill>
                          <a:effectLst/>
                          <a:latin typeface="Arial" panose="020B0604020202020204" pitchFamily="34" charset="0"/>
                          <a:cs typeface="Arial" charset="0"/>
                        </a:rPr>
                        <a:t>clamons</a:t>
                      </a:r>
                      <a:r>
                        <a:rPr kumimoji="0" lang="en-CA" sz="3500" b="0" i="0" u="none" strike="noStrike" cap="none" normalizeH="0" baseline="0" dirty="0">
                          <a:ln>
                            <a:noFill/>
                          </a:ln>
                          <a:solidFill>
                            <a:schemeClr val="tx1"/>
                          </a:solidFill>
                          <a:effectLst/>
                          <a:latin typeface="Arial" panose="020B0604020202020204" pitchFamily="34" charset="0"/>
                          <a:cs typeface="Arial" charset="0"/>
                        </a:rPr>
                        <a:t> </a:t>
                      </a:r>
                      <a:r>
                        <a:rPr kumimoji="0" lang="en-CA" sz="3500" b="0" i="0" u="none" strike="noStrike" cap="none" normalizeH="0" baseline="0" dirty="0" err="1">
                          <a:ln>
                            <a:noFill/>
                          </a:ln>
                          <a:solidFill>
                            <a:schemeClr val="tx1"/>
                          </a:solidFill>
                          <a:effectLst/>
                          <a:latin typeface="Arial" panose="020B0604020202020204" pitchFamily="34" charset="0"/>
                          <a:cs typeface="Arial" charset="0"/>
                        </a:rPr>
                        <a:t>en</a:t>
                      </a:r>
                      <a:r>
                        <a:rPr kumimoji="0" lang="en-CA" sz="3500" b="0" i="0" u="none" strike="noStrike" cap="none" normalizeH="0" baseline="0" dirty="0">
                          <a:ln>
                            <a:noFill/>
                          </a:ln>
                          <a:solidFill>
                            <a:schemeClr val="tx1"/>
                          </a:solidFill>
                          <a:effectLst/>
                          <a:latin typeface="Arial" panose="020B0604020202020204" pitchFamily="34" charset="0"/>
                          <a:cs typeface="Arial" charset="0"/>
                        </a:rPr>
                        <a:t> </a:t>
                      </a:r>
                      <a:r>
                        <a:rPr kumimoji="0" lang="en-CA" sz="3500" b="0" i="0" u="none" strike="noStrike" cap="none" normalizeH="0" baseline="0" dirty="0" err="1">
                          <a:ln>
                            <a:noFill/>
                          </a:ln>
                          <a:solidFill>
                            <a:schemeClr val="tx1"/>
                          </a:solidFill>
                          <a:effectLst/>
                          <a:latin typeface="Arial" panose="020B0604020202020204" pitchFamily="34" charset="0"/>
                          <a:cs typeface="Arial" charset="0"/>
                        </a:rPr>
                        <a:t>disant</a:t>
                      </a:r>
                      <a:r>
                        <a:rPr kumimoji="0" lang="en-CA" sz="3500" b="0" i="0" u="none" strike="noStrike" cap="none" normalizeH="0" baseline="0" dirty="0">
                          <a:ln>
                            <a:noFill/>
                          </a:ln>
                          <a:solidFill>
                            <a:schemeClr val="tx1"/>
                          </a:solidFill>
                          <a:effectLst/>
                          <a:latin typeface="Arial" panose="020B0604020202020204" pitchFamily="34" charset="0"/>
                          <a:cs typeface="Arial" charset="0"/>
                        </a:rPr>
                        <a:t> : ô </a:t>
                      </a:r>
                      <a:r>
                        <a:rPr kumimoji="0" lang="en-CA" sz="3500" b="0" i="0" u="none" strike="noStrike" cap="none" normalizeH="0" baseline="0" dirty="0" err="1">
                          <a:ln>
                            <a:noFill/>
                          </a:ln>
                          <a:solidFill>
                            <a:schemeClr val="tx1"/>
                          </a:solidFill>
                          <a:effectLst/>
                          <a:latin typeface="Arial" panose="020B0604020202020204" pitchFamily="34" charset="0"/>
                          <a:cs typeface="Arial" charset="0"/>
                        </a:rPr>
                        <a:t>notre</a:t>
                      </a:r>
                      <a:r>
                        <a:rPr kumimoji="0" lang="en-CA" sz="3500" b="0" i="0" u="none" strike="noStrike" cap="none" normalizeH="0" baseline="0" dirty="0">
                          <a:ln>
                            <a:noFill/>
                          </a:ln>
                          <a:solidFill>
                            <a:schemeClr val="tx1"/>
                          </a:solidFill>
                          <a:effectLst/>
                          <a:latin typeface="Arial" panose="020B0604020202020204" pitchFamily="34" charset="0"/>
                          <a:cs typeface="Arial" charset="0"/>
                        </a:rPr>
                        <a:t> Seigneur Jésus-Christ, </a:t>
                      </a: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pitchFamily="34" charset="0"/>
                          <a:ea typeface="MS Mincho" pitchFamily="49" charset="-128"/>
                          <a:cs typeface="Arial" pitchFamily="34" charset="0"/>
                        </a:rPr>
                        <a:t>آمِينَ، </a:t>
                      </a:r>
                      <a:r>
                        <a:rPr kumimoji="0" lang="ar-SA" sz="4300" b="0" i="0" u="none" strike="noStrike" cap="none" normalizeH="0" baseline="0" dirty="0" err="1">
                          <a:ln>
                            <a:noFill/>
                          </a:ln>
                          <a:solidFill>
                            <a:schemeClr val="tx1"/>
                          </a:solidFill>
                          <a:effectLst/>
                          <a:latin typeface="Arial" pitchFamily="34" charset="0"/>
                          <a:ea typeface="MS Mincho" pitchFamily="49" charset="-128"/>
                          <a:cs typeface="Arial" pitchFamily="34" charset="0"/>
                        </a:rPr>
                        <a:t>هَلِّلُويَا</a:t>
                      </a:r>
                      <a:r>
                        <a:rPr kumimoji="0" lang="ar-SA" sz="4300" b="0" i="0" u="none" strike="noStrike" cap="none" normalizeH="0" baseline="0" dirty="0">
                          <a:ln>
                            <a:noFill/>
                          </a:ln>
                          <a:solidFill>
                            <a:schemeClr val="tx1"/>
                          </a:solidFill>
                          <a:effectLst/>
                          <a:latin typeface="Arial" pitchFamily="34" charset="0"/>
                          <a:ea typeface="MS Mincho" pitchFamily="49" charset="-128"/>
                          <a:cs typeface="Arial" pitchFamily="34" charset="0"/>
                        </a:rPr>
                        <a:t>. </a:t>
                      </a:r>
                      <a:r>
                        <a:rPr kumimoji="0" lang="ar-SA" sz="4300" b="0" i="0" u="none" strike="noStrike" cap="none" normalizeH="0" baseline="0" dirty="0" err="1">
                          <a:ln>
                            <a:noFill/>
                          </a:ln>
                          <a:solidFill>
                            <a:schemeClr val="tx1"/>
                          </a:solidFill>
                          <a:effectLst/>
                          <a:latin typeface="Arial" pitchFamily="34" charset="0"/>
                          <a:ea typeface="MS Mincho" pitchFamily="49" charset="-128"/>
                          <a:cs typeface="Arial" pitchFamily="34" charset="0"/>
                        </a:rPr>
                        <a:t>ٱلْمَجْدُ</a:t>
                      </a:r>
                      <a:r>
                        <a:rPr kumimoji="0" lang="ar-SA" sz="4300" b="0" i="0" u="none" strike="noStrike" cap="none" normalizeH="0" baseline="0" dirty="0">
                          <a:ln>
                            <a:noFill/>
                          </a:ln>
                          <a:solidFill>
                            <a:schemeClr val="tx1"/>
                          </a:solidFill>
                          <a:effectLst/>
                          <a:latin typeface="Arial" pitchFamily="34" charset="0"/>
                          <a:ea typeface="MS Mincho" pitchFamily="49" charset="-128"/>
                          <a:cs typeface="Arial" pitchFamily="34" charset="0"/>
                        </a:rPr>
                        <a:t> لِلآبِ </a:t>
                      </a:r>
                      <a:r>
                        <a:rPr kumimoji="0" lang="ar-SA" sz="4300" b="0" i="0" u="none" strike="noStrike" cap="none" normalizeH="0" baseline="0" dirty="0" err="1">
                          <a:ln>
                            <a:noFill/>
                          </a:ln>
                          <a:solidFill>
                            <a:schemeClr val="tx1"/>
                          </a:solidFill>
                          <a:effectLst/>
                          <a:latin typeface="Arial" pitchFamily="34" charset="0"/>
                          <a:ea typeface="MS Mincho" pitchFamily="49" charset="-128"/>
                          <a:cs typeface="Arial" pitchFamily="34" charset="0"/>
                        </a:rPr>
                        <a:t>وَالإِبْنِ</a:t>
                      </a:r>
                      <a:r>
                        <a:rPr kumimoji="0" lang="ar-SA" sz="4300" b="0" i="0" u="none" strike="noStrike" cap="none" normalizeH="0" baseline="0" dirty="0">
                          <a:ln>
                            <a:noFill/>
                          </a:ln>
                          <a:solidFill>
                            <a:schemeClr val="tx1"/>
                          </a:solidFill>
                          <a:effectLst/>
                          <a:latin typeface="Arial" pitchFamily="34" charset="0"/>
                          <a:ea typeface="MS Mincho" pitchFamily="49" charset="-128"/>
                          <a:cs typeface="Arial" pitchFamily="34" charset="0"/>
                        </a:rPr>
                        <a:t> وَالرُّوحِ القُدُسِ، الآنَ وَكُلُّ أَوَانٍ وَإِلَى دَهْرِ الدُّهُورِ، آمِينَ. نَصْرُخُ قَائِلِينَ</a:t>
                      </a:r>
                      <a:r>
                        <a:rPr kumimoji="0" lang="fr-FR" sz="4300" b="0" i="0" u="none" strike="noStrike" cap="none" normalizeH="0" baseline="0" dirty="0">
                          <a:ln>
                            <a:noFill/>
                          </a:ln>
                          <a:solidFill>
                            <a:schemeClr val="tx1"/>
                          </a:solidFill>
                          <a:effectLst/>
                          <a:latin typeface="Arial" pitchFamily="34" charset="0"/>
                          <a:ea typeface="MS Mincho" pitchFamily="49" charset="-128"/>
                          <a:cs typeface="Arial" pitchFamily="34" charset="0"/>
                        </a:rPr>
                        <a:t> </a:t>
                      </a:r>
                      <a:r>
                        <a:rPr kumimoji="0" lang="ar-SA" sz="4300" b="0" i="0" u="none" strike="noStrike" cap="none" normalizeH="0" baseline="0" dirty="0">
                          <a:ln>
                            <a:noFill/>
                          </a:ln>
                          <a:solidFill>
                            <a:schemeClr val="tx1"/>
                          </a:solidFill>
                          <a:effectLst/>
                          <a:latin typeface="Arial" pitchFamily="34" charset="0"/>
                          <a:ea typeface="MS Mincho" pitchFamily="49" charset="-128"/>
                          <a:cs typeface="Arial" pitchFamily="34" charset="0"/>
                        </a:rPr>
                        <a:t>: يَا رَبَّنَا يَسُوعَ الْمَسِيحِ</a:t>
                      </a:r>
                      <a:r>
                        <a:rPr kumimoji="0" lang="ar-SA" sz="4400" b="0" i="0" u="none" strike="noStrike" cap="none" normalizeH="0" baseline="0" dirty="0">
                          <a:ln>
                            <a:noFill/>
                          </a:ln>
                          <a:solidFill>
                            <a:schemeClr val="tx1"/>
                          </a:solidFill>
                          <a:effectLst/>
                          <a:latin typeface="Arial" pitchFamily="34" charset="0"/>
                          <a:ea typeface="MS Mincho" pitchFamily="49" charset="-128"/>
                          <a:cs typeface="+mn-cs"/>
                        </a:rPr>
                        <a:t>،</a:t>
                      </a:r>
                      <a:r>
                        <a:rPr kumimoji="0" lang="fr-FR" sz="4400" b="0" i="0" u="none" strike="noStrike" cap="none" normalizeH="0" baseline="0" dirty="0">
                          <a:ln>
                            <a:noFill/>
                          </a:ln>
                          <a:solidFill>
                            <a:schemeClr val="tx1"/>
                          </a:solidFill>
                          <a:effectLst/>
                          <a:latin typeface="Arial" pitchFamily="34" charset="0"/>
                          <a:ea typeface="MS Mincho" pitchFamily="49" charset="-128"/>
                          <a:cs typeface="+mn-cs"/>
                        </a:rPr>
                        <a:t> </a:t>
                      </a:r>
                      <a:endParaRPr kumimoji="0" lang="ar-SA" sz="4300" b="0" i="0" u="none" strike="noStrike" cap="none" normalizeH="0" baseline="0" dirty="0">
                        <a:ln>
                          <a:noFill/>
                        </a:ln>
                        <a:solidFill>
                          <a:schemeClr val="tx1"/>
                        </a:solidFill>
                        <a:effectLst/>
                        <a:latin typeface="Arial" pitchFamily="34" charset="0"/>
                        <a:ea typeface="MS Mincho" pitchFamily="49"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C6E6E225-820A-4032-80D9-C5BFBE2034E5}"/>
              </a:ext>
            </a:extLst>
          </p:cNvPr>
          <p:cNvGraphicFramePr>
            <a:graphicFrameLocks noGrp="1"/>
          </p:cNvGraphicFramePr>
          <p:nvPr/>
        </p:nvGraphicFramePr>
        <p:xfrm>
          <a:off x="2032000" y="99061"/>
          <a:ext cx="8128000" cy="39624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49476720"/>
                    </a:ext>
                  </a:extLst>
                </a:gridCol>
              </a:tblGrid>
              <a:tr h="396240">
                <a:tc>
                  <a:txBody>
                    <a:bodyPr/>
                    <a:lstStyle/>
                    <a:p>
                      <a:pPr algn="ctr"/>
                      <a:r>
                        <a:rPr lang="fr-FR" sz="2000" dirty="0"/>
                        <a:t>Canon final - Pentecôte</a:t>
                      </a: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036909"/>
                  </a:ext>
                </a:extLst>
              </a:tr>
            </a:tbl>
          </a:graphicData>
        </a:graphic>
      </p:graphicFrame>
    </p:spTree>
    <p:extLst>
      <p:ext uri="{BB962C8B-B14F-4D97-AF65-F5344CB8AC3E}">
        <p14:creationId xmlns:p14="http://schemas.microsoft.com/office/powerpoint/2010/main" val="2020571719"/>
      </p:ext>
    </p:extLst>
  </p:cSld>
  <p:clrMapOvr>
    <a:masterClrMapping/>
  </p:clrMapOvr>
  <p:transition/>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9">
            <a:hlinkClick r:id="rId2" action="ppaction://hlinksldjump"/>
            <a:extLst>
              <a:ext uri="{FF2B5EF4-FFF2-40B4-BE49-F238E27FC236}">
                <a16:creationId xmlns:a16="http://schemas.microsoft.com/office/drawing/2014/main" id="{2F8D1680-9185-CD88-C006-A7C3F8813DFC}"/>
              </a:ext>
            </a:extLst>
          </p:cNvPr>
          <p:cNvSpPr txBox="1">
            <a:spLocks noChangeArrowheads="1"/>
          </p:cNvSpPr>
          <p:nvPr/>
        </p:nvSpPr>
        <p:spPr bwMode="auto">
          <a:xfrm>
            <a:off x="8976320" y="6008144"/>
            <a:ext cx="3215680" cy="849856"/>
          </a:xfrm>
          <a:prstGeom prst="rect">
            <a:avLst/>
          </a:prstGeom>
          <a:solidFill>
            <a:srgbClr val="3333CC"/>
          </a:solidFill>
          <a:ln w="25400" cmpd="sng">
            <a:solidFill>
              <a:schemeClr val="tx1"/>
            </a:solidFill>
            <a:miter lim="800000"/>
            <a:headEnd/>
            <a:tailEnd/>
          </a:ln>
        </p:spPr>
        <p:txBody>
          <a:bodyPr wrap="square" lIns="0" tIns="0" rIns="0" bIns="0">
            <a:noAutofit/>
          </a:bodyPr>
          <a:lstStyle/>
          <a:p>
            <a:pPr algn="ctr" defTabSz="1219170" fontAlgn="base">
              <a:spcAft>
                <a:spcPct val="0"/>
              </a:spcAft>
              <a:defRPr/>
            </a:pPr>
            <a:r>
              <a:rPr lang="en-CA" sz="2133" b="1" dirty="0">
                <a:solidFill>
                  <a:srgbClr val="FFFFFF"/>
                </a:solidFill>
                <a:latin typeface="Arial" charset="0"/>
                <a:cs typeface="Arial" charset="0"/>
              </a:rPr>
              <a:t>La suite pour </a:t>
            </a:r>
            <a:r>
              <a:rPr lang="en-CA" sz="2133" b="1" dirty="0" err="1">
                <a:solidFill>
                  <a:srgbClr val="FFFFFF"/>
                </a:solidFill>
                <a:latin typeface="Arial" charset="0"/>
                <a:cs typeface="Arial" charset="0"/>
              </a:rPr>
              <a:t>l’évêque</a:t>
            </a:r>
            <a:endParaRPr lang="en-CA" sz="2133" b="1" dirty="0">
              <a:solidFill>
                <a:srgbClr val="FFFFFF"/>
              </a:solidFill>
              <a:latin typeface="Arial" charset="0"/>
              <a:cs typeface="Arial" charset="0"/>
            </a:endParaRPr>
          </a:p>
          <a:p>
            <a:pPr algn="ctr" defTabSz="1219170" rtl="1" fontAlgn="base">
              <a:spcAft>
                <a:spcPct val="0"/>
              </a:spcAft>
              <a:defRPr/>
            </a:pPr>
            <a:r>
              <a:rPr lang="ar-EG" sz="2667" dirty="0">
                <a:solidFill>
                  <a:srgbClr val="FFFFFF"/>
                </a:solidFill>
                <a:latin typeface="Arial" charset="0"/>
                <a:cs typeface="Arial" charset="0"/>
              </a:rPr>
              <a:t>التكملة </a:t>
            </a:r>
            <a:r>
              <a:rPr lang="ar-EG" sz="3200" dirty="0">
                <a:solidFill>
                  <a:srgbClr val="FFFFFF"/>
                </a:solidFill>
                <a:latin typeface="Arial" charset="0"/>
                <a:cs typeface="Arial" charset="0"/>
              </a:rPr>
              <a:t>للأسقف</a:t>
            </a:r>
          </a:p>
        </p:txBody>
      </p:sp>
      <p:graphicFrame>
        <p:nvGraphicFramePr>
          <p:cNvPr id="3" name="Group 16">
            <a:extLst>
              <a:ext uri="{FF2B5EF4-FFF2-40B4-BE49-F238E27FC236}">
                <a16:creationId xmlns:a16="http://schemas.microsoft.com/office/drawing/2014/main" id="{EE1F6D13-0EC9-9830-9252-4200E307652C}"/>
              </a:ext>
            </a:extLst>
          </p:cNvPr>
          <p:cNvGraphicFramePr>
            <a:graphicFrameLocks noGrp="1"/>
          </p:cNvGraphicFramePr>
          <p:nvPr/>
        </p:nvGraphicFramePr>
        <p:xfrm>
          <a:off x="0" y="406401"/>
          <a:ext cx="12192000" cy="5309140"/>
        </p:xfrm>
        <a:graphic>
          <a:graphicData uri="http://schemas.openxmlformats.org/drawingml/2006/table">
            <a:tbl>
              <a:tblPr/>
              <a:tblGrid>
                <a:gridCol w="4634689">
                  <a:extLst>
                    <a:ext uri="{9D8B030D-6E8A-4147-A177-3AD203B41FA5}">
                      <a16:colId xmlns:a16="http://schemas.microsoft.com/office/drawing/2014/main" val="20000"/>
                    </a:ext>
                  </a:extLst>
                </a:gridCol>
                <a:gridCol w="3891064">
                  <a:extLst>
                    <a:ext uri="{9D8B030D-6E8A-4147-A177-3AD203B41FA5}">
                      <a16:colId xmlns:a16="http://schemas.microsoft.com/office/drawing/2014/main" val="20001"/>
                    </a:ext>
                  </a:extLst>
                </a:gridCol>
                <a:gridCol w="3666247">
                  <a:extLst>
                    <a:ext uri="{9D8B030D-6E8A-4147-A177-3AD203B41FA5}">
                      <a16:colId xmlns:a16="http://schemas.microsoft.com/office/drawing/2014/main" val="20002"/>
                    </a:ext>
                  </a:extLst>
                </a:gridCol>
              </a:tblGrid>
              <a:tr h="530914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sz="4100" b="0" i="0" u="none" strike="noStrike" cap="none" normalizeH="0" baseline="0" dirty="0">
                          <a:ln>
                            <a:noFill/>
                          </a:ln>
                          <a:solidFill>
                            <a:schemeClr val="tx1"/>
                          </a:solidFill>
                          <a:effectLst/>
                          <a:latin typeface="Coptic1" pitchFamily="2" charset="0"/>
                          <a:cs typeface="Arial" charset="0"/>
                        </a:rPr>
                        <a:t>V/</a:t>
                      </a:r>
                      <a:r>
                        <a:rPr kumimoji="0" lang="en-US" sz="4100" b="0" i="0" u="none" strike="noStrike" cap="none" normalizeH="0" baseline="0" dirty="0" err="1">
                          <a:ln>
                            <a:noFill/>
                          </a:ln>
                          <a:solidFill>
                            <a:schemeClr val="tx1"/>
                          </a:solidFill>
                          <a:effectLst/>
                          <a:latin typeface="Coptic1" pitchFamily="2" charset="0"/>
                          <a:cs typeface="Arial" charset="0"/>
                        </a:rPr>
                        <a:t>etaftwnf</a:t>
                      </a:r>
                      <a:r>
                        <a:rPr kumimoji="0" lang="en-US" sz="4100" b="0" i="0" u="none" strike="noStrike" cap="none" normalizeH="0" baseline="0" dirty="0">
                          <a:ln>
                            <a:noFill/>
                          </a:ln>
                          <a:solidFill>
                            <a:schemeClr val="tx1"/>
                          </a:solidFill>
                          <a:effectLst/>
                          <a:latin typeface="Coptic1" pitchFamily="2" charset="0"/>
                          <a:cs typeface="Arial" charset="0"/>
                        </a:rPr>
                        <a:t> </a:t>
                      </a:r>
                      <a:r>
                        <a:rPr kumimoji="0" lang="en-US" sz="4100" b="0" i="0" u="none" strike="noStrike" cap="none" normalizeH="0" baseline="0" dirty="0" err="1">
                          <a:ln>
                            <a:noFill/>
                          </a:ln>
                          <a:solidFill>
                            <a:schemeClr val="tx1"/>
                          </a:solidFill>
                          <a:effectLst/>
                          <a:latin typeface="Coptic1" pitchFamily="2" charset="0"/>
                          <a:cs typeface="Arial" charset="0"/>
                        </a:rPr>
                        <a:t>ouoh</a:t>
                      </a:r>
                      <a:r>
                        <a:rPr kumimoji="0" lang="en-US" sz="4100" b="0" i="0" u="none" strike="noStrike" cap="none" normalizeH="0" baseline="0" dirty="0">
                          <a:ln>
                            <a:noFill/>
                          </a:ln>
                          <a:solidFill>
                            <a:schemeClr val="tx1"/>
                          </a:solidFill>
                          <a:effectLst/>
                          <a:latin typeface="Coptic1" pitchFamily="2" charset="0"/>
                          <a:cs typeface="Arial" charset="0"/>
                        </a:rPr>
                        <a:t> </a:t>
                      </a:r>
                      <a:r>
                        <a:rPr kumimoji="0" lang="en-US" sz="4100" b="0" i="0" u="none" strike="noStrike" cap="none" normalizeH="0" baseline="0" dirty="0" err="1">
                          <a:ln>
                            <a:noFill/>
                          </a:ln>
                          <a:solidFill>
                            <a:schemeClr val="tx1"/>
                          </a:solidFill>
                          <a:effectLst/>
                          <a:latin typeface="Coptic1" pitchFamily="2" charset="0"/>
                          <a:cs typeface="Arial" charset="0"/>
                        </a:rPr>
                        <a:t>afsenaf</a:t>
                      </a:r>
                      <a:r>
                        <a:rPr kumimoji="0" lang="en-US" sz="4100" b="0" i="0" u="none" strike="noStrike" cap="none" normalizeH="0" baseline="0" dirty="0">
                          <a:ln>
                            <a:noFill/>
                          </a:ln>
                          <a:solidFill>
                            <a:schemeClr val="tx1"/>
                          </a:solidFill>
                          <a:effectLst/>
                          <a:latin typeface="Coptic1" pitchFamily="2" charset="0"/>
                          <a:cs typeface="Arial" charset="0"/>
                        </a:rPr>
                        <a:t> : </a:t>
                      </a:r>
                      <a:r>
                        <a:rPr kumimoji="0" lang="en-US" sz="4100" b="0" i="0" u="none" strike="noStrike" cap="none" normalizeH="0" baseline="0" dirty="0" err="1">
                          <a:ln>
                            <a:noFill/>
                          </a:ln>
                          <a:solidFill>
                            <a:schemeClr val="tx1"/>
                          </a:solidFill>
                          <a:effectLst/>
                          <a:latin typeface="Coptic1" pitchFamily="2" charset="0"/>
                          <a:cs typeface="Arial" charset="0"/>
                        </a:rPr>
                        <a:t>afouwrp</a:t>
                      </a:r>
                      <a:r>
                        <a:rPr kumimoji="0" lang="en-US" sz="4100" b="0" i="0" u="none" strike="noStrike" cap="none" normalizeH="0" baseline="0" dirty="0">
                          <a:ln>
                            <a:noFill/>
                          </a:ln>
                          <a:solidFill>
                            <a:schemeClr val="tx1"/>
                          </a:solidFill>
                          <a:effectLst/>
                          <a:latin typeface="Coptic1" pitchFamily="2" charset="0"/>
                          <a:cs typeface="Arial" charset="0"/>
                        </a:rPr>
                        <a:t> nan </a:t>
                      </a:r>
                      <a:r>
                        <a:rPr kumimoji="0" lang="en-US" sz="4100" b="0" i="0" u="none" strike="noStrike" cap="none" normalizeH="0" baseline="0" dirty="0" err="1">
                          <a:ln>
                            <a:noFill/>
                          </a:ln>
                          <a:solidFill>
                            <a:schemeClr val="tx1"/>
                          </a:solidFill>
                          <a:effectLst/>
                          <a:latin typeface="Coptic1" pitchFamily="2" charset="0"/>
                          <a:cs typeface="Arial" charset="0"/>
                        </a:rPr>
                        <a:t>m~piParakl</a:t>
                      </a:r>
                      <a:r>
                        <a:rPr kumimoji="0" lang="en-US" sz="4100" b="0" i="0" u="none" strike="noStrike" cap="none" normalizeH="0" baseline="0" dirty="0">
                          <a:ln>
                            <a:noFill/>
                          </a:ln>
                          <a:solidFill>
                            <a:schemeClr val="tx1"/>
                          </a:solidFill>
                          <a:effectLst/>
                          <a:latin typeface="Coptic1" pitchFamily="2" charset="0"/>
                          <a:cs typeface="Arial" charset="0"/>
                        </a:rPr>
                        <a:t>/ton : </a:t>
                      </a:r>
                      <a:r>
                        <a:rPr kumimoji="0" lang="en-US" sz="4100" b="0" i="0" u="none" strike="noStrike" cap="none" normalizeH="0" baseline="0" dirty="0" err="1">
                          <a:ln>
                            <a:noFill/>
                          </a:ln>
                          <a:solidFill>
                            <a:schemeClr val="tx1"/>
                          </a:solidFill>
                          <a:effectLst/>
                          <a:latin typeface="Coptic1" pitchFamily="2" charset="0"/>
                          <a:cs typeface="Arial" charset="0"/>
                        </a:rPr>
                        <a:t>PiP~neuma</a:t>
                      </a:r>
                      <a:r>
                        <a:rPr kumimoji="0" lang="en-US" sz="4100" b="0" i="0" u="none" strike="noStrike" cap="none" normalizeH="0" baseline="0" dirty="0">
                          <a:ln>
                            <a:noFill/>
                          </a:ln>
                          <a:solidFill>
                            <a:schemeClr val="tx1"/>
                          </a:solidFill>
                          <a:effectLst/>
                          <a:latin typeface="Coptic1" pitchFamily="2" charset="0"/>
                          <a:cs typeface="Arial" charset="0"/>
                        </a:rPr>
                        <a:t> </a:t>
                      </a:r>
                      <a:r>
                        <a:rPr kumimoji="0" lang="en-US" sz="4100" b="0" i="0" u="none" strike="noStrike" cap="none" normalizeH="0" baseline="0" dirty="0" err="1">
                          <a:ln>
                            <a:noFill/>
                          </a:ln>
                          <a:solidFill>
                            <a:schemeClr val="tx1"/>
                          </a:solidFill>
                          <a:effectLst/>
                          <a:latin typeface="Coptic1" pitchFamily="2" charset="0"/>
                          <a:cs typeface="Arial" charset="0"/>
                        </a:rPr>
                        <a:t>n~te</a:t>
                      </a:r>
                      <a:r>
                        <a:rPr kumimoji="0" lang="en-US" sz="4100" b="0" i="0" u="none" strike="noStrike" cap="none" normalizeH="0" baseline="0" dirty="0">
                          <a:ln>
                            <a:noFill/>
                          </a:ln>
                          <a:solidFill>
                            <a:schemeClr val="tx1"/>
                          </a:solidFill>
                          <a:effectLst/>
                          <a:latin typeface="Coptic1" pitchFamily="2" charset="0"/>
                          <a:cs typeface="Arial" charset="0"/>
                        </a:rPr>
                        <a:t> ]</a:t>
                      </a:r>
                      <a:r>
                        <a:rPr kumimoji="0" lang="en-US" sz="4100" b="0" i="0" u="none" strike="noStrike" cap="none" normalizeH="0" baseline="0" dirty="0" err="1">
                          <a:ln>
                            <a:noFill/>
                          </a:ln>
                          <a:solidFill>
                            <a:schemeClr val="tx1"/>
                          </a:solidFill>
                          <a:effectLst/>
                          <a:latin typeface="Coptic1" pitchFamily="2" charset="0"/>
                          <a:cs typeface="Arial" charset="0"/>
                        </a:rPr>
                        <a:t>meym</a:t>
                      </a:r>
                      <a:r>
                        <a:rPr kumimoji="0" lang="en-US" sz="4100" b="0" i="0" u="none" strike="noStrike" cap="none" normalizeH="0" baseline="0" dirty="0">
                          <a:ln>
                            <a:noFill/>
                          </a:ln>
                          <a:solidFill>
                            <a:schemeClr val="tx1"/>
                          </a:solidFill>
                          <a:effectLst/>
                          <a:latin typeface="Coptic1" pitchFamily="2" charset="0"/>
                          <a:cs typeface="Arial" charset="0"/>
                        </a:rPr>
                        <a:t>/</a:t>
                      </a:r>
                      <a:r>
                        <a:rPr kumimoji="0" lang="en-US" sz="4100" b="0" i="0" u="none" strike="noStrike" cap="none" normalizeH="0" baseline="0" dirty="0" err="1">
                          <a:ln>
                            <a:noFill/>
                          </a:ln>
                          <a:solidFill>
                            <a:schemeClr val="tx1"/>
                          </a:solidFill>
                          <a:effectLst/>
                          <a:latin typeface="Coptic1" pitchFamily="2" charset="0"/>
                          <a:cs typeface="Arial" charset="0"/>
                        </a:rPr>
                        <a:t>i</a:t>
                      </a:r>
                      <a:r>
                        <a:rPr kumimoji="0" lang="en-US" sz="41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sz="4100" b="0" i="0" u="none" strike="noStrike" cap="none" normalizeH="0" baseline="0" dirty="0" err="1">
                          <a:ln>
                            <a:noFill/>
                          </a:ln>
                          <a:solidFill>
                            <a:schemeClr val="tx1"/>
                          </a:solidFill>
                          <a:effectLst/>
                          <a:latin typeface="Coptic1" pitchFamily="2" charset="0"/>
                          <a:cs typeface="Arial" charset="0"/>
                        </a:rPr>
                        <a:t>Cw</a:t>
                      </a:r>
                      <a:r>
                        <a:rPr kumimoji="0" lang="en-US" sz="4100" b="0" i="0" u="none" strike="noStrike" cap="none" normalizeH="0" baseline="0" dirty="0">
                          <a:ln>
                            <a:noFill/>
                          </a:ln>
                          <a:solidFill>
                            <a:schemeClr val="tx1"/>
                          </a:solidFill>
                          <a:effectLst/>
                          <a:latin typeface="Coptic1" pitchFamily="2" charset="0"/>
                          <a:cs typeface="Arial" charset="0"/>
                        </a:rPr>
                        <a:t>] </a:t>
                      </a:r>
                      <a:r>
                        <a:rPr kumimoji="0" lang="en-US" sz="4100" b="0" i="0" u="none" strike="noStrike" cap="none" normalizeH="0" baseline="0" dirty="0" err="1">
                          <a:ln>
                            <a:noFill/>
                          </a:ln>
                          <a:solidFill>
                            <a:schemeClr val="tx1"/>
                          </a:solidFill>
                          <a:effectLst/>
                          <a:latin typeface="Coptic1" pitchFamily="2" charset="0"/>
                          <a:cs typeface="Arial" charset="0"/>
                        </a:rPr>
                        <a:t>m~mon</a:t>
                      </a:r>
                      <a:r>
                        <a:rPr kumimoji="0" lang="en-US" sz="4100" b="0" i="0" u="none" strike="noStrike" cap="none" normalizeH="0" baseline="0" dirty="0">
                          <a:ln>
                            <a:noFill/>
                          </a:ln>
                          <a:solidFill>
                            <a:schemeClr val="tx1"/>
                          </a:solidFill>
                          <a:effectLst/>
                          <a:latin typeface="Coptic1" pitchFamily="2" charset="0"/>
                          <a:cs typeface="Arial" charset="0"/>
                        </a:rPr>
                        <a:t> </a:t>
                      </a:r>
                      <a:r>
                        <a:rPr kumimoji="0" lang="en-US" sz="4100" b="0" i="0" u="none" strike="noStrike" cap="none" normalizeH="0" baseline="0" dirty="0" err="1">
                          <a:ln>
                            <a:noFill/>
                          </a:ln>
                          <a:solidFill>
                            <a:schemeClr val="tx1"/>
                          </a:solidFill>
                          <a:effectLst/>
                          <a:latin typeface="Coptic1" pitchFamily="2" charset="0"/>
                          <a:cs typeface="Arial" charset="0"/>
                        </a:rPr>
                        <a:t>ouoh</a:t>
                      </a:r>
                      <a:r>
                        <a:rPr kumimoji="0" lang="en-US" sz="4100" b="0" i="0" u="none" strike="noStrike" cap="none" normalizeH="0" baseline="0" dirty="0">
                          <a:ln>
                            <a:noFill/>
                          </a:ln>
                          <a:solidFill>
                            <a:schemeClr val="tx1"/>
                          </a:solidFill>
                          <a:effectLst/>
                          <a:latin typeface="Coptic1" pitchFamily="2" charset="0"/>
                          <a:cs typeface="Arial" charset="0"/>
                        </a:rPr>
                        <a:t> </a:t>
                      </a:r>
                      <a:r>
                        <a:rPr kumimoji="0" lang="en-US" sz="4100" b="0" i="0" u="none" strike="noStrike" cap="none" normalizeH="0" baseline="0" dirty="0" err="1">
                          <a:ln>
                            <a:noFill/>
                          </a:ln>
                          <a:solidFill>
                            <a:schemeClr val="tx1"/>
                          </a:solidFill>
                          <a:effectLst/>
                          <a:latin typeface="Coptic1" pitchFamily="2" charset="0"/>
                          <a:cs typeface="Arial" charset="0"/>
                        </a:rPr>
                        <a:t>nai</a:t>
                      </a:r>
                      <a:r>
                        <a:rPr kumimoji="0" lang="en-US" sz="4100" b="0" i="0" u="none" strike="noStrike" cap="none" normalizeH="0" baseline="0" dirty="0">
                          <a:ln>
                            <a:noFill/>
                          </a:ln>
                          <a:solidFill>
                            <a:schemeClr val="tx1"/>
                          </a:solidFill>
                          <a:effectLst/>
                          <a:latin typeface="Coptic1" pitchFamily="2" charset="0"/>
                          <a:cs typeface="Arial" charset="0"/>
                        </a:rPr>
                        <a:t> nan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700" b="0" i="0" u="none" strike="noStrike" cap="none" normalizeH="0" baseline="0" dirty="0">
                          <a:ln>
                            <a:noFill/>
                          </a:ln>
                          <a:solidFill>
                            <a:schemeClr val="tx1"/>
                          </a:solidFill>
                          <a:effectLst/>
                          <a:latin typeface="Arial" charset="0"/>
                          <a:cs typeface="Arial" charset="0"/>
                        </a:rPr>
                        <a:t>Celui Qui est ressuscité puis est monté, et nous a envoyé le Paraclet ; l’Esprit de vérité. </a:t>
                      </a:r>
                      <a:endParaRPr kumimoji="0" lang="en-CA" sz="3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CA" sz="3700" b="0" i="0" u="none" strike="noStrike" cap="none" normalizeH="0" baseline="0" dirty="0">
                          <a:ln>
                            <a:noFill/>
                          </a:ln>
                          <a:solidFill>
                            <a:schemeClr val="tx1"/>
                          </a:solidFill>
                          <a:effectLst/>
                          <a:latin typeface="Arial" charset="0"/>
                          <a:cs typeface="Arial" charset="0"/>
                        </a:rPr>
                        <a:t>Sauve-nous et </a:t>
                      </a:r>
                      <a:r>
                        <a:rPr kumimoji="0" lang="en-CA" sz="3700" b="0" i="0" u="none" strike="noStrike" cap="none" normalizeH="0" baseline="0" dirty="0" err="1">
                          <a:ln>
                            <a:noFill/>
                          </a:ln>
                          <a:solidFill>
                            <a:schemeClr val="tx1"/>
                          </a:solidFill>
                          <a:effectLst/>
                          <a:latin typeface="Arial" charset="0"/>
                          <a:cs typeface="Arial" charset="0"/>
                        </a:rPr>
                        <a:t>aie</a:t>
                      </a:r>
                      <a:r>
                        <a:rPr kumimoji="0" lang="en-CA" sz="3700" b="0" i="0" u="none" strike="noStrike" cap="none" normalizeH="0" baseline="0" dirty="0">
                          <a:ln>
                            <a:noFill/>
                          </a:ln>
                          <a:solidFill>
                            <a:schemeClr val="tx1"/>
                          </a:solidFill>
                          <a:effectLst/>
                          <a:latin typeface="Arial" charset="0"/>
                          <a:cs typeface="Arial" charset="0"/>
                        </a:rPr>
                        <a:t> </a:t>
                      </a:r>
                      <a:r>
                        <a:rPr kumimoji="0" lang="en-CA" sz="3700" b="0" i="0" u="none" strike="noStrike" cap="none" normalizeH="0" baseline="0" dirty="0" err="1">
                          <a:ln>
                            <a:noFill/>
                          </a:ln>
                          <a:solidFill>
                            <a:schemeClr val="tx1"/>
                          </a:solidFill>
                          <a:effectLst/>
                          <a:latin typeface="Arial" charset="0"/>
                          <a:cs typeface="Arial" charset="0"/>
                        </a:rPr>
                        <a:t>pitié</a:t>
                      </a:r>
                      <a:r>
                        <a:rPr kumimoji="0" lang="en-CA" sz="3700" b="0" i="0" u="none" strike="noStrike" cap="none" normalizeH="0" baseline="0" dirty="0">
                          <a:ln>
                            <a:noFill/>
                          </a:ln>
                          <a:solidFill>
                            <a:schemeClr val="tx1"/>
                          </a:solidFill>
                          <a:effectLst/>
                          <a:latin typeface="Arial" charset="0"/>
                          <a:cs typeface="Arial" charset="0"/>
                        </a:rPr>
                        <a:t> de nous. </a:t>
                      </a: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lang="ar-EG" sz="4300" b="0" i="0" u="none" strike="noStrike" kern="1200" baseline="0" dirty="0">
                          <a:solidFill>
                            <a:schemeClr val="tx1"/>
                          </a:solidFill>
                          <a:latin typeface="+mn-lt"/>
                          <a:ea typeface="+mn-ea"/>
                          <a:cs typeface="+mn-cs"/>
                        </a:rPr>
                        <a:t>الَّذِي قَامَ ثُمَّ صَعِدَ، وَأَرْسَلَ لَنَا </a:t>
                      </a:r>
                      <a:r>
                        <a:rPr lang="ar-EG" sz="4300" b="0" i="0" u="none" strike="noStrike" kern="1200" baseline="0" dirty="0" err="1">
                          <a:solidFill>
                            <a:schemeClr val="tx1"/>
                          </a:solidFill>
                          <a:latin typeface="+mn-lt"/>
                          <a:ea typeface="+mn-ea"/>
                          <a:cs typeface="+mn-cs"/>
                        </a:rPr>
                        <a:t>الْبَارَاقْلِيطَ</a:t>
                      </a:r>
                      <a:r>
                        <a:rPr lang="ar-EG" sz="4300" b="0" i="0" u="none" strike="noStrike" kern="1200" baseline="0" dirty="0">
                          <a:solidFill>
                            <a:schemeClr val="tx1"/>
                          </a:solidFill>
                          <a:latin typeface="+mn-lt"/>
                          <a:ea typeface="+mn-ea"/>
                          <a:cs typeface="+mn-cs"/>
                        </a:rPr>
                        <a:t>، رُوحَ الْحَقِّ.</a:t>
                      </a:r>
                    </a:p>
                    <a:p>
                      <a:pPr marL="0" marR="0" lvl="0" indent="0" algn="just" defTabSz="914400" rtl="1" eaLnBrk="1" fontAlgn="base" latinLnBrk="0" hangingPunct="1">
                        <a:lnSpc>
                          <a:spcPct val="100000"/>
                        </a:lnSpc>
                        <a:spcBef>
                          <a:spcPct val="20000"/>
                        </a:spcBef>
                        <a:spcAft>
                          <a:spcPct val="0"/>
                        </a:spcAft>
                        <a:buClrTx/>
                        <a:buSzTx/>
                        <a:buFontTx/>
                        <a:buNone/>
                        <a:tabLst/>
                        <a:defRPr/>
                      </a:pPr>
                      <a:r>
                        <a:rPr lang="ar-EG" sz="4300" b="0" i="0" u="none" strike="noStrike" kern="1200" baseline="0" dirty="0">
                          <a:solidFill>
                            <a:schemeClr val="tx1"/>
                          </a:solidFill>
                          <a:latin typeface="+mn-lt"/>
                          <a:ea typeface="+mn-ea"/>
                          <a:cs typeface="+mn-cs"/>
                        </a:rPr>
                        <a:t>خَلَّصَنَا </a:t>
                      </a:r>
                      <a:r>
                        <a:rPr lang="ar-EG" sz="4300" b="0" i="0" u="none" strike="noStrike" kern="1200" baseline="0" dirty="0" err="1">
                          <a:solidFill>
                            <a:schemeClr val="tx1"/>
                          </a:solidFill>
                          <a:latin typeface="+mn-lt"/>
                          <a:ea typeface="+mn-ea"/>
                          <a:cs typeface="+mn-cs"/>
                        </a:rPr>
                        <a:t>وَٱرْحَمْنَا</a:t>
                      </a:r>
                      <a:r>
                        <a:rPr lang="ar-EG" sz="4300" b="0" i="0" u="none" strike="noStrike" kern="1200" baseline="0" dirty="0">
                          <a:solidFill>
                            <a:schemeClr val="tx1"/>
                          </a:solidFill>
                          <a:latin typeface="+mn-lt"/>
                          <a:ea typeface="+mn-ea"/>
                          <a:cs typeface="+mn-cs"/>
                        </a:rPr>
                        <a:t>. </a:t>
                      </a:r>
                      <a:endParaRPr kumimoji="0" lang="en-CA"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ar-SA" sz="4300" b="0" i="0" u="none" strike="noStrike" cap="none" normalizeH="0" baseline="0" dirty="0">
                        <a:ln>
                          <a:noFill/>
                        </a:ln>
                        <a:solidFill>
                          <a:schemeClr val="tx1"/>
                        </a:solidFill>
                        <a:effectLst/>
                        <a:latin typeface="Arial" pitchFamily="34" charset="0"/>
                        <a:ea typeface="MS Mincho" pitchFamily="49"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78713681"/>
      </p:ext>
    </p:extLst>
  </p:cSld>
  <p:clrMapOvr>
    <a:masterClrMapping/>
  </p:clrMapOvr>
  <p:transition/>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5CFD5-5255-7528-94F1-8D3396C2BFEF}"/>
            </a:ext>
          </a:extLst>
        </p:cNvPr>
        <p:cNvGrpSpPr/>
        <p:nvPr/>
      </p:nvGrpSpPr>
      <p:grpSpPr>
        <a:xfrm>
          <a:off x="0" y="0"/>
          <a:ext cx="0" cy="0"/>
          <a:chOff x="0" y="0"/>
          <a:chExt cx="0" cy="0"/>
        </a:xfrm>
      </p:grpSpPr>
      <p:graphicFrame>
        <p:nvGraphicFramePr>
          <p:cNvPr id="3" name="Group 2">
            <a:extLst>
              <a:ext uri="{FF2B5EF4-FFF2-40B4-BE49-F238E27FC236}">
                <a16:creationId xmlns:a16="http://schemas.microsoft.com/office/drawing/2014/main" id="{9FBEC56F-443F-C649-1786-2A3AFBA747A9}"/>
              </a:ext>
            </a:extLst>
          </p:cNvPr>
          <p:cNvGraphicFramePr>
            <a:graphicFrameLocks noGrp="1"/>
          </p:cNvGraphicFramePr>
          <p:nvPr/>
        </p:nvGraphicFramePr>
        <p:xfrm>
          <a:off x="1" y="67056"/>
          <a:ext cx="12191999" cy="5781040"/>
        </p:xfrm>
        <a:graphic>
          <a:graphicData uri="http://schemas.openxmlformats.org/drawingml/2006/table">
            <a:tbl>
              <a:tblPr/>
              <a:tblGrid>
                <a:gridCol w="4332849">
                  <a:extLst>
                    <a:ext uri="{9D8B030D-6E8A-4147-A177-3AD203B41FA5}">
                      <a16:colId xmlns:a16="http://schemas.microsoft.com/office/drawing/2014/main" val="20000"/>
                    </a:ext>
                  </a:extLst>
                </a:gridCol>
                <a:gridCol w="4009045">
                  <a:extLst>
                    <a:ext uri="{9D8B030D-6E8A-4147-A177-3AD203B41FA5}">
                      <a16:colId xmlns:a16="http://schemas.microsoft.com/office/drawing/2014/main" val="20002"/>
                    </a:ext>
                  </a:extLst>
                </a:gridCol>
                <a:gridCol w="3850105">
                  <a:extLst>
                    <a:ext uri="{9D8B030D-6E8A-4147-A177-3AD203B41FA5}">
                      <a16:colId xmlns:a16="http://schemas.microsoft.com/office/drawing/2014/main" val="20003"/>
                    </a:ext>
                  </a:extLst>
                </a:gridCol>
              </a:tblGrid>
              <a:tr h="57810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4000" b="0" i="0" u="none" strike="noStrike" cap="none" normalizeH="0" baseline="0" dirty="0">
                          <a:ln>
                            <a:noFill/>
                          </a:ln>
                          <a:solidFill>
                            <a:schemeClr val="tx1"/>
                          </a:solidFill>
                          <a:effectLst/>
                          <a:latin typeface="Coptic1" pitchFamily="2" charset="0"/>
                          <a:cs typeface="Arial" charset="0"/>
                        </a:rPr>
                        <a:t>Kurie~ </a:t>
                      </a:r>
                      <a:r>
                        <a:rPr kumimoji="0" lang="en-US" sz="4000" b="0" i="0" u="none" strike="noStrike" cap="none" normalizeH="0" baseline="0" dirty="0" err="1">
                          <a:ln>
                            <a:noFill/>
                          </a:ln>
                          <a:solidFill>
                            <a:schemeClr val="tx1"/>
                          </a:solidFill>
                          <a:effectLst/>
                          <a:latin typeface="Coptic1" pitchFamily="2" charset="0"/>
                          <a:cs typeface="Arial" charset="0"/>
                        </a:rPr>
                        <a:t>e~le</a:t>
                      </a:r>
                      <a:r>
                        <a:rPr kumimoji="0" lang="en-US" sz="4000" b="0" i="0" u="none" strike="noStrike" cap="none" normalizeH="0" baseline="0" dirty="0">
                          <a:ln>
                            <a:noFill/>
                          </a:ln>
                          <a:solidFill>
                            <a:schemeClr val="tx1"/>
                          </a:solidFill>
                          <a:effectLst/>
                          <a:latin typeface="Coptic1" pitchFamily="2" charset="0"/>
                          <a:cs typeface="Arial" charset="0"/>
                        </a:rPr>
                        <a:t>/~con : Kurie~ </a:t>
                      </a:r>
                      <a:r>
                        <a:rPr kumimoji="0" lang="en-US" sz="4000" b="0" i="0" u="none" strike="noStrike" cap="none" normalizeH="0" baseline="0" dirty="0" err="1">
                          <a:ln>
                            <a:noFill/>
                          </a:ln>
                          <a:solidFill>
                            <a:schemeClr val="tx1"/>
                          </a:solidFill>
                          <a:effectLst/>
                          <a:latin typeface="Coptic1" pitchFamily="2" charset="0"/>
                          <a:cs typeface="Arial" charset="0"/>
                        </a:rPr>
                        <a:t>e~le</a:t>
                      </a:r>
                      <a:r>
                        <a:rPr kumimoji="0" lang="en-US" sz="4000" b="0" i="0" u="none" strike="noStrike" cap="none" normalizeH="0" baseline="0" dirty="0">
                          <a:ln>
                            <a:noFill/>
                          </a:ln>
                          <a:solidFill>
                            <a:schemeClr val="tx1"/>
                          </a:solidFill>
                          <a:effectLst/>
                          <a:latin typeface="Coptic1" pitchFamily="2" charset="0"/>
                          <a:cs typeface="Arial" charset="0"/>
                        </a:rPr>
                        <a:t>/~con : Kurie~ </a:t>
                      </a:r>
                      <a:r>
                        <a:rPr kumimoji="0" lang="en-US" sz="4000" b="0" i="0" u="none" strike="noStrike" cap="none" normalizeH="0" baseline="0" dirty="0" err="1">
                          <a:ln>
                            <a:noFill/>
                          </a:ln>
                          <a:solidFill>
                            <a:schemeClr val="tx1"/>
                          </a:solidFill>
                          <a:effectLst/>
                          <a:latin typeface="Coptic1" pitchFamily="2" charset="0"/>
                          <a:cs typeface="Arial" charset="0"/>
                        </a:rPr>
                        <a:t>eulog</a:t>
                      </a:r>
                      <a:r>
                        <a:rPr kumimoji="0" lang="en-US" sz="4000" b="0" i="0" u="none" strike="noStrike" cap="none" normalizeH="0" baseline="0" dirty="0">
                          <a:ln>
                            <a:noFill/>
                          </a:ln>
                          <a:solidFill>
                            <a:schemeClr val="tx1"/>
                          </a:solidFill>
                          <a:effectLst/>
                          <a:latin typeface="Coptic1" pitchFamily="2" charset="0"/>
                          <a:cs typeface="Arial" charset="0"/>
                        </a:rPr>
                        <a:t>/con : </a:t>
                      </a:r>
                      <a:r>
                        <a:rPr kumimoji="0" lang="en-US" sz="4000" b="0" i="0" u="none" strike="noStrike" cap="none" normalizeH="0" baseline="0" dirty="0" err="1">
                          <a:ln>
                            <a:noFill/>
                          </a:ln>
                          <a:solidFill>
                            <a:schemeClr val="tx1"/>
                          </a:solidFill>
                          <a:effectLst/>
                          <a:latin typeface="Coptic1" pitchFamily="2" charset="0"/>
                          <a:cs typeface="Arial" charset="0"/>
                        </a:rPr>
                        <a:t>a~m</a:t>
                      </a:r>
                      <a:r>
                        <a:rPr kumimoji="0" lang="en-US" sz="4000" b="0" i="0" u="none" strike="noStrike" cap="none" normalizeH="0" baseline="0" dirty="0">
                          <a:ln>
                            <a:noFill/>
                          </a:ln>
                          <a:solidFill>
                            <a:schemeClr val="tx1"/>
                          </a:solidFill>
                          <a:effectLst/>
                          <a:latin typeface="Coptic1" pitchFamily="2" charset="0"/>
                          <a:cs typeface="Arial" charset="0"/>
                        </a:rPr>
                        <a:t>/n : </a:t>
                      </a:r>
                      <a:r>
                        <a:rPr kumimoji="0" lang="en-US" sz="4000" b="0" i="0" u="none" strike="noStrike" cap="none" normalizeH="0" baseline="0" dirty="0" err="1">
                          <a:ln>
                            <a:noFill/>
                          </a:ln>
                          <a:solidFill>
                            <a:schemeClr val="tx1"/>
                          </a:solidFill>
                          <a:effectLst/>
                          <a:latin typeface="Coptic1" pitchFamily="2" charset="0"/>
                          <a:cs typeface="Arial" charset="0"/>
                        </a:rPr>
                        <a:t>c~mou</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e~ron</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c~mou</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e~roi</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ic</a:t>
                      </a:r>
                      <a:r>
                        <a:rPr kumimoji="0" lang="en-US" sz="4000" b="0" i="0" u="none" strike="noStrike" cap="none" normalizeH="0" baseline="0" dirty="0">
                          <a:ln>
                            <a:noFill/>
                          </a:ln>
                          <a:solidFill>
                            <a:schemeClr val="tx1"/>
                          </a:solidFill>
                          <a:effectLst/>
                          <a:latin typeface="Coptic1" pitchFamily="2" charset="0"/>
                          <a:cs typeface="Arial" charset="0"/>
                        </a:rPr>
                        <a:t> ]metanoia~ : ,w n/</a:t>
                      </a:r>
                      <a:r>
                        <a:rPr kumimoji="0" lang="en-US" sz="4000" b="0" i="0" u="none" strike="noStrike" cap="none" normalizeH="0" baseline="0" dirty="0" err="1">
                          <a:ln>
                            <a:noFill/>
                          </a:ln>
                          <a:solidFill>
                            <a:schemeClr val="tx1"/>
                          </a:solidFill>
                          <a:effectLst/>
                          <a:latin typeface="Coptic1" pitchFamily="2" charset="0"/>
                          <a:cs typeface="Arial" charset="0"/>
                        </a:rPr>
                        <a:t>i</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e~bol</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Jw</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m~pic~mou</a:t>
                      </a:r>
                      <a:r>
                        <a:rPr kumimoji="0" lang="en-US" sz="4000" b="0" i="0" u="none" strike="noStrike" cap="none" normalizeH="0" baseline="0" dirty="0">
                          <a:ln>
                            <a:noFill/>
                          </a:ln>
                          <a:solidFill>
                            <a:schemeClr val="tx1"/>
                          </a:solidFill>
                          <a:effectLst/>
                          <a:latin typeface="Coptic1" pitchFamily="2" charset="0"/>
                          <a:cs typeface="Arial" charset="0"/>
                        </a:rPr>
                        <a:t>. </a:t>
                      </a:r>
                      <a:endParaRPr kumimoji="0" lang="en-US" sz="40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rtl="0"/>
                      <a:r>
                        <a:rPr lang="fr-FR" sz="3700" b="0" i="0" u="none" strike="noStrike" kern="1200" baseline="0" dirty="0">
                          <a:solidFill>
                            <a:schemeClr val="tx1"/>
                          </a:solidFill>
                          <a:latin typeface="Arial" panose="020B0604020202020204" pitchFamily="34" charset="0"/>
                          <a:ea typeface="+mn-ea"/>
                          <a:cs typeface="+mn-cs"/>
                        </a:rPr>
                        <a:t>Pitié Seigneur, pitié Seigneur, Seigneur bénis, amen. </a:t>
                      </a:r>
                    </a:p>
                    <a:p>
                      <a:pPr algn="just" rtl="0"/>
                      <a:r>
                        <a:rPr lang="fr-FR" sz="3700" b="0" i="0" u="none" strike="noStrike" kern="1200" baseline="0" dirty="0">
                          <a:solidFill>
                            <a:schemeClr val="tx1"/>
                          </a:solidFill>
                          <a:latin typeface="Arial" panose="020B0604020202020204" pitchFamily="34" charset="0"/>
                          <a:ea typeface="+mn-ea"/>
                          <a:cs typeface="+mn-cs"/>
                        </a:rPr>
                        <a:t>Bénissez-nous, bénissez-moi. Voici la </a:t>
                      </a:r>
                      <a:r>
                        <a:rPr lang="fr-FR" sz="3700" b="0" i="0" u="none" strike="noStrike" kern="1200" baseline="0" dirty="0" err="1">
                          <a:solidFill>
                            <a:schemeClr val="tx1"/>
                          </a:solidFill>
                          <a:latin typeface="Arial" panose="020B0604020202020204" pitchFamily="34" charset="0"/>
                          <a:ea typeface="+mn-ea"/>
                          <a:cs typeface="+mn-cs"/>
                        </a:rPr>
                        <a:t>métanoia</a:t>
                      </a:r>
                      <a:r>
                        <a:rPr lang="fr-FR" sz="3700" b="0" i="0" u="none" strike="noStrike" kern="1200" baseline="0" dirty="0">
                          <a:solidFill>
                            <a:schemeClr val="tx1"/>
                          </a:solidFill>
                          <a:latin typeface="Arial" panose="020B0604020202020204" pitchFamily="34" charset="0"/>
                          <a:ea typeface="+mn-ea"/>
                          <a:cs typeface="+mn-cs"/>
                        </a:rPr>
                        <a:t>, pardonnez-moi. Dites la bénédiction. </a:t>
                      </a:r>
                      <a:endParaRPr lang="en-CA" sz="3700" dirty="0">
                        <a:solidFill>
                          <a:schemeClr val="tx1"/>
                        </a:solidFill>
                        <a:latin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tc>
                  <a:txBody>
                    <a:bodyPr/>
                    <a:lstStyle/>
                    <a:p>
                      <a:pPr algn="just" rtl="1"/>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يَا رَبُّ ارْحَمْ، يَا رَبُّ ارْحَمْ، يَا رَبُّ بَارِكْ، آمِينَ. </a:t>
                      </a:r>
                      <a:endParaRPr lang="fr-FR" sz="4300" b="0" i="0" u="none" strike="noStrike" kern="1200" baseline="0" dirty="0">
                        <a:solidFill>
                          <a:schemeClr val="tx1"/>
                        </a:solidFill>
                        <a:latin typeface="Arial" panose="020B0604020202020204" pitchFamily="34" charset="0"/>
                        <a:ea typeface="+mn-ea"/>
                        <a:cs typeface="Arial" panose="020B0604020202020204" pitchFamily="34" charset="0"/>
                      </a:endParaRPr>
                    </a:p>
                    <a:p>
                      <a:pPr algn="just" rtl="1"/>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بَارِكُوا عَلَيْنَا، بَارِكُوا عَلَى</a:t>
                      </a:r>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 .</a:t>
                      </a:r>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هٰا </a:t>
                      </a:r>
                      <a:r>
                        <a:rPr lang="ar-EG" sz="4300" b="0" i="0" u="none" strike="noStrike" kern="1200" baseline="0" dirty="0" err="1">
                          <a:solidFill>
                            <a:schemeClr val="tx1"/>
                          </a:solidFill>
                          <a:latin typeface="Arial" panose="020B0604020202020204" pitchFamily="34" charset="0"/>
                          <a:ea typeface="+mn-ea"/>
                          <a:cs typeface="Arial" panose="020B0604020202020204" pitchFamily="34" charset="0"/>
                        </a:rPr>
                        <a:t>الْمِيطَانِيَّةِ</a:t>
                      </a:r>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 اغْفِرُوا لِي. قُلِ</a:t>
                      </a:r>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 </a:t>
                      </a:r>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الْبَرَكَةُ. </a:t>
                      </a:r>
                      <a:endParaRPr kumimoji="0" lang="ar-EG"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1740525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48450" name="Group 2"/>
          <p:cNvGraphicFramePr>
            <a:graphicFrameLocks noGrp="1"/>
          </p:cNvGraphicFramePr>
          <p:nvPr/>
        </p:nvGraphicFramePr>
        <p:xfrm>
          <a:off x="0" y="496148"/>
          <a:ext cx="12192000" cy="5829605"/>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414401705"/>
                    </a:ext>
                  </a:extLst>
                </a:gridCol>
              </a:tblGrid>
              <a:tr h="24869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a:t>
                      </a:r>
                      <a:r>
                        <a:rPr kumimoji="0" lang="fr-CA" sz="3200" b="0" i="0" u="none" strike="noStrike" cap="none" normalizeH="0" baseline="0" dirty="0">
                          <a:ln>
                            <a:noFill/>
                          </a:ln>
                          <a:solidFill>
                            <a:schemeClr val="tx1"/>
                          </a:solidFill>
                          <a:effectLst/>
                          <a:latin typeface="Arial" charset="0"/>
                          <a:cs typeface="Arial" pitchFamily="34" charset="0"/>
                        </a:rPr>
                        <a:t> toi Marie,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 la belle colombe,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celle qui a enfanté,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pour nous Dieu le Verbe. </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لكِ يَا</a:t>
                      </a:r>
                      <a:r>
                        <a:rPr kumimoji="0" lang="fr-FR" altLang="zh-CN"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مريم</a:t>
                      </a:r>
                      <a:r>
                        <a:rPr kumimoji="0" lang="ar-EG"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الحمامة الحسنة</a:t>
                      </a:r>
                      <a:r>
                        <a:rPr kumimoji="0" lang="ar-EG" sz="3700" b="0" i="0" u="none" strike="noStrike" cap="none" normalizeH="0" baseline="0" dirty="0">
                          <a:ln>
                            <a:noFill/>
                          </a:ln>
                          <a:solidFill>
                            <a:schemeClr val="tx1"/>
                          </a:solidFill>
                          <a:effectLst/>
                          <a:latin typeface="Arial" charset="0"/>
                          <a:cs typeface="Arial" charset="0"/>
                        </a:rPr>
                        <a:t>، </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 التي وَلَدَتْ لنا</a:t>
                      </a:r>
                      <a:r>
                        <a:rPr kumimoji="0" lang="ar-EG"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اللَّهُ الكلمة</a:t>
                      </a:r>
                      <a:r>
                        <a:rPr kumimoji="0" lang="ar-EG" sz="3700" b="0" i="0" u="none" strike="noStrike" cap="none" normalizeH="0" baseline="0" dirty="0">
                          <a:ln>
                            <a:noFill/>
                          </a:ln>
                          <a:solidFill>
                            <a:schemeClr val="tx1"/>
                          </a:solidFill>
                          <a:effectLst/>
                          <a:latin typeface="Arial" charset="0"/>
                          <a:cs typeface="Arial" charset="0"/>
                        </a:rPr>
                        <a:t>. </a:t>
                      </a:r>
                      <a:endParaRPr kumimoji="0" lang="ar-SA" altLang="zh-CN"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5300" b="0" i="0" u="none" strike="noStrike" cap="none" normalizeH="0" baseline="0" dirty="0">
                          <a:ln>
                            <a:noFill/>
                          </a:ln>
                          <a:solidFill>
                            <a:srgbClr val="FFFF00"/>
                          </a:solidFill>
                          <a:effectLst/>
                          <a:latin typeface="Coptic1" pitchFamily="2" charset="0"/>
                          <a:cs typeface="Arial" charset="0"/>
                        </a:rPr>
                        <a:t>&lt;</a:t>
                      </a:r>
                      <a:r>
                        <a:rPr kumimoji="0" lang="fr-FR" sz="5300" b="0" i="0" u="none" strike="noStrike" cap="none" normalizeH="0" baseline="0" dirty="0" err="1">
                          <a:ln>
                            <a:noFill/>
                          </a:ln>
                          <a:solidFill>
                            <a:srgbClr val="FFFF00"/>
                          </a:solidFill>
                          <a:effectLst/>
                          <a:latin typeface="Coptic1" pitchFamily="2" charset="0"/>
                          <a:cs typeface="Arial" charset="0"/>
                        </a:rPr>
                        <a:t>ere</a:t>
                      </a:r>
                      <a:r>
                        <a:rPr kumimoji="0" lang="fr-FR" sz="5300" b="0" i="0" u="none" strike="noStrike" cap="none" normalizeH="0" baseline="0" dirty="0">
                          <a:ln>
                            <a:noFill/>
                          </a:ln>
                          <a:solidFill>
                            <a:srgbClr val="FFFF00"/>
                          </a:solidFill>
                          <a:effectLst/>
                          <a:latin typeface="Coptic1" pitchFamily="2" charset="0"/>
                          <a:cs typeface="Arial" charset="0"/>
                        </a:rPr>
                        <a:t> ne Maria~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5300" b="0" i="0" u="none" strike="noStrike" cap="none" normalizeH="0" baseline="0" dirty="0">
                          <a:ln>
                            <a:noFill/>
                          </a:ln>
                          <a:solidFill>
                            <a:srgbClr val="FFFF00"/>
                          </a:solidFill>
                          <a:effectLst/>
                          <a:latin typeface="Coptic1" pitchFamily="2" charset="0"/>
                          <a:cs typeface="Arial" charset="0"/>
                        </a:rPr>
                        <a:t>][</a:t>
                      </a:r>
                      <a:r>
                        <a:rPr kumimoji="0" lang="fr-FR" sz="5300" b="0" i="0" u="none" strike="noStrike" cap="none" normalizeH="0" baseline="0" dirty="0" err="1">
                          <a:ln>
                            <a:noFill/>
                          </a:ln>
                          <a:solidFill>
                            <a:srgbClr val="FFFF00"/>
                          </a:solidFill>
                          <a:effectLst/>
                          <a:latin typeface="Coptic1" pitchFamily="2" charset="0"/>
                          <a:cs typeface="Arial" charset="0"/>
                        </a:rPr>
                        <a:t>rompi</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eynecwc</a:t>
                      </a:r>
                      <a:r>
                        <a:rPr kumimoji="0" lang="fr-FR"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5300" b="0" i="0" u="none" strike="noStrike" cap="none" normalizeH="0" baseline="0" dirty="0">
                          <a:ln>
                            <a:noFill/>
                          </a:ln>
                          <a:solidFill>
                            <a:srgbClr val="FFFF00"/>
                          </a:solidFill>
                          <a:effectLst/>
                          <a:latin typeface="Coptic1" pitchFamily="2" charset="0"/>
                          <a:cs typeface="Arial" charset="0"/>
                        </a:rPr>
                        <a:t>y/</a:t>
                      </a:r>
                      <a:r>
                        <a:rPr kumimoji="0" lang="fr-FR" sz="5300" b="0" i="0" u="none" strike="noStrike" cap="none" normalizeH="0" baseline="0" dirty="0" err="1">
                          <a:ln>
                            <a:noFill/>
                          </a:ln>
                          <a:solidFill>
                            <a:srgbClr val="FFFF00"/>
                          </a:solidFill>
                          <a:effectLst/>
                          <a:latin typeface="Coptic1" pitchFamily="2" charset="0"/>
                          <a:cs typeface="Arial" charset="0"/>
                        </a:rPr>
                        <a:t>etacmici</a:t>
                      </a:r>
                      <a:r>
                        <a:rPr kumimoji="0" lang="fr-FR" sz="5300" b="0" i="0" u="none" strike="noStrike" cap="none" normalizeH="0" baseline="0" dirty="0">
                          <a:ln>
                            <a:noFill/>
                          </a:ln>
                          <a:solidFill>
                            <a:srgbClr val="FFFF00"/>
                          </a:solidFill>
                          <a:effectLst/>
                          <a:latin typeface="Coptic1" pitchFamily="2" charset="0"/>
                          <a:cs typeface="Arial" charset="0"/>
                        </a:rPr>
                        <a:t> nan : </a:t>
                      </a:r>
                      <a:br>
                        <a:rPr kumimoji="0" lang="fr-FR" sz="5300" b="0" i="0" u="none" strike="noStrike" cap="none" normalizeH="0" baseline="0" dirty="0">
                          <a:ln>
                            <a:noFill/>
                          </a:ln>
                          <a:solidFill>
                            <a:srgbClr val="FFFF00"/>
                          </a:solidFill>
                          <a:effectLst/>
                          <a:latin typeface="Coptic1" pitchFamily="2" charset="0"/>
                          <a:cs typeface="Arial" charset="0"/>
                        </a:rPr>
                      </a:br>
                      <a:r>
                        <a:rPr kumimoji="0" lang="fr-FR" sz="5300" b="0" i="0" u="none" strike="noStrike" cap="none" normalizeH="0" baseline="0" dirty="0" err="1">
                          <a:ln>
                            <a:noFill/>
                          </a:ln>
                          <a:solidFill>
                            <a:srgbClr val="FFFF00"/>
                          </a:solidFill>
                          <a:effectLst/>
                          <a:latin typeface="Coptic1" pitchFamily="2" charset="0"/>
                          <a:cs typeface="Arial" charset="0"/>
                        </a:rPr>
                        <a:t>m~V</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piLogoc</a:t>
                      </a:r>
                      <a:r>
                        <a:rPr kumimoji="0" lang="fr-FR" sz="5300" b="0" i="0" u="none" strike="noStrike" cap="none" normalizeH="0" baseline="0" dirty="0">
                          <a:ln>
                            <a:noFill/>
                          </a:ln>
                          <a:solidFill>
                            <a:srgbClr val="FFFF00"/>
                          </a:solidFill>
                          <a:effectLst/>
                          <a:latin typeface="Coptic1" pitchFamily="2" charset="0"/>
                          <a:cs typeface="Arial" charset="0"/>
                        </a:rPr>
                        <a:t>. </a:t>
                      </a:r>
                      <a:endParaRPr kumimoji="0" lang="en-US" sz="5300" b="0" i="0" u="none" strike="noStrike" cap="none" normalizeH="0" baseline="0" dirty="0">
                        <a:ln>
                          <a:noFill/>
                        </a:ln>
                        <a:solidFill>
                          <a:srgbClr val="FFFF00"/>
                        </a:solidFill>
                        <a:effectLst/>
                        <a:latin typeface="Coptic1" pitchFamily="2"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5" name="Group 25">
            <a:extLst>
              <a:ext uri="{FF2B5EF4-FFF2-40B4-BE49-F238E27FC236}">
                <a16:creationId xmlns:a16="http://schemas.microsoft.com/office/drawing/2014/main" id="{0669D881-0F2F-4C2D-B401-BC086EFCA87F}"/>
              </a:ext>
            </a:extLst>
          </p:cNvPr>
          <p:cNvGraphicFramePr>
            <a:graphicFrameLocks noGrp="1"/>
          </p:cNvGraphicFramePr>
          <p:nvPr/>
        </p:nvGraphicFramePr>
        <p:xfrm>
          <a:off x="1676400" y="112100"/>
          <a:ext cx="8839200" cy="384048"/>
        </p:xfrm>
        <a:graphic>
          <a:graphicData uri="http://schemas.openxmlformats.org/drawingml/2006/table">
            <a:tbl>
              <a:tblPr/>
              <a:tblGrid>
                <a:gridCol w="8839200">
                  <a:extLst>
                    <a:ext uri="{9D8B030D-6E8A-4147-A177-3AD203B41FA5}">
                      <a16:colId xmlns:a16="http://schemas.microsoft.com/office/drawing/2014/main" val="20000"/>
                    </a:ext>
                  </a:extLst>
                </a:gridCol>
              </a:tblGrid>
              <a:tr h="384048">
                <a:tc>
                  <a:txBody>
                    <a:bodyPr/>
                    <a:lstStyle/>
                    <a:p>
                      <a:pPr lvl="0" algn="ctr" defTabSz="914400" fontAlgn="base">
                        <a:lnSpc>
                          <a:spcPct val="80000"/>
                        </a:lnSpc>
                        <a:spcBef>
                          <a:spcPct val="0"/>
                        </a:spcBef>
                        <a:spcAft>
                          <a:spcPct val="0"/>
                        </a:spcAft>
                        <a:defRPr/>
                      </a:pPr>
                      <a:r>
                        <a:rPr kumimoji="0" lang="fr-FR" sz="2400" b="0" i="0" u="none" strike="noStrike" cap="none" normalizeH="0" baseline="0" dirty="0">
                          <a:ln>
                            <a:noFill/>
                          </a:ln>
                          <a:solidFill>
                            <a:schemeClr val="tx1"/>
                          </a:solidFill>
                          <a:effectLst/>
                          <a:latin typeface="Arial" charset="0"/>
                          <a:cs typeface="Arial" charset="0"/>
                        </a:rPr>
                        <a:t>La Vierge Maire - </a:t>
                      </a:r>
                      <a:r>
                        <a:rPr kumimoji="0" lang="ar-AE" sz="2400" b="0" i="0" u="none" strike="noStrike" cap="none" normalizeH="0" baseline="0" dirty="0">
                          <a:ln>
                            <a:noFill/>
                          </a:ln>
                          <a:solidFill>
                            <a:schemeClr val="tx1"/>
                          </a:solidFill>
                          <a:effectLst/>
                          <a:latin typeface="Arial" charset="0"/>
                          <a:cs typeface="Arial" charset="0"/>
                        </a:rPr>
                        <a:t>العذراء مريم</a:t>
                      </a:r>
                      <a:endParaRPr lang="en-CA" sz="2400" dirty="0">
                        <a:solidFill>
                          <a:srgbClr val="FFFFFF"/>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51307127"/>
      </p:ext>
    </p:extLst>
  </p:cSld>
  <p:clrMapOvr>
    <a:masterClrMapping/>
  </p:clrMapOvr>
  <p:transition advClick="0"/>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66537" name="Group 41"/>
          <p:cNvGraphicFramePr>
            <a:graphicFrameLocks noGrp="1"/>
          </p:cNvGraphicFramePr>
          <p:nvPr/>
        </p:nvGraphicFramePr>
        <p:xfrm>
          <a:off x="0" y="762002"/>
          <a:ext cx="12192000" cy="4695434"/>
        </p:xfrm>
        <a:graphic>
          <a:graphicData uri="http://schemas.openxmlformats.org/drawingml/2006/table">
            <a:tbl>
              <a:tblPr/>
              <a:tblGrid>
                <a:gridCol w="3873771">
                  <a:extLst>
                    <a:ext uri="{9D8B030D-6E8A-4147-A177-3AD203B41FA5}">
                      <a16:colId xmlns:a16="http://schemas.microsoft.com/office/drawing/2014/main" val="20000"/>
                    </a:ext>
                  </a:extLst>
                </a:gridCol>
                <a:gridCol w="5019217">
                  <a:extLst>
                    <a:ext uri="{9D8B030D-6E8A-4147-A177-3AD203B41FA5}">
                      <a16:colId xmlns:a16="http://schemas.microsoft.com/office/drawing/2014/main" val="20001"/>
                    </a:ext>
                  </a:extLst>
                </a:gridCol>
                <a:gridCol w="3299012">
                  <a:extLst>
                    <a:ext uri="{9D8B030D-6E8A-4147-A177-3AD203B41FA5}">
                      <a16:colId xmlns:a16="http://schemas.microsoft.com/office/drawing/2014/main" val="20002"/>
                    </a:ext>
                  </a:extLst>
                </a:gridCol>
              </a:tblGrid>
              <a:tr h="83542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742367">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pitchFamily="34" charset="0"/>
                        </a:rPr>
                        <a:t>P,#c</a:t>
                      </a:r>
                      <a:r>
                        <a:rPr kumimoji="0" lang="en-US" sz="4300" b="0" i="0" u="none" strike="noStrike" cap="none" normalizeH="0" baseline="0" dirty="0">
                          <a:ln>
                            <a:noFill/>
                          </a:ln>
                          <a:solidFill>
                            <a:schemeClr val="tx1"/>
                          </a:solidFill>
                          <a:effectLst/>
                          <a:latin typeface="Coptic1" pitchFamily="2" charset="0"/>
                          <a:cs typeface="Arial" pitchFamily="34" charset="0"/>
                        </a:rPr>
                        <a:t># </a:t>
                      </a:r>
                      <a:r>
                        <a:rPr kumimoji="0" lang="en-US" sz="4300" b="0" i="0" u="none" strike="noStrike" cap="none" normalizeH="0" baseline="0" dirty="0" err="1">
                          <a:ln>
                            <a:noFill/>
                          </a:ln>
                          <a:solidFill>
                            <a:schemeClr val="tx1"/>
                          </a:solidFill>
                          <a:effectLst/>
                          <a:latin typeface="Coptic1" pitchFamily="2" charset="0"/>
                          <a:cs typeface="Arial" pitchFamily="34" charset="0"/>
                        </a:rPr>
                        <a:t>penNou</a:t>
                      </a:r>
                      <a:r>
                        <a:rPr kumimoji="0" lang="en-US" sz="4300" b="0" i="0" u="none" strike="noStrike" cap="none" normalizeH="0" baseline="0" dirty="0">
                          <a:ln>
                            <a:noFill/>
                          </a:ln>
                          <a:solidFill>
                            <a:schemeClr val="tx1"/>
                          </a:solidFill>
                          <a:effectLst/>
                          <a:latin typeface="Coptic1" pitchFamily="2" charset="0"/>
                          <a:cs typeface="Arial" pitchFamily="34"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Le Christ notre Dieu.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EG" sz="3700" b="0" i="0" u="none" strike="noStrike" cap="none" normalizeH="0" baseline="0" dirty="0" err="1">
                          <a:ln>
                            <a:noFill/>
                          </a:ln>
                          <a:solidFill>
                            <a:schemeClr val="tx1"/>
                          </a:solidFill>
                          <a:effectLst/>
                          <a:latin typeface="Coptic1" pitchFamily="2" charset="0"/>
                          <a:cs typeface="Arial" charset="0"/>
                        </a:rPr>
                        <a:t>ٱلْمَسِيحُ</a:t>
                      </a:r>
                      <a:r>
                        <a:rPr kumimoji="0" lang="ar-EG" sz="3700" b="0" i="0" u="none" strike="noStrike" cap="none" normalizeH="0" baseline="0" dirty="0">
                          <a:ln>
                            <a:noFill/>
                          </a:ln>
                          <a:solidFill>
                            <a:schemeClr val="tx1"/>
                          </a:solidFill>
                          <a:effectLst/>
                          <a:latin typeface="Coptic1" pitchFamily="2" charset="0"/>
                          <a:cs typeface="Arial" charset="0"/>
                        </a:rPr>
                        <a:t> إِلَهُنَا. </a:t>
                      </a:r>
                      <a:endParaRPr kumimoji="0" lang="en-US"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7155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40208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pitchFamily="34" charset="0"/>
                        </a:rPr>
                        <a:t>A~m</a:t>
                      </a:r>
                      <a:r>
                        <a:rPr kumimoji="0" lang="en-US" sz="4300" b="0" i="0" u="none" strike="noStrike" cap="none" normalizeH="0" baseline="0" dirty="0">
                          <a:ln>
                            <a:noFill/>
                          </a:ln>
                          <a:solidFill>
                            <a:schemeClr val="tx1"/>
                          </a:solidFill>
                          <a:effectLst/>
                          <a:latin typeface="Coptic1" pitchFamily="2" charset="0"/>
                          <a:cs typeface="Arial" pitchFamily="34" charset="0"/>
                        </a:rPr>
                        <a:t>/n </a:t>
                      </a:r>
                      <a:r>
                        <a:rPr kumimoji="0" lang="en-US" sz="4300" b="0" i="0" u="none" strike="noStrike" cap="none" normalizeH="0" baseline="0" dirty="0" err="1">
                          <a:ln>
                            <a:noFill/>
                          </a:ln>
                          <a:solidFill>
                            <a:schemeClr val="tx1"/>
                          </a:solidFill>
                          <a:effectLst/>
                          <a:latin typeface="Coptic1" pitchFamily="2" charset="0"/>
                          <a:cs typeface="Arial" pitchFamily="34" charset="0"/>
                        </a:rPr>
                        <a:t>ece~swpi</a:t>
                      </a:r>
                      <a:r>
                        <a:rPr kumimoji="0" lang="en-US" sz="4300" b="0" i="0" u="none" strike="noStrike" cap="none" normalizeH="0" baseline="0" dirty="0">
                          <a:ln>
                            <a:noFill/>
                          </a:ln>
                          <a:solidFill>
                            <a:schemeClr val="tx1"/>
                          </a:solidFill>
                          <a:effectLst/>
                          <a:latin typeface="Coptic1" pitchFamily="2" charset="0"/>
                          <a:cs typeface="Arial" pitchFamily="34"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Amen, ainsi soit-il.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EG" sz="3700" b="0" i="0" u="none" strike="noStrike" cap="none" normalizeH="0" baseline="0" dirty="0">
                          <a:ln>
                            <a:noFill/>
                          </a:ln>
                          <a:solidFill>
                            <a:schemeClr val="tx1"/>
                          </a:solidFill>
                          <a:effectLst/>
                          <a:latin typeface="Coptic1" pitchFamily="2" charset="0"/>
                          <a:cs typeface="Arial" charset="0"/>
                        </a:rPr>
                        <a:t>آمِينَ، يَكُونُ. </a:t>
                      </a:r>
                      <a:endParaRPr kumimoji="0" lang="en-US"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90">
            <a:extLst>
              <a:ext uri="{FF2B5EF4-FFF2-40B4-BE49-F238E27FC236}">
                <a16:creationId xmlns:a16="http://schemas.microsoft.com/office/drawing/2014/main" id="{98612B61-C5E8-491C-B67B-0D3AC3DFD9E2}"/>
              </a:ext>
            </a:extLst>
          </p:cNvPr>
          <p:cNvGraphicFramePr>
            <a:graphicFrameLocks/>
          </p:cNvGraphicFramePr>
          <p:nvPr/>
        </p:nvGraphicFramePr>
        <p:xfrm>
          <a:off x="2" y="0"/>
          <a:ext cx="12191999" cy="6949440"/>
        </p:xfrm>
        <a:graphic>
          <a:graphicData uri="http://schemas.openxmlformats.org/drawingml/2006/table">
            <a:tbl>
              <a:tblPr/>
              <a:tblGrid>
                <a:gridCol w="4100051">
                  <a:extLst>
                    <a:ext uri="{9D8B030D-6E8A-4147-A177-3AD203B41FA5}">
                      <a16:colId xmlns:a16="http://schemas.microsoft.com/office/drawing/2014/main" val="3002025102"/>
                    </a:ext>
                  </a:extLst>
                </a:gridCol>
                <a:gridCol w="4481512">
                  <a:extLst>
                    <a:ext uri="{9D8B030D-6E8A-4147-A177-3AD203B41FA5}">
                      <a16:colId xmlns:a16="http://schemas.microsoft.com/office/drawing/2014/main" val="20000"/>
                    </a:ext>
                  </a:extLst>
                </a:gridCol>
                <a:gridCol w="3610436">
                  <a:extLst>
                    <a:ext uri="{9D8B030D-6E8A-4147-A177-3AD203B41FA5}">
                      <a16:colId xmlns:a16="http://schemas.microsoft.com/office/drawing/2014/main" val="20001"/>
                    </a:ext>
                  </a:extLst>
                </a:gridCol>
              </a:tblGrid>
              <a:tr h="4572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sng" strike="noStrike" cap="none" normalizeH="0" baseline="0" dirty="0">
                          <a:ln>
                            <a:noFill/>
                          </a:ln>
                          <a:solidFill>
                            <a:srgbClr val="FF9900"/>
                          </a:solidFill>
                          <a:effectLst/>
                          <a:latin typeface="Coptic1" pitchFamily="2" charset="0"/>
                          <a:cs typeface="Arial" charset="0"/>
                        </a:rPr>
                        <a:t>Piou/b : </a:t>
                      </a:r>
                    </a:p>
                  </a:txBody>
                  <a:tcPr marL="121920" marR="12192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00"/>
                          </a:solidFill>
                          <a:effectLst/>
                          <a:latin typeface="Arial" charset="0"/>
                          <a:cs typeface="Arial" panose="020B0604020202020204" pitchFamily="34" charset="0"/>
                        </a:rPr>
                        <a:t>Le prêtre : </a:t>
                      </a:r>
                    </a:p>
                  </a:txBody>
                  <a:tcPr marL="121920" marR="121920" horzOverflow="overflow">
                    <a:lnL cap="flat">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0" i="0" u="sng" strike="noStrike" cap="none" normalizeH="0" baseline="0" dirty="0">
                          <a:ln>
                            <a:noFill/>
                          </a:ln>
                          <a:solidFill>
                            <a:srgbClr val="FF9900"/>
                          </a:solidFill>
                          <a:effectLst/>
                          <a:latin typeface="Arial" charset="0"/>
                          <a:cs typeface="Arial" panose="020B0604020202020204" pitchFamily="34" charset="0"/>
                        </a:rPr>
                        <a:t>الْكَاهِنُ : </a:t>
                      </a:r>
                      <a:endParaRPr kumimoji="0" lang="fr-FR" sz="2400" b="0" i="0" u="sng" strike="noStrike" cap="none" normalizeH="0" baseline="0" dirty="0">
                        <a:ln>
                          <a:noFill/>
                        </a:ln>
                        <a:solidFill>
                          <a:srgbClr val="FF9900"/>
                        </a:solidFill>
                        <a:effectLst/>
                        <a:latin typeface="Arial"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r h="64312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100" b="0" i="0" u="none" strike="noStrike" cap="none" normalizeH="0" baseline="0" dirty="0">
                          <a:ln>
                            <a:noFill/>
                          </a:ln>
                          <a:solidFill>
                            <a:schemeClr val="tx1"/>
                          </a:solidFill>
                          <a:effectLst/>
                          <a:latin typeface="CS Avva Shenouda" panose="020B7200000000000000" pitchFamily="34" charset="0"/>
                          <a:cs typeface="Arial" charset="0"/>
                        </a:rPr>
                        <a:t>`</a:t>
                      </a:r>
                      <a:r>
                        <a:rPr kumimoji="0" lang="fr-FR" sz="3100" b="0" i="0" u="none" strike="noStrike" cap="none" normalizeH="0" baseline="0" dirty="0" err="1">
                          <a:ln>
                            <a:noFill/>
                          </a:ln>
                          <a:solidFill>
                            <a:schemeClr val="tx1"/>
                          </a:solidFill>
                          <a:effectLst/>
                          <a:latin typeface="Avva_Marcos" panose="04020500000000000000" pitchFamily="82" charset="0"/>
                          <a:cs typeface="Arial" charset="0"/>
                        </a:rPr>
                        <a:t>P</a:t>
                      </a:r>
                      <a:r>
                        <a:rPr kumimoji="0" lang="fr-FR" sz="3100" b="0" i="0" u="none" strike="noStrike" cap="none" normalizeH="0" baseline="0" dirty="0" err="1">
                          <a:ln>
                            <a:noFill/>
                          </a:ln>
                          <a:solidFill>
                            <a:schemeClr val="tx1"/>
                          </a:solidFill>
                          <a:effectLst/>
                          <a:latin typeface="Coptic1" pitchFamily="2" charset="0"/>
                          <a:cs typeface="Arial" charset="0"/>
                        </a:rPr>
                        <a:t>Ouro</a:t>
                      </a:r>
                      <a:r>
                        <a:rPr kumimoji="0" lang="fr-FR" sz="3100" b="0" i="0" u="none" strike="noStrike" cap="none" normalizeH="0" baseline="0" dirty="0">
                          <a:ln>
                            <a:noFill/>
                          </a:ln>
                          <a:solidFill>
                            <a:schemeClr val="tx1"/>
                          </a:solidFill>
                          <a:effectLst/>
                          <a:latin typeface="Coptic1" pitchFamily="2" charset="0"/>
                          <a:cs typeface="Arial" charset="0"/>
                        </a:rPr>
                        <a:t> </a:t>
                      </a:r>
                      <a:r>
                        <a:rPr kumimoji="0" lang="fr-FR" sz="3100" b="0" i="0" u="none" strike="noStrike" cap="none" normalizeH="0" baseline="0" dirty="0" err="1">
                          <a:ln>
                            <a:noFill/>
                          </a:ln>
                          <a:solidFill>
                            <a:schemeClr val="tx1"/>
                          </a:solidFill>
                          <a:effectLst/>
                          <a:latin typeface="Coptic1" pitchFamily="2" charset="0"/>
                          <a:cs typeface="Arial" charset="0"/>
                        </a:rPr>
                        <a:t>n~te</a:t>
                      </a:r>
                      <a:r>
                        <a:rPr kumimoji="0" lang="fr-FR" sz="3100" b="0" i="0" u="none" strike="noStrike" cap="none" normalizeH="0" baseline="0" dirty="0">
                          <a:ln>
                            <a:noFill/>
                          </a:ln>
                          <a:solidFill>
                            <a:schemeClr val="tx1"/>
                          </a:solidFill>
                          <a:effectLst/>
                          <a:latin typeface="Coptic1" pitchFamily="2" charset="0"/>
                          <a:cs typeface="Arial" charset="0"/>
                        </a:rPr>
                        <a:t> ]</a:t>
                      </a:r>
                      <a:r>
                        <a:rPr kumimoji="0" lang="fr-FR" sz="3100" b="0" i="0" u="none" strike="noStrike" cap="none" normalizeH="0" baseline="0" dirty="0" err="1">
                          <a:ln>
                            <a:noFill/>
                          </a:ln>
                          <a:solidFill>
                            <a:schemeClr val="tx1"/>
                          </a:solidFill>
                          <a:effectLst/>
                          <a:latin typeface="Coptic1" pitchFamily="2" charset="0"/>
                          <a:cs typeface="Arial" charset="0"/>
                        </a:rPr>
                        <a:t>hir</a:t>
                      </a:r>
                      <a:r>
                        <a:rPr kumimoji="0" lang="fr-FR" sz="3100" b="0" i="0" u="none" strike="noStrike" cap="none" normalizeH="0" baseline="0" dirty="0">
                          <a:ln>
                            <a:noFill/>
                          </a:ln>
                          <a:solidFill>
                            <a:schemeClr val="tx1"/>
                          </a:solidFill>
                          <a:effectLst/>
                          <a:latin typeface="Coptic1" pitchFamily="2" charset="0"/>
                          <a:cs typeface="Arial" charset="0"/>
                        </a:rPr>
                        <a:t>/n/ : moi nan </a:t>
                      </a:r>
                      <a:r>
                        <a:rPr kumimoji="0" lang="fr-FR" sz="3100" b="0" i="0" u="none" strike="noStrike" cap="none" normalizeH="0" baseline="0" dirty="0" err="1">
                          <a:ln>
                            <a:noFill/>
                          </a:ln>
                          <a:solidFill>
                            <a:schemeClr val="tx1"/>
                          </a:solidFill>
                          <a:effectLst/>
                          <a:latin typeface="Coptic1" pitchFamily="2" charset="0"/>
                          <a:cs typeface="Arial" charset="0"/>
                        </a:rPr>
                        <a:t>n~tekhir</a:t>
                      </a:r>
                      <a:r>
                        <a:rPr kumimoji="0" lang="fr-FR" sz="3100" b="0" i="0" u="none" strike="noStrike" cap="none" normalizeH="0" baseline="0" dirty="0">
                          <a:ln>
                            <a:noFill/>
                          </a:ln>
                          <a:solidFill>
                            <a:schemeClr val="tx1"/>
                          </a:solidFill>
                          <a:effectLst/>
                          <a:latin typeface="Coptic1" pitchFamily="2" charset="0"/>
                          <a:cs typeface="Arial" charset="0"/>
                        </a:rPr>
                        <a:t>/n/ : </a:t>
                      </a:r>
                      <a:r>
                        <a:rPr kumimoji="0" lang="fr-FR" sz="3100" b="0" i="0" u="none" strike="noStrike" cap="none" normalizeH="0" baseline="0" dirty="0" err="1">
                          <a:ln>
                            <a:noFill/>
                          </a:ln>
                          <a:solidFill>
                            <a:schemeClr val="tx1"/>
                          </a:solidFill>
                          <a:effectLst/>
                          <a:latin typeface="Coptic1" pitchFamily="2" charset="0"/>
                          <a:cs typeface="Arial" charset="0"/>
                        </a:rPr>
                        <a:t>cemni</a:t>
                      </a:r>
                      <a:r>
                        <a:rPr kumimoji="0" lang="fr-FR" sz="3100" b="0" i="0" u="none" strike="noStrike" cap="none" normalizeH="0" baseline="0" dirty="0">
                          <a:ln>
                            <a:noFill/>
                          </a:ln>
                          <a:solidFill>
                            <a:schemeClr val="tx1"/>
                          </a:solidFill>
                          <a:effectLst/>
                          <a:latin typeface="Coptic1" pitchFamily="2" charset="0"/>
                          <a:cs typeface="Arial" charset="0"/>
                        </a:rPr>
                        <a:t> nan </a:t>
                      </a:r>
                      <a:r>
                        <a:rPr kumimoji="0" lang="fr-FR" sz="3100" b="0" i="0" u="none" strike="noStrike" cap="none" normalizeH="0" baseline="0" dirty="0" err="1">
                          <a:ln>
                            <a:noFill/>
                          </a:ln>
                          <a:solidFill>
                            <a:schemeClr val="tx1"/>
                          </a:solidFill>
                          <a:effectLst/>
                          <a:latin typeface="Coptic1" pitchFamily="2" charset="0"/>
                          <a:cs typeface="Arial" charset="0"/>
                        </a:rPr>
                        <a:t>n~tekhir</a:t>
                      </a:r>
                      <a:r>
                        <a:rPr kumimoji="0" lang="fr-FR" sz="3100" b="0" i="0" u="none" strike="noStrike" cap="none" normalizeH="0" baseline="0" dirty="0">
                          <a:ln>
                            <a:noFill/>
                          </a:ln>
                          <a:solidFill>
                            <a:schemeClr val="tx1"/>
                          </a:solidFill>
                          <a:effectLst/>
                          <a:latin typeface="Coptic1" pitchFamily="2" charset="0"/>
                          <a:cs typeface="Arial" charset="0"/>
                        </a:rPr>
                        <a:t>/n/ : ,a </a:t>
                      </a:r>
                      <a:r>
                        <a:rPr kumimoji="0" lang="fr-FR" sz="3100" b="0" i="0" u="none" strike="noStrike" cap="none" normalizeH="0" baseline="0" dirty="0" err="1">
                          <a:ln>
                            <a:noFill/>
                          </a:ln>
                          <a:solidFill>
                            <a:schemeClr val="tx1"/>
                          </a:solidFill>
                          <a:effectLst/>
                          <a:latin typeface="Coptic1" pitchFamily="2" charset="0"/>
                          <a:cs typeface="Arial" charset="0"/>
                        </a:rPr>
                        <a:t>nennobi</a:t>
                      </a:r>
                      <a:r>
                        <a:rPr kumimoji="0" lang="fr-FR" sz="3100" b="0" i="0" u="none" strike="noStrike" cap="none" normalizeH="0" baseline="0" dirty="0">
                          <a:ln>
                            <a:noFill/>
                          </a:ln>
                          <a:solidFill>
                            <a:schemeClr val="tx1"/>
                          </a:solidFill>
                          <a:effectLst/>
                          <a:latin typeface="Coptic1" pitchFamily="2" charset="0"/>
                          <a:cs typeface="Arial" charset="0"/>
                        </a:rPr>
                        <a:t> nan </a:t>
                      </a:r>
                      <a:r>
                        <a:rPr kumimoji="0" lang="fr-FR" sz="3100" b="0" i="0" u="none" strike="noStrike" cap="none" normalizeH="0" baseline="0" dirty="0" err="1">
                          <a:ln>
                            <a:noFill/>
                          </a:ln>
                          <a:solidFill>
                            <a:schemeClr val="tx1"/>
                          </a:solidFill>
                          <a:effectLst/>
                          <a:latin typeface="Coptic1" pitchFamily="2" charset="0"/>
                          <a:cs typeface="Arial" charset="0"/>
                        </a:rPr>
                        <a:t>e~bol</a:t>
                      </a:r>
                      <a:r>
                        <a:rPr kumimoji="0" lang="fr-FR" sz="31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pt-BR" sz="3100" b="0" i="0" u="none" strike="noStrike" cap="none" normalizeH="0" baseline="0" dirty="0">
                          <a:ln>
                            <a:noFill/>
                          </a:ln>
                          <a:solidFill>
                            <a:schemeClr val="tx1"/>
                          </a:solidFill>
                          <a:effectLst/>
                          <a:latin typeface="Coptic1" pitchFamily="2" charset="0"/>
                          <a:cs typeface="Arial" charset="0"/>
                        </a:rPr>
                        <a:t>Je ywk te ]jom nem piw~ou nem pic~mou nem pia~mahi sa e~neh : a~m/n.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pt-BR" sz="3100" b="0" i="0" u="none" strike="noStrike" cap="none" normalizeH="0" baseline="0" dirty="0">
                          <a:ln>
                            <a:noFill/>
                          </a:ln>
                          <a:solidFill>
                            <a:schemeClr val="tx1"/>
                          </a:solidFill>
                          <a:effectLst/>
                          <a:latin typeface="Coptic1" pitchFamily="2" charset="0"/>
                          <a:cs typeface="Arial" charset="0"/>
                        </a:rPr>
                        <a:t>A~ri</a:t>
                      </a:r>
                      <a:r>
                        <a:rPr kumimoji="0" lang="fr-FR" sz="3100" b="0" i="0" u="none" strike="noStrike" cap="none" normalizeH="0" baseline="0" dirty="0" err="1">
                          <a:ln>
                            <a:noFill/>
                          </a:ln>
                          <a:solidFill>
                            <a:schemeClr val="tx1"/>
                          </a:solidFill>
                          <a:effectLst/>
                          <a:latin typeface="Coptic1" pitchFamily="2" charset="0"/>
                          <a:cs typeface="Arial" charset="0"/>
                        </a:rPr>
                        <a:t>ten</a:t>
                      </a:r>
                      <a:r>
                        <a:rPr kumimoji="0" lang="fr-FR" sz="3100" b="0" i="0" u="none" strike="noStrike" cap="none" normalizeH="0" baseline="0" dirty="0">
                          <a:ln>
                            <a:noFill/>
                          </a:ln>
                          <a:solidFill>
                            <a:schemeClr val="tx1"/>
                          </a:solidFill>
                          <a:effectLst/>
                          <a:latin typeface="Coptic1" pitchFamily="2" charset="0"/>
                          <a:cs typeface="Arial" charset="0"/>
                        </a:rPr>
                        <a:t> </a:t>
                      </a:r>
                      <a:r>
                        <a:rPr kumimoji="0" lang="fr-FR" sz="3100" b="0" i="0" u="none" strike="noStrike" cap="none" normalizeH="0" baseline="0" dirty="0" err="1">
                          <a:ln>
                            <a:noFill/>
                          </a:ln>
                          <a:solidFill>
                            <a:schemeClr val="tx1"/>
                          </a:solidFill>
                          <a:effectLst/>
                          <a:latin typeface="Coptic1" pitchFamily="2" charset="0"/>
                          <a:cs typeface="Arial" charset="0"/>
                        </a:rPr>
                        <a:t>n~emp~sa</a:t>
                      </a:r>
                      <a:r>
                        <a:rPr kumimoji="0" lang="fr-FR" sz="3100" b="0" i="0" u="none" strike="noStrike" cap="none" normalizeH="0" baseline="0" dirty="0">
                          <a:ln>
                            <a:noFill/>
                          </a:ln>
                          <a:solidFill>
                            <a:schemeClr val="tx1"/>
                          </a:solidFill>
                          <a:effectLst/>
                          <a:latin typeface="Coptic1" pitchFamily="2" charset="0"/>
                          <a:cs typeface="Arial" charset="0"/>
                        </a:rPr>
                        <a:t> </a:t>
                      </a:r>
                      <a:r>
                        <a:rPr kumimoji="0" lang="fr-FR" sz="3100" b="0" i="0" u="none" strike="noStrike" cap="none" normalizeH="0" baseline="0" dirty="0" err="1">
                          <a:ln>
                            <a:noFill/>
                          </a:ln>
                          <a:solidFill>
                            <a:schemeClr val="tx1"/>
                          </a:solidFill>
                          <a:effectLst/>
                          <a:latin typeface="Coptic1" pitchFamily="2" charset="0"/>
                          <a:cs typeface="Arial" charset="0"/>
                        </a:rPr>
                        <a:t>n~joc</a:t>
                      </a:r>
                      <a:r>
                        <a:rPr kumimoji="0" lang="fr-FR" sz="3100" b="0" i="0" u="none" strike="noStrike" cap="none" normalizeH="0" baseline="0" dirty="0">
                          <a:ln>
                            <a:noFill/>
                          </a:ln>
                          <a:solidFill>
                            <a:schemeClr val="tx1"/>
                          </a:solidFill>
                          <a:effectLst/>
                          <a:latin typeface="Coptic1" pitchFamily="2" charset="0"/>
                          <a:cs typeface="Arial" charset="0"/>
                        </a:rPr>
                        <a:t> </a:t>
                      </a:r>
                      <a:r>
                        <a:rPr kumimoji="0" lang="fr-FR" sz="3100" b="0" i="0" u="none" strike="noStrike" cap="none" normalizeH="0" baseline="0" dirty="0" err="1">
                          <a:ln>
                            <a:noFill/>
                          </a:ln>
                          <a:solidFill>
                            <a:schemeClr val="tx1"/>
                          </a:solidFill>
                          <a:effectLst/>
                          <a:latin typeface="Coptic1" pitchFamily="2" charset="0"/>
                          <a:cs typeface="Arial" charset="0"/>
                        </a:rPr>
                        <a:t>qen</a:t>
                      </a:r>
                      <a:r>
                        <a:rPr kumimoji="0" lang="fr-FR" sz="3100" b="0" i="0" u="none" strike="noStrike" cap="none" normalizeH="0" baseline="0" dirty="0">
                          <a:ln>
                            <a:noFill/>
                          </a:ln>
                          <a:solidFill>
                            <a:schemeClr val="tx1"/>
                          </a:solidFill>
                          <a:effectLst/>
                          <a:latin typeface="Coptic1" pitchFamily="2" charset="0"/>
                          <a:cs typeface="Arial" charset="0"/>
                        </a:rPr>
                        <a:t> </a:t>
                      </a:r>
                      <a:r>
                        <a:rPr kumimoji="0" lang="fr-FR" sz="3100" b="0" i="0" u="none" strike="noStrike" cap="none" normalizeH="0" baseline="0" dirty="0" err="1">
                          <a:ln>
                            <a:noFill/>
                          </a:ln>
                          <a:solidFill>
                            <a:schemeClr val="tx1"/>
                          </a:solidFill>
                          <a:effectLst/>
                          <a:latin typeface="Coptic1" pitchFamily="2" charset="0"/>
                          <a:cs typeface="Arial" charset="0"/>
                        </a:rPr>
                        <a:t>ouseph~mot</a:t>
                      </a:r>
                      <a:r>
                        <a:rPr kumimoji="0" lang="fr-FR" sz="3100" b="0" i="0" u="none" strike="noStrike" cap="none" normalizeH="0" baseline="0" dirty="0">
                          <a:ln>
                            <a:noFill/>
                          </a:ln>
                          <a:solidFill>
                            <a:schemeClr val="tx1"/>
                          </a:solidFill>
                          <a:effectLst/>
                          <a:latin typeface="Coptic1" pitchFamily="2" charset="0"/>
                          <a:cs typeface="Arial" charset="0"/>
                        </a:rPr>
                        <a:t> : </a:t>
                      </a:r>
                    </a:p>
                  </a:txBody>
                  <a:tcPr marL="121920" marR="121920" horzOverflow="overflow">
                    <a:lnL cap="flat">
                      <a:noFill/>
                    </a:lnL>
                    <a:lnR>
                      <a:noFill/>
                    </a:lnR>
                    <a:lnT>
                      <a:noFill/>
                    </a:lnT>
                    <a:lnB cap="flat">
                      <a:noFill/>
                    </a:lnB>
                    <a:lnTlToBr>
                      <a:noFill/>
                    </a:lnTlToBr>
                    <a:lnBlToTr>
                      <a:noFill/>
                    </a:lnBlToTr>
                    <a:noFill/>
                  </a:tcPr>
                </a:tc>
                <a:tc>
                  <a:txBody>
                    <a:bodyPr/>
                    <a:lstStyle/>
                    <a:p>
                      <a:pPr algn="just" rtl="0">
                        <a:lnSpc>
                          <a:spcPct val="100000"/>
                        </a:lnSpc>
                      </a:pPr>
                      <a:r>
                        <a:rPr lang="fr-FR" sz="3500" b="0" i="0" u="none" strike="noStrike" kern="1200" baseline="0" dirty="0">
                          <a:solidFill>
                            <a:schemeClr val="tx1"/>
                          </a:solidFill>
                          <a:latin typeface="Arial" panose="020B0604020202020204" pitchFamily="34" charset="0"/>
                          <a:ea typeface="+mn-ea"/>
                          <a:cs typeface="+mn-cs"/>
                        </a:rPr>
                        <a:t>Ô Roi de la paix, donne-nous Ta paix, accorde-nous Ta paix, et remets nos péchés. </a:t>
                      </a:r>
                    </a:p>
                    <a:p>
                      <a:pPr algn="just" rtl="0">
                        <a:lnSpc>
                          <a:spcPct val="100000"/>
                        </a:lnSpc>
                      </a:pPr>
                      <a:r>
                        <a:rPr lang="fr-FR" sz="3500" b="0" i="0" u="none" strike="noStrike" kern="1200" baseline="0" dirty="0">
                          <a:solidFill>
                            <a:schemeClr val="tx1"/>
                          </a:solidFill>
                          <a:latin typeface="Arial" panose="020B0604020202020204" pitchFamily="34" charset="0"/>
                          <a:ea typeface="+mn-ea"/>
                          <a:cs typeface="+mn-cs"/>
                        </a:rPr>
                        <a:t>À Toi la puissance, la gloire, la bénédiction et la magnificence éternellement, amen. </a:t>
                      </a:r>
                    </a:p>
                    <a:p>
                      <a:pPr algn="just" rtl="0">
                        <a:lnSpc>
                          <a:spcPct val="100000"/>
                        </a:lnSpc>
                      </a:pPr>
                      <a:r>
                        <a:rPr lang="fr-FR" sz="3500" b="0" i="0" u="none" strike="noStrike" kern="1200" baseline="0" dirty="0">
                          <a:solidFill>
                            <a:schemeClr val="tx1"/>
                          </a:solidFill>
                          <a:latin typeface="Arial" panose="020B0604020202020204" pitchFamily="34" charset="0"/>
                          <a:ea typeface="+mn-ea"/>
                          <a:cs typeface="+mn-cs"/>
                        </a:rPr>
                        <a:t>Rends-nous dignes de dire en action de grâce : </a:t>
                      </a:r>
                    </a:p>
                  </a:txBody>
                  <a:tcPr marL="121920" marR="121920" horzOverflow="overflow">
                    <a:lnL cap="flat">
                      <a:noFill/>
                    </a:lnL>
                    <a:lnR>
                      <a:noFill/>
                    </a:lnR>
                    <a:lnT>
                      <a:noFill/>
                    </a:lnT>
                    <a:lnB cap="flat">
                      <a:noFill/>
                    </a:lnB>
                    <a:lnTlToBr>
                      <a:noFill/>
                    </a:lnTlToBr>
                    <a:lnBlToTr>
                      <a:noFill/>
                    </a:lnBlToTr>
                    <a:noFill/>
                  </a:tcPr>
                </a:tc>
                <a:tc>
                  <a:txBody>
                    <a:bodyPr/>
                    <a:lstStyle/>
                    <a:p>
                      <a:pPr algn="just" rtl="1">
                        <a:lnSpc>
                          <a:spcPct val="100000"/>
                        </a:lnSpc>
                      </a:pPr>
                      <a:r>
                        <a:rPr lang="ar-EG" sz="4100" b="0" i="0" u="none" strike="noStrike" kern="1200" baseline="0" dirty="0">
                          <a:solidFill>
                            <a:schemeClr val="tx1"/>
                          </a:solidFill>
                          <a:latin typeface="Arial" panose="020B0604020202020204" pitchFamily="34" charset="0"/>
                          <a:ea typeface="+mn-ea"/>
                          <a:cs typeface="+mn-cs"/>
                        </a:rPr>
                        <a:t>يَا مَلِكَ السَّلَامِ، أَعْطِنَا سَلَامَكَ، قَرِّرْ لَنَا سَلَامَكَ، </a:t>
                      </a:r>
                      <a:r>
                        <a:rPr lang="ar-EG" sz="4100" b="0" i="0" u="none" strike="noStrike" kern="1200" baseline="0" dirty="0" err="1">
                          <a:solidFill>
                            <a:schemeClr val="tx1"/>
                          </a:solidFill>
                          <a:latin typeface="Arial" panose="020B0604020202020204" pitchFamily="34" charset="0"/>
                          <a:ea typeface="+mn-ea"/>
                          <a:cs typeface="+mn-cs"/>
                        </a:rPr>
                        <a:t>وَٱغْفِرْ</a:t>
                      </a:r>
                      <a:r>
                        <a:rPr lang="ar-EG" sz="4100" b="0" i="0" u="none" strike="noStrike" kern="1200" baseline="0" dirty="0">
                          <a:solidFill>
                            <a:schemeClr val="tx1"/>
                          </a:solidFill>
                          <a:latin typeface="Arial" panose="020B0604020202020204" pitchFamily="34" charset="0"/>
                          <a:ea typeface="+mn-ea"/>
                          <a:cs typeface="+mn-cs"/>
                        </a:rPr>
                        <a:t> لَنَا خَطَايَانَا. </a:t>
                      </a:r>
                      <a:endParaRPr lang="fr-FR" sz="4100" b="0" i="0" u="none" strike="noStrike" kern="1200" baseline="0" dirty="0">
                        <a:solidFill>
                          <a:schemeClr val="tx1"/>
                        </a:solidFill>
                        <a:latin typeface="Arial" panose="020B0604020202020204" pitchFamily="34" charset="0"/>
                        <a:ea typeface="+mn-ea"/>
                        <a:cs typeface="+mn-cs"/>
                      </a:endParaRPr>
                    </a:p>
                    <a:p>
                      <a:pPr algn="just" rtl="1">
                        <a:lnSpc>
                          <a:spcPct val="100000"/>
                        </a:lnSpc>
                      </a:pPr>
                      <a:r>
                        <a:rPr lang="ar-EG" sz="4100" b="0" i="0" u="none" strike="noStrike" kern="1200" baseline="0" dirty="0">
                          <a:solidFill>
                            <a:schemeClr val="tx1"/>
                          </a:solidFill>
                          <a:latin typeface="Arial" panose="020B0604020202020204" pitchFamily="34" charset="0"/>
                          <a:ea typeface="+mn-ea"/>
                          <a:cs typeface="+mn-cs"/>
                        </a:rPr>
                        <a:t>لِأَنَّ لَكَ </a:t>
                      </a:r>
                      <a:r>
                        <a:rPr lang="ar-EG" sz="4100" b="0" i="0" u="none" strike="noStrike" kern="1200" baseline="0" dirty="0" err="1">
                          <a:solidFill>
                            <a:schemeClr val="tx1"/>
                          </a:solidFill>
                          <a:latin typeface="Arial" panose="020B0604020202020204" pitchFamily="34" charset="0"/>
                          <a:ea typeface="+mn-ea"/>
                          <a:cs typeface="+mn-cs"/>
                        </a:rPr>
                        <a:t>ٱلْقُوَّةَ</a:t>
                      </a:r>
                      <a:r>
                        <a:rPr lang="ar-EG" sz="4100" b="0" i="0" u="none" strike="noStrike" kern="1200" baseline="0" dirty="0">
                          <a:solidFill>
                            <a:schemeClr val="tx1"/>
                          </a:solidFill>
                          <a:latin typeface="Arial" panose="020B0604020202020204" pitchFamily="34" charset="0"/>
                          <a:ea typeface="+mn-ea"/>
                          <a:cs typeface="+mn-cs"/>
                        </a:rPr>
                        <a:t> </a:t>
                      </a:r>
                      <a:r>
                        <a:rPr lang="ar-EG" sz="4100" b="0" i="0" u="none" strike="noStrike" kern="1200" baseline="0" dirty="0" err="1">
                          <a:solidFill>
                            <a:schemeClr val="tx1"/>
                          </a:solidFill>
                          <a:latin typeface="Arial" panose="020B0604020202020204" pitchFamily="34" charset="0"/>
                          <a:ea typeface="+mn-ea"/>
                          <a:cs typeface="+mn-cs"/>
                        </a:rPr>
                        <a:t>وَٱلْمَجْدَ</a:t>
                      </a:r>
                      <a:r>
                        <a:rPr lang="ar-EG" sz="4100" b="0" i="0" u="none" strike="noStrike" kern="1200" baseline="0" dirty="0">
                          <a:solidFill>
                            <a:schemeClr val="tx1"/>
                          </a:solidFill>
                          <a:latin typeface="Arial" panose="020B0604020202020204" pitchFamily="34" charset="0"/>
                          <a:ea typeface="+mn-ea"/>
                          <a:cs typeface="+mn-cs"/>
                        </a:rPr>
                        <a:t> </a:t>
                      </a:r>
                      <a:r>
                        <a:rPr lang="ar-EG" sz="4100" b="0" i="0" u="none" strike="noStrike" kern="1200" baseline="0" dirty="0" err="1">
                          <a:solidFill>
                            <a:schemeClr val="tx1"/>
                          </a:solidFill>
                          <a:latin typeface="Arial" panose="020B0604020202020204" pitchFamily="34" charset="0"/>
                          <a:ea typeface="+mn-ea"/>
                          <a:cs typeface="+mn-cs"/>
                        </a:rPr>
                        <a:t>وَٱلْبَرَكَةَ</a:t>
                      </a:r>
                      <a:r>
                        <a:rPr lang="ar-EG" sz="4100" b="0" i="0" u="none" strike="noStrike" kern="1200" baseline="0" dirty="0">
                          <a:solidFill>
                            <a:schemeClr val="tx1"/>
                          </a:solidFill>
                          <a:latin typeface="Arial" panose="020B0604020202020204" pitchFamily="34" charset="0"/>
                          <a:ea typeface="+mn-ea"/>
                          <a:cs typeface="+mn-cs"/>
                        </a:rPr>
                        <a:t> </a:t>
                      </a:r>
                      <a:r>
                        <a:rPr lang="ar-EG" sz="4100" b="0" i="0" u="none" strike="noStrike" kern="1200" baseline="0" dirty="0" err="1">
                          <a:solidFill>
                            <a:schemeClr val="tx1"/>
                          </a:solidFill>
                          <a:latin typeface="Arial" panose="020B0604020202020204" pitchFamily="34" charset="0"/>
                          <a:ea typeface="+mn-ea"/>
                          <a:cs typeface="+mn-cs"/>
                        </a:rPr>
                        <a:t>وَٱلْعِزَّةَ</a:t>
                      </a:r>
                      <a:r>
                        <a:rPr lang="ar-EG" sz="4100" b="0" i="0" u="none" strike="noStrike" kern="1200" baseline="0" dirty="0">
                          <a:solidFill>
                            <a:schemeClr val="tx1"/>
                          </a:solidFill>
                          <a:latin typeface="Arial" panose="020B0604020202020204" pitchFamily="34" charset="0"/>
                          <a:ea typeface="+mn-ea"/>
                          <a:cs typeface="+mn-cs"/>
                        </a:rPr>
                        <a:t> إِلَى </a:t>
                      </a:r>
                      <a:r>
                        <a:rPr lang="ar-EG" sz="4100" b="0" i="0" u="none" strike="noStrike" kern="1200" baseline="0" dirty="0" err="1">
                          <a:solidFill>
                            <a:schemeClr val="tx1"/>
                          </a:solidFill>
                          <a:latin typeface="Arial" panose="020B0604020202020204" pitchFamily="34" charset="0"/>
                          <a:ea typeface="+mn-ea"/>
                          <a:cs typeface="+mn-cs"/>
                        </a:rPr>
                        <a:t>ٱلْأَبَدِ</a:t>
                      </a:r>
                      <a:r>
                        <a:rPr lang="ar-EG" sz="4100" b="0" i="0" u="none" strike="noStrike" kern="1200" baseline="0" dirty="0">
                          <a:solidFill>
                            <a:schemeClr val="tx1"/>
                          </a:solidFill>
                          <a:latin typeface="Arial" panose="020B0604020202020204" pitchFamily="34" charset="0"/>
                          <a:ea typeface="+mn-ea"/>
                          <a:cs typeface="+mn-cs"/>
                        </a:rPr>
                        <a:t>، آمِينَ. </a:t>
                      </a:r>
                      <a:endParaRPr lang="fr-FR" sz="4100" b="0" i="0" u="none" strike="noStrike" kern="1200" baseline="0" dirty="0">
                        <a:solidFill>
                          <a:schemeClr val="tx1"/>
                        </a:solidFill>
                        <a:latin typeface="Arial" panose="020B0604020202020204" pitchFamily="34" charset="0"/>
                        <a:ea typeface="+mn-ea"/>
                        <a:cs typeface="+mn-cs"/>
                      </a:endParaRPr>
                    </a:p>
                    <a:p>
                      <a:pPr algn="just" rtl="1">
                        <a:lnSpc>
                          <a:spcPct val="100000"/>
                        </a:lnSpc>
                      </a:pPr>
                      <a:r>
                        <a:rPr lang="ar-EG" sz="4100" b="0" i="0" u="none" strike="noStrike" kern="1200" baseline="0" dirty="0" err="1">
                          <a:solidFill>
                            <a:schemeClr val="tx1"/>
                          </a:solidFill>
                          <a:latin typeface="Arial" panose="020B0604020202020204" pitchFamily="34" charset="0"/>
                          <a:ea typeface="+mn-ea"/>
                          <a:cs typeface="+mn-cs"/>
                        </a:rPr>
                        <a:t>ٱجْعَلْنَا</a:t>
                      </a:r>
                      <a:r>
                        <a:rPr lang="ar-EG" sz="4100" b="0" i="0" u="none" strike="noStrike" kern="1200" baseline="0" dirty="0">
                          <a:solidFill>
                            <a:schemeClr val="tx1"/>
                          </a:solidFill>
                          <a:latin typeface="Arial" panose="020B0604020202020204" pitchFamily="34" charset="0"/>
                          <a:ea typeface="+mn-ea"/>
                          <a:cs typeface="+mn-cs"/>
                        </a:rPr>
                        <a:t> مُسْتَحِقِّينَ أَنْ نَقُولَ بِشُكْرٍ</a:t>
                      </a:r>
                      <a:r>
                        <a:rPr lang="fr-FR" sz="4100" b="0" i="0" u="none" strike="noStrike" kern="1200" baseline="0" dirty="0">
                          <a:solidFill>
                            <a:schemeClr val="tx1"/>
                          </a:solidFill>
                          <a:latin typeface="Arial" panose="020B0604020202020204" pitchFamily="34" charset="0"/>
                          <a:ea typeface="+mn-ea"/>
                          <a:cs typeface="+mn-cs"/>
                        </a:rPr>
                        <a:t> </a:t>
                      </a:r>
                      <a:r>
                        <a:rPr lang="ar-EG" sz="4100" b="0" i="0" u="none" strike="noStrike" kern="1200" baseline="0" dirty="0">
                          <a:solidFill>
                            <a:schemeClr val="tx1"/>
                          </a:solidFill>
                          <a:latin typeface="Arial" panose="020B0604020202020204" pitchFamily="34" charset="0"/>
                          <a:ea typeface="+mn-ea"/>
                          <a:cs typeface="+mn-cs"/>
                        </a:rPr>
                        <a:t>:</a:t>
                      </a:r>
                      <a:r>
                        <a:rPr lang="fr-FR" sz="4100" b="0" i="0" u="none" strike="noStrike" kern="1200" baseline="0" dirty="0">
                          <a:solidFill>
                            <a:schemeClr val="tx1"/>
                          </a:solidFill>
                          <a:latin typeface="Arial" panose="020B0604020202020204" pitchFamily="34" charset="0"/>
                          <a:ea typeface="+mn-ea"/>
                          <a:cs typeface="+mn-cs"/>
                        </a:rPr>
                        <a:t> </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230053400"/>
                  </a:ext>
                </a:extLst>
              </a:tr>
            </a:tbl>
          </a:graphicData>
        </a:graphic>
      </p:graphicFrame>
    </p:spTree>
  </p:cSld>
  <p:clrMapOvr>
    <a:masterClrMapping/>
  </p:clrMapOvr>
  <p:transition/>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CC865-B58C-1D4C-8443-3732BE7B62D4}"/>
            </a:ext>
          </a:extLst>
        </p:cNvPr>
        <p:cNvGrpSpPr/>
        <p:nvPr/>
      </p:nvGrpSpPr>
      <p:grpSpPr>
        <a:xfrm>
          <a:off x="0" y="0"/>
          <a:ext cx="0" cy="0"/>
          <a:chOff x="0" y="0"/>
          <a:chExt cx="0" cy="0"/>
        </a:xfrm>
      </p:grpSpPr>
      <p:graphicFrame>
        <p:nvGraphicFramePr>
          <p:cNvPr id="5" name="Group 2">
            <a:extLst>
              <a:ext uri="{FF2B5EF4-FFF2-40B4-BE49-F238E27FC236}">
                <a16:creationId xmlns:a16="http://schemas.microsoft.com/office/drawing/2014/main" id="{9D0F7CFF-1FE5-14F6-8D29-2628E27381D1}"/>
              </a:ext>
            </a:extLst>
          </p:cNvPr>
          <p:cNvGraphicFramePr>
            <a:graphicFrameLocks noGrp="1"/>
          </p:cNvGraphicFramePr>
          <p:nvPr>
            <p:ph/>
          </p:nvPr>
        </p:nvGraphicFramePr>
        <p:xfrm>
          <a:off x="2" y="68627"/>
          <a:ext cx="12191998" cy="6675120"/>
        </p:xfrm>
        <a:graphic>
          <a:graphicData uri="http://schemas.openxmlformats.org/drawingml/2006/table">
            <a:tbl>
              <a:tblPr/>
              <a:tblGrid>
                <a:gridCol w="4547016">
                  <a:extLst>
                    <a:ext uri="{9D8B030D-6E8A-4147-A177-3AD203B41FA5}">
                      <a16:colId xmlns:a16="http://schemas.microsoft.com/office/drawing/2014/main" val="20000"/>
                    </a:ext>
                  </a:extLst>
                </a:gridCol>
                <a:gridCol w="4217233">
                  <a:extLst>
                    <a:ext uri="{9D8B030D-6E8A-4147-A177-3AD203B41FA5}">
                      <a16:colId xmlns:a16="http://schemas.microsoft.com/office/drawing/2014/main" val="20001"/>
                    </a:ext>
                  </a:extLst>
                </a:gridCol>
                <a:gridCol w="3427749">
                  <a:extLst>
                    <a:ext uri="{9D8B030D-6E8A-4147-A177-3AD203B41FA5}">
                      <a16:colId xmlns:a16="http://schemas.microsoft.com/office/drawing/2014/main" val="825199505"/>
                    </a:ext>
                  </a:extLst>
                </a:gridCol>
              </a:tblGrid>
              <a:tr h="6675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500" b="0" i="0" kern="1200" dirty="0">
                          <a:solidFill>
                            <a:schemeClr val="tx1"/>
                          </a:solidFill>
                          <a:effectLst/>
                          <a:latin typeface="Avva_Marcos" panose="04020500000000000000" pitchFamily="82" charset="0"/>
                          <a:ea typeface="+mn-ea"/>
                          <a:cs typeface="+mn-cs"/>
                        </a:rPr>
                        <a:t>G</a:t>
                      </a:r>
                      <a:r>
                        <a:rPr lang="fr-FR" sz="2500" b="0" i="0" kern="1200" dirty="0">
                          <a:solidFill>
                            <a:schemeClr val="tx1"/>
                          </a:solidFill>
                          <a:effectLst/>
                          <a:latin typeface="Coptic1" pitchFamily="2" charset="0"/>
                          <a:ea typeface="+mn-ea"/>
                          <a:cs typeface="+mn-cs"/>
                        </a:rPr>
                        <a:t>e </a:t>
                      </a:r>
                      <a:r>
                        <a:rPr lang="fr-FR" sz="2500" b="0" i="0" kern="1200" dirty="0" err="1">
                          <a:solidFill>
                            <a:schemeClr val="tx1"/>
                          </a:solidFill>
                          <a:effectLst/>
                          <a:latin typeface="Coptic1" pitchFamily="2" charset="0"/>
                          <a:ea typeface="+mn-ea"/>
                          <a:cs typeface="+mn-cs"/>
                        </a:rPr>
                        <a:t>penIwt</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niv</a:t>
                      </a:r>
                      <a:r>
                        <a:rPr lang="fr-FR" sz="2500" b="0" i="0" kern="1200" dirty="0">
                          <a:solidFill>
                            <a:schemeClr val="tx1"/>
                          </a:solidFill>
                          <a:effectLst/>
                          <a:latin typeface="Coptic1" pitchFamily="2" charset="0"/>
                          <a:ea typeface="+mn-ea"/>
                          <a:cs typeface="+mn-cs"/>
                        </a:rPr>
                        <a:t>/oui~ : </a:t>
                      </a:r>
                      <a:r>
                        <a:rPr lang="fr-FR" sz="2500" b="0" i="0" kern="1200" dirty="0" err="1">
                          <a:solidFill>
                            <a:schemeClr val="tx1"/>
                          </a:solidFill>
                          <a:effectLst/>
                          <a:latin typeface="Coptic1" pitchFamily="2" charset="0"/>
                          <a:ea typeface="+mn-ea"/>
                          <a:cs typeface="+mn-cs"/>
                        </a:rPr>
                        <a:t>mareftoubo</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n~je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PekRan</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mareci</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n~je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tekmetouro</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petehnak</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marefswpi</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m~v~r</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t~ve</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hijen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pikahi</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penwik</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n~te</a:t>
                      </a:r>
                      <a:r>
                        <a:rPr lang="fr-FR" sz="2500" b="0" i="0" kern="1200" dirty="0">
                          <a:solidFill>
                            <a:schemeClr val="tx1"/>
                          </a:solidFill>
                          <a:effectLst/>
                          <a:latin typeface="Coptic1" pitchFamily="2" charset="0"/>
                          <a:ea typeface="+mn-ea"/>
                          <a:cs typeface="+mn-cs"/>
                        </a:rPr>
                        <a:t> rac] m/if nan </a:t>
                      </a:r>
                      <a:r>
                        <a:rPr lang="fr-FR" sz="2500" b="0" i="0" kern="1200" dirty="0" err="1">
                          <a:solidFill>
                            <a:schemeClr val="tx1"/>
                          </a:solidFill>
                          <a:effectLst/>
                          <a:latin typeface="Coptic1" pitchFamily="2" charset="0"/>
                          <a:ea typeface="+mn-ea"/>
                          <a:cs typeface="+mn-cs"/>
                        </a:rPr>
                        <a:t>m~voou</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ouoh</a:t>
                      </a:r>
                      <a:r>
                        <a:rPr lang="fr-FR" sz="2500" b="0" i="0" kern="1200" dirty="0">
                          <a:solidFill>
                            <a:schemeClr val="tx1"/>
                          </a:solidFill>
                          <a:effectLst/>
                          <a:latin typeface="Coptic1" pitchFamily="2" charset="0"/>
                          <a:ea typeface="+mn-ea"/>
                          <a:cs typeface="+mn-cs"/>
                        </a:rPr>
                        <a:t> ,a n/</a:t>
                      </a:r>
                      <a:r>
                        <a:rPr lang="fr-FR" sz="2500" b="0" i="0" kern="1200" dirty="0" err="1">
                          <a:solidFill>
                            <a:schemeClr val="tx1"/>
                          </a:solidFill>
                          <a:effectLst/>
                          <a:latin typeface="Coptic1" pitchFamily="2" charset="0"/>
                          <a:ea typeface="+mn-ea"/>
                          <a:cs typeface="+mn-cs"/>
                        </a:rPr>
                        <a:t>e~teron</a:t>
                      </a:r>
                      <a:r>
                        <a:rPr lang="fr-FR" sz="2500" b="0" i="0" kern="1200" dirty="0">
                          <a:solidFill>
                            <a:schemeClr val="tx1"/>
                          </a:solidFill>
                          <a:effectLst/>
                          <a:latin typeface="Coptic1" pitchFamily="2" charset="0"/>
                          <a:ea typeface="+mn-ea"/>
                          <a:cs typeface="+mn-cs"/>
                        </a:rPr>
                        <a:t> nan </a:t>
                      </a:r>
                      <a:r>
                        <a:rPr lang="fr-FR" sz="2500" b="0" i="0" kern="1200" dirty="0" err="1">
                          <a:solidFill>
                            <a:schemeClr val="tx1"/>
                          </a:solidFill>
                          <a:effectLst/>
                          <a:latin typeface="Coptic1" pitchFamily="2" charset="0"/>
                          <a:ea typeface="+mn-ea"/>
                          <a:cs typeface="+mn-cs"/>
                        </a:rPr>
                        <a:t>e~bol</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m~v~r</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hwn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n~ten,w</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e~bol</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n~n</a:t>
                      </a:r>
                      <a:r>
                        <a:rPr lang="fr-FR" sz="2500" b="0" i="0" kern="1200" dirty="0">
                          <a:solidFill>
                            <a:schemeClr val="tx1"/>
                          </a:solidFill>
                          <a:effectLst/>
                          <a:latin typeface="Coptic1" pitchFamily="2" charset="0"/>
                          <a:ea typeface="+mn-ea"/>
                          <a:cs typeface="+mn-cs"/>
                        </a:rPr>
                        <a:t>/</a:t>
                      </a:r>
                      <a:r>
                        <a:rPr lang="fr-FR" sz="2500" b="0" i="0" kern="1200" dirty="0" err="1">
                          <a:solidFill>
                            <a:schemeClr val="tx1"/>
                          </a:solidFill>
                          <a:effectLst/>
                          <a:latin typeface="Coptic1" pitchFamily="2" charset="0"/>
                          <a:ea typeface="+mn-ea"/>
                          <a:cs typeface="+mn-cs"/>
                        </a:rPr>
                        <a:t>e~te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ouon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n~tan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e~rwou</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ouoh</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m~perenten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e~qoun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e~piracmoc</a:t>
                      </a:r>
                      <a:r>
                        <a:rPr lang="fr-FR" sz="2500" b="0" i="0" kern="1200" dirty="0">
                          <a:solidFill>
                            <a:schemeClr val="tx1"/>
                          </a:solidFill>
                          <a:effectLst/>
                          <a:latin typeface="Coptic1" pitchFamily="2" charset="0"/>
                          <a:ea typeface="+mn-ea"/>
                          <a:cs typeface="+mn-cs"/>
                        </a:rPr>
                        <a:t> : alla </a:t>
                      </a:r>
                      <a:r>
                        <a:rPr lang="fr-FR" sz="2500" b="0" i="0" kern="1200" dirty="0" err="1">
                          <a:solidFill>
                            <a:schemeClr val="tx1"/>
                          </a:solidFill>
                          <a:effectLst/>
                          <a:latin typeface="Coptic1" pitchFamily="2" charset="0"/>
                          <a:ea typeface="+mn-ea"/>
                          <a:cs typeface="+mn-cs"/>
                        </a:rPr>
                        <a:t>nahmen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e~bolha</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pipethwou</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P,#c</a:t>
                      </a:r>
                      <a:r>
                        <a:rPr lang="fr-FR" sz="2500" b="0" i="0" kern="1200" dirty="0">
                          <a:solidFill>
                            <a:schemeClr val="tx1"/>
                          </a:solidFill>
                          <a:effectLst/>
                          <a:latin typeface="Coptic1" pitchFamily="2" charset="0"/>
                          <a:ea typeface="+mn-ea"/>
                          <a:cs typeface="+mn-cs"/>
                        </a:rPr>
                        <a:t># I/#c# </a:t>
                      </a:r>
                      <a:r>
                        <a:rPr lang="fr-FR" sz="2500" b="0" i="0" kern="1200" dirty="0" err="1">
                          <a:solidFill>
                            <a:schemeClr val="tx1"/>
                          </a:solidFill>
                          <a:effectLst/>
                          <a:latin typeface="Coptic1" pitchFamily="2" charset="0"/>
                          <a:ea typeface="+mn-ea"/>
                          <a:cs typeface="+mn-cs"/>
                        </a:rPr>
                        <a:t>Peno#c</a:t>
                      </a:r>
                      <a:r>
                        <a:rPr lang="fr-FR" sz="2500" b="0" i="0" kern="1200" dirty="0">
                          <a:solidFill>
                            <a:schemeClr val="tx1"/>
                          </a:solidFill>
                          <a:effectLst/>
                          <a:latin typeface="Coptic1" pitchFamily="2" charset="0"/>
                          <a:ea typeface="+mn-ea"/>
                          <a:cs typeface="+mn-cs"/>
                        </a:rPr>
                        <a:t># : je </a:t>
                      </a:r>
                      <a:r>
                        <a:rPr lang="fr-FR" sz="2500" b="0" i="0" kern="1200" dirty="0" err="1">
                          <a:solidFill>
                            <a:schemeClr val="tx1"/>
                          </a:solidFill>
                          <a:effectLst/>
                          <a:latin typeface="Coptic1" pitchFamily="2" charset="0"/>
                          <a:ea typeface="+mn-ea"/>
                          <a:cs typeface="+mn-cs"/>
                        </a:rPr>
                        <a:t>ywk</a:t>
                      </a:r>
                      <a:r>
                        <a:rPr lang="fr-FR" sz="2500" b="0" i="0" kern="1200" dirty="0">
                          <a:solidFill>
                            <a:schemeClr val="tx1"/>
                          </a:solidFill>
                          <a:effectLst/>
                          <a:latin typeface="Coptic1" pitchFamily="2" charset="0"/>
                          <a:ea typeface="+mn-ea"/>
                          <a:cs typeface="+mn-cs"/>
                        </a:rPr>
                        <a:t> te ]</a:t>
                      </a:r>
                      <a:r>
                        <a:rPr lang="fr-FR" sz="2500" b="0" i="0" kern="1200" dirty="0" err="1">
                          <a:solidFill>
                            <a:schemeClr val="tx1"/>
                          </a:solidFill>
                          <a:effectLst/>
                          <a:latin typeface="Coptic1" pitchFamily="2" charset="0"/>
                          <a:ea typeface="+mn-ea"/>
                          <a:cs typeface="+mn-cs"/>
                        </a:rPr>
                        <a:t>metouro</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jom</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piw~ou</a:t>
                      </a:r>
                      <a:r>
                        <a:rPr lang="fr-FR" sz="2500" b="0" i="0" kern="1200" dirty="0">
                          <a:solidFill>
                            <a:schemeClr val="tx1"/>
                          </a:solidFill>
                          <a:effectLst/>
                          <a:latin typeface="Coptic1" pitchFamily="2" charset="0"/>
                          <a:ea typeface="+mn-ea"/>
                          <a:cs typeface="+mn-cs"/>
                        </a:rPr>
                        <a:t> sa </a:t>
                      </a:r>
                      <a:r>
                        <a:rPr lang="fr-FR" sz="2500" b="0" i="0" kern="1200" dirty="0" err="1">
                          <a:solidFill>
                            <a:schemeClr val="tx1"/>
                          </a:solidFill>
                          <a:effectLst/>
                          <a:latin typeface="Coptic1" pitchFamily="2" charset="0"/>
                          <a:ea typeface="+mn-ea"/>
                          <a:cs typeface="+mn-cs"/>
                        </a:rPr>
                        <a:t>e~neh</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A~m</a:t>
                      </a:r>
                      <a:r>
                        <a:rPr lang="fr-FR" sz="2500" b="0" i="0" kern="1200" dirty="0">
                          <a:solidFill>
                            <a:schemeClr val="tx1"/>
                          </a:solidFill>
                          <a:effectLst/>
                          <a:latin typeface="Coptic1" pitchFamily="2" charset="0"/>
                          <a:ea typeface="+mn-ea"/>
                          <a:cs typeface="+mn-cs"/>
                        </a:rPr>
                        <a:t>/n. </a:t>
                      </a:r>
                      <a:endParaRPr kumimoji="0" lang="en-US" sz="25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none" strike="noStrike" kern="1200" cap="none" spc="0" normalizeH="0" baseline="0" noProof="0" dirty="0">
                          <a:ln>
                            <a:noFill/>
                          </a:ln>
                          <a:solidFill>
                            <a:schemeClr val="tx1"/>
                          </a:solidFill>
                          <a:effectLst/>
                          <a:uLnTx/>
                          <a:uFillTx/>
                          <a:latin typeface="Arial"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et ne nous soumets pas à la tentation, mais délivre-nous du mal, par Le Christ Jésus notre Seigneur, car c’est à Toi qu’appartiennent le règne, la puissance et la gloire éternellement, </a:t>
                      </a:r>
                      <a:r>
                        <a:rPr kumimoji="0" lang="en-US" sz="2400" b="0" i="0" u="none" strike="noStrike" kern="1200" cap="none" spc="0" normalizeH="0" baseline="0" noProof="0" dirty="0">
                          <a:ln>
                            <a:noFill/>
                          </a:ln>
                          <a:solidFill>
                            <a:schemeClr val="tx1"/>
                          </a:solidFill>
                          <a:effectLst/>
                          <a:uLnTx/>
                          <a:uFillTx/>
                          <a:latin typeface="Arial" charset="0"/>
                          <a:ea typeface="+mn-ea"/>
                          <a:cs typeface="Arial" charset="0"/>
                        </a:rPr>
                        <a:t>Amen. </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3100" b="0" i="0" u="none" strike="noStrike" cap="none" normalizeH="0" baseline="0" dirty="0">
                          <a:ln>
                            <a:noFill/>
                          </a:ln>
                          <a:solidFill>
                            <a:schemeClr val="tx1"/>
                          </a:solidFill>
                          <a:effectLst/>
                          <a:latin typeface="Arial" charset="0"/>
                          <a:cs typeface="Arial" charset="0"/>
                        </a:rPr>
                        <a:t>أَبَانَا الَّذِي فِي السَّمَاوَاتِ، لِيَتَقَدَّسِ اسْمُكَ، </a:t>
                      </a:r>
                      <a:r>
                        <a:rPr kumimoji="0" lang="ar-SA" altLang="zh-CN" sz="3100" b="0" i="0" u="none" strike="noStrike" cap="none" normalizeH="0" baseline="0" dirty="0" err="1">
                          <a:ln>
                            <a:noFill/>
                          </a:ln>
                          <a:solidFill>
                            <a:schemeClr val="tx1"/>
                          </a:solidFill>
                          <a:effectLst/>
                          <a:latin typeface="Arial" charset="0"/>
                          <a:cs typeface="Arial" charset="0"/>
                        </a:rPr>
                        <a:t>لِيَأْتِ</a:t>
                      </a:r>
                      <a:r>
                        <a:rPr kumimoji="0" lang="ar-SA" altLang="zh-CN" sz="3100" b="0" i="0" u="none" strike="noStrike" cap="none" normalizeH="0" baseline="0" dirty="0">
                          <a:ln>
                            <a:noFill/>
                          </a:ln>
                          <a:solidFill>
                            <a:schemeClr val="tx1"/>
                          </a:solidFill>
                          <a:effectLst/>
                          <a:latin typeface="Arial" charset="0"/>
                          <a:cs typeface="Arial" charset="0"/>
                        </a:rPr>
                        <a:t> مَلَكُوتُكَ، لِتَكُنْ مَشِيئَتُكَ، كَمَا فِي السَّمَاءِ، كَذَلِكَ عَلَى الأَرْضِ، خُبْزَنَا الَّذِي لِلْغَدِ، أَعْطِنَا الْيَوْمَ، وَاغْفِرْ لَنَا ذُنُوبَنَا، كَمَا نَغْفِرُ نَحْنُ أَيْضاً لِلْمُذْنِبِينَ إِلَيْنَا، وَلا تُدْخِلْنَا فِي تَجْرِبَةٍ، لَكِنْ نَجِّنَا مِنَ الشِّرِّيرِ، بِالْمَسِيحِ يَسُوعَ رَبِّنَا، لأَنَّ لَكَ الْمُلْكَ وَالْقُوَّةَ وَالْمَجْدَ إِلَى الأَبَدِ، آمِينَ. </a:t>
                      </a:r>
                      <a:endParaRPr kumimoji="0" lang="en-CA" sz="31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1440757"/>
      </p:ext>
    </p:extLst>
  </p:cSld>
  <p:clrMapOvr>
    <a:masterClrMapping/>
  </p:clrMapOvr>
  <p:transition/>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6"/>
          <p:cNvGraphicFramePr>
            <a:graphicFrameLocks noGrp="1"/>
          </p:cNvGraphicFramePr>
          <p:nvPr/>
        </p:nvGraphicFramePr>
        <p:xfrm>
          <a:off x="2" y="76203"/>
          <a:ext cx="12192002" cy="6766560"/>
        </p:xfrm>
        <a:graphic>
          <a:graphicData uri="http://schemas.openxmlformats.org/drawingml/2006/table">
            <a:tbl>
              <a:tblPr/>
              <a:tblGrid>
                <a:gridCol w="4767896">
                  <a:extLst>
                    <a:ext uri="{9D8B030D-6E8A-4147-A177-3AD203B41FA5}">
                      <a16:colId xmlns:a16="http://schemas.microsoft.com/office/drawing/2014/main" val="20000"/>
                    </a:ext>
                  </a:extLst>
                </a:gridCol>
                <a:gridCol w="3901007">
                  <a:extLst>
                    <a:ext uri="{9D8B030D-6E8A-4147-A177-3AD203B41FA5}">
                      <a16:colId xmlns:a16="http://schemas.microsoft.com/office/drawing/2014/main" val="20001"/>
                    </a:ext>
                  </a:extLst>
                </a:gridCol>
                <a:gridCol w="3523099">
                  <a:extLst>
                    <a:ext uri="{9D8B030D-6E8A-4147-A177-3AD203B41FA5}">
                      <a16:colId xmlns:a16="http://schemas.microsoft.com/office/drawing/2014/main" val="20002"/>
                    </a:ext>
                  </a:extLst>
                </a:gridCol>
              </a:tblGrid>
              <a:tr h="4572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fr-FR" sz="2400" b="0" i="0" u="sng" strike="noStrike" kern="1200" baseline="0" dirty="0">
                          <a:solidFill>
                            <a:srgbClr val="FF9900"/>
                          </a:solidFill>
                          <a:latin typeface="Coptic1" pitchFamily="2" charset="0"/>
                          <a:ea typeface="+mn-ea"/>
                          <a:cs typeface="+mn-cs"/>
                        </a:rPr>
                        <a:t>Piou/b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2400" b="0" i="0" u="sng" strike="noStrike" cap="none" normalizeH="0" baseline="0" dirty="0">
                          <a:ln>
                            <a:noFill/>
                          </a:ln>
                          <a:solidFill>
                            <a:srgbClr val="FF9900"/>
                          </a:solidFill>
                          <a:effectLst/>
                          <a:latin typeface="Arial" charset="0"/>
                          <a:cs typeface="Arial" charset="0"/>
                        </a:rPr>
                        <a:t>Le prêtre : </a:t>
                      </a:r>
                      <a:endParaRPr kumimoji="0" lang="fr-CA" sz="24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2400" b="0" i="0" u="sng" strike="noStrike" cap="none" normalizeH="0" baseline="0" dirty="0">
                          <a:ln>
                            <a:noFill/>
                          </a:ln>
                          <a:solidFill>
                            <a:srgbClr val="FF9900"/>
                          </a:solidFill>
                          <a:effectLst/>
                          <a:latin typeface="Arial" charset="0"/>
                          <a:cs typeface="Arial" charset="0"/>
                        </a:rPr>
                        <a:t>الْكَاهِنُ : </a:t>
                      </a:r>
                      <a:endParaRPr kumimoji="0" lang="en-CA" sz="24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78536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fr-FR" sz="2800" b="0" i="0" u="none" strike="noStrike" kern="1200" baseline="0" dirty="0">
                          <a:solidFill>
                            <a:schemeClr val="tx1"/>
                          </a:solidFill>
                          <a:latin typeface="CS Avva Shenouda" panose="020B7200000000000000" pitchFamily="34" charset="0"/>
                          <a:ea typeface="+mn-ea"/>
                          <a:cs typeface="+mn-cs"/>
                        </a:rPr>
                        <a:t>`</a:t>
                      </a:r>
                      <a:r>
                        <a:rPr lang="fr-FR" sz="2800" b="0" i="0" u="none" strike="noStrike" kern="1200" baseline="0" dirty="0">
                          <a:solidFill>
                            <a:schemeClr val="tx1"/>
                          </a:solidFill>
                          <a:latin typeface="Avva_Marcos" panose="04020500000000000000" pitchFamily="82" charset="0"/>
                          <a:ea typeface="+mn-ea"/>
                          <a:cs typeface="+mn-cs"/>
                        </a:rPr>
                        <a:t>#</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a~gap</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tou</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Yeou</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ke</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Patroc</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ke</a:t>
                      </a:r>
                      <a:r>
                        <a:rPr lang="fr-FR" sz="2800" b="0" i="0" u="none" strike="noStrike" kern="1200" baseline="0" dirty="0">
                          <a:solidFill>
                            <a:schemeClr val="tx1"/>
                          </a:solidFill>
                          <a:latin typeface="Coptic1" pitchFamily="2" charset="0"/>
                          <a:ea typeface="+mn-ea"/>
                          <a:cs typeface="+mn-cs"/>
                        </a:rPr>
                        <a:t> /~ ,</a:t>
                      </a:r>
                      <a:r>
                        <a:rPr lang="fr-FR" sz="2800" b="0" i="0" u="none" strike="noStrike" kern="1200" baseline="0" dirty="0" err="1">
                          <a:solidFill>
                            <a:schemeClr val="tx1"/>
                          </a:solidFill>
                          <a:latin typeface="Coptic1" pitchFamily="2" charset="0"/>
                          <a:ea typeface="+mn-ea"/>
                          <a:cs typeface="+mn-cs"/>
                        </a:rPr>
                        <a:t>arictou</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monogenouc</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U~iou</a:t>
                      </a:r>
                      <a:r>
                        <a:rPr lang="fr-FR" sz="2800" b="0" i="0" u="none" strike="noStrike" kern="1200" baseline="0" dirty="0">
                          <a:solidFill>
                            <a:schemeClr val="tx1"/>
                          </a:solidFill>
                          <a:latin typeface="Coptic1" pitchFamily="2" charset="0"/>
                          <a:ea typeface="+mn-ea"/>
                          <a:cs typeface="+mn-cs"/>
                        </a:rPr>
                        <a:t> </a:t>
                      </a:r>
                      <a:r>
                        <a:rPr lang="nl-NL" sz="2800" b="0" i="0" u="none" strike="noStrike" kern="1200" baseline="0" dirty="0" err="1">
                          <a:solidFill>
                            <a:schemeClr val="tx1"/>
                          </a:solidFill>
                          <a:latin typeface="Coptic1" pitchFamily="2" charset="0"/>
                          <a:ea typeface="+mn-ea"/>
                          <a:cs typeface="+mn-cs"/>
                        </a:rPr>
                        <a:t>Kuriou</a:t>
                      </a:r>
                      <a:r>
                        <a:rPr lang="nl-NL" sz="2800" b="0" i="0" u="none" strike="noStrike" kern="1200" baseline="0" dirty="0">
                          <a:solidFill>
                            <a:schemeClr val="tx1"/>
                          </a:solidFill>
                          <a:latin typeface="Coptic1" pitchFamily="2" charset="0"/>
                          <a:ea typeface="+mn-ea"/>
                          <a:cs typeface="+mn-cs"/>
                        </a:rPr>
                        <a:t> de </a:t>
                      </a:r>
                      <a:r>
                        <a:rPr lang="nl-NL" sz="2800" b="0" i="0" u="none" strike="noStrike" kern="1200" baseline="0" dirty="0" err="1">
                          <a:solidFill>
                            <a:schemeClr val="tx1"/>
                          </a:solidFill>
                          <a:latin typeface="Coptic1" pitchFamily="2" charset="0"/>
                          <a:ea typeface="+mn-ea"/>
                          <a:cs typeface="+mn-cs"/>
                        </a:rPr>
                        <a:t>ke</a:t>
                      </a:r>
                      <a:r>
                        <a:rPr lang="nl-NL" sz="2800" b="0" i="0" u="none" strike="noStrike" kern="1200" baseline="0" dirty="0">
                          <a:solidFill>
                            <a:schemeClr val="tx1"/>
                          </a:solidFill>
                          <a:latin typeface="Coptic1" pitchFamily="2" charset="0"/>
                          <a:ea typeface="+mn-ea"/>
                          <a:cs typeface="+mn-cs"/>
                        </a:rPr>
                        <a:t> </a:t>
                      </a:r>
                      <a:r>
                        <a:rPr lang="nl-NL" sz="2800" b="0" i="0" u="none" strike="noStrike" kern="1200" baseline="0" dirty="0" err="1">
                          <a:solidFill>
                            <a:schemeClr val="tx1"/>
                          </a:solidFill>
                          <a:latin typeface="Coptic1" pitchFamily="2" charset="0"/>
                          <a:ea typeface="+mn-ea"/>
                          <a:cs typeface="+mn-cs"/>
                        </a:rPr>
                        <a:t>Yeou</a:t>
                      </a:r>
                      <a:r>
                        <a:rPr lang="nl-NL" sz="2800" b="0" i="0" u="none" strike="noStrike" kern="1200" baseline="0" dirty="0">
                          <a:solidFill>
                            <a:schemeClr val="tx1"/>
                          </a:solidFill>
                          <a:latin typeface="Coptic1" pitchFamily="2" charset="0"/>
                          <a:ea typeface="+mn-ea"/>
                          <a:cs typeface="+mn-cs"/>
                        </a:rPr>
                        <a:t> </a:t>
                      </a:r>
                      <a:r>
                        <a:rPr lang="nl-NL" sz="2800" b="0" i="0" u="none" strike="noStrike" kern="1200" baseline="0" dirty="0" err="1">
                          <a:solidFill>
                            <a:schemeClr val="tx1"/>
                          </a:solidFill>
                          <a:latin typeface="Coptic1" pitchFamily="2" charset="0"/>
                          <a:ea typeface="+mn-ea"/>
                          <a:cs typeface="+mn-cs"/>
                        </a:rPr>
                        <a:t>ke</a:t>
                      </a:r>
                      <a:r>
                        <a:rPr lang="nl-NL" sz="2800" b="0" i="0" u="none" strike="noStrike" kern="1200" baseline="0" dirty="0">
                          <a:solidFill>
                            <a:schemeClr val="tx1"/>
                          </a:solidFill>
                          <a:latin typeface="Coptic1" pitchFamily="2" charset="0"/>
                          <a:ea typeface="+mn-ea"/>
                          <a:cs typeface="+mn-cs"/>
                        </a:rPr>
                        <a:t> </a:t>
                      </a:r>
                      <a:r>
                        <a:rPr lang="nl-NL" sz="2800" b="0" i="0" u="none" strike="noStrike" kern="1200" baseline="0" dirty="0" err="1">
                          <a:solidFill>
                            <a:schemeClr val="tx1"/>
                          </a:solidFill>
                          <a:latin typeface="Coptic1" pitchFamily="2" charset="0"/>
                          <a:ea typeface="+mn-ea"/>
                          <a:cs typeface="+mn-cs"/>
                        </a:rPr>
                        <a:t>Cwt</a:t>
                      </a:r>
                      <a:r>
                        <a:rPr lang="nl-NL" sz="2800" b="0" i="0" u="none" strike="noStrike" kern="1200" baseline="0" dirty="0">
                          <a:solidFill>
                            <a:schemeClr val="tx1"/>
                          </a:solidFill>
                          <a:latin typeface="Coptic1" pitchFamily="2" charset="0"/>
                          <a:ea typeface="+mn-ea"/>
                          <a:cs typeface="+mn-cs"/>
                        </a:rPr>
                        <a:t>/</a:t>
                      </a:r>
                      <a:r>
                        <a:rPr lang="nl-NL" sz="2800" b="0" i="0" u="none" strike="noStrike" kern="1200" baseline="0" dirty="0" err="1">
                          <a:solidFill>
                            <a:schemeClr val="tx1"/>
                          </a:solidFill>
                          <a:latin typeface="Coptic1" pitchFamily="2" charset="0"/>
                          <a:ea typeface="+mn-ea"/>
                          <a:cs typeface="+mn-cs"/>
                        </a:rPr>
                        <a:t>roc</a:t>
                      </a:r>
                      <a:r>
                        <a:rPr lang="nl-NL" sz="2800" b="0" i="0" u="none" strike="noStrike" kern="1200" baseline="0" dirty="0">
                          <a:solidFill>
                            <a:schemeClr val="tx1"/>
                          </a:solidFill>
                          <a:latin typeface="Coptic1" pitchFamily="2" charset="0"/>
                          <a:ea typeface="+mn-ea"/>
                          <a:cs typeface="+mn-cs"/>
                        </a:rPr>
                        <a:t> </a:t>
                      </a:r>
                      <a:r>
                        <a:rPr lang="fr-FR" sz="2800" b="0" i="0" u="none" strike="noStrike" kern="1200" baseline="0" dirty="0">
                          <a:solidFill>
                            <a:schemeClr val="tx1"/>
                          </a:solidFill>
                          <a:latin typeface="Coptic1" pitchFamily="2" charset="0"/>
                          <a:ea typeface="+mn-ea"/>
                          <a:cs typeface="+mn-cs"/>
                        </a:rPr>
                        <a:t>/~</a:t>
                      </a:r>
                      <a:r>
                        <a:rPr lang="fr-FR" sz="2800" b="0" i="0" u="none" strike="noStrike" kern="1200" baseline="0" dirty="0" err="1">
                          <a:solidFill>
                            <a:schemeClr val="tx1"/>
                          </a:solidFill>
                          <a:latin typeface="Coptic1" pitchFamily="2" charset="0"/>
                          <a:ea typeface="+mn-ea"/>
                          <a:cs typeface="+mn-cs"/>
                        </a:rPr>
                        <a:t>mwn</a:t>
                      </a:r>
                      <a:r>
                        <a:rPr lang="fr-FR" sz="2800" b="0" i="0" u="none" strike="noStrike" kern="1200" baseline="0" dirty="0">
                          <a:solidFill>
                            <a:schemeClr val="tx1"/>
                          </a:solidFill>
                          <a:latin typeface="Coptic1" pitchFamily="2" charset="0"/>
                          <a:ea typeface="+mn-ea"/>
                          <a:cs typeface="+mn-cs"/>
                        </a:rPr>
                        <a:t> I/cou &lt;~</a:t>
                      </a:r>
                      <a:r>
                        <a:rPr lang="fr-FR" sz="2800" b="0" i="0" u="none" strike="noStrike" kern="1200" baseline="0" dirty="0" err="1">
                          <a:solidFill>
                            <a:schemeClr val="tx1"/>
                          </a:solidFill>
                          <a:latin typeface="Coptic1" pitchFamily="2" charset="0"/>
                          <a:ea typeface="+mn-ea"/>
                          <a:cs typeface="+mn-cs"/>
                        </a:rPr>
                        <a:t>rictou</a:t>
                      </a:r>
                      <a:r>
                        <a:rPr lang="fr-FR" sz="2800" b="0" i="0" u="none" strike="noStrike" kern="1200" baseline="0" dirty="0">
                          <a:solidFill>
                            <a:schemeClr val="tx1"/>
                          </a:solidFill>
                          <a:latin typeface="Coptic1" pitchFamily="2" charset="0"/>
                          <a:ea typeface="+mn-ea"/>
                          <a:cs typeface="+mn-cs"/>
                        </a:rPr>
                        <a:t> : </a:t>
                      </a:r>
                      <a:r>
                        <a:rPr lang="fr-FR" sz="2800" b="0" i="0" u="none" strike="noStrike" kern="1200" baseline="0" dirty="0" err="1">
                          <a:solidFill>
                            <a:schemeClr val="tx1"/>
                          </a:solidFill>
                          <a:latin typeface="Coptic1" pitchFamily="2" charset="0"/>
                          <a:ea typeface="+mn-ea"/>
                          <a:cs typeface="+mn-cs"/>
                        </a:rPr>
                        <a:t>ke</a:t>
                      </a:r>
                      <a:r>
                        <a:rPr lang="fr-FR" sz="2800" b="0" i="0" u="none" strike="noStrike" kern="1200" baseline="0" dirty="0">
                          <a:solidFill>
                            <a:schemeClr val="tx1"/>
                          </a:solidFill>
                          <a:latin typeface="Coptic1" pitchFamily="2" charset="0"/>
                          <a:ea typeface="+mn-ea"/>
                          <a:cs typeface="+mn-cs"/>
                        </a:rPr>
                        <a:t> /~ </a:t>
                      </a:r>
                      <a:r>
                        <a:rPr lang="fr-FR" sz="2800" b="0" i="0" u="none" strike="noStrike" kern="1200" baseline="0" dirty="0" err="1">
                          <a:solidFill>
                            <a:schemeClr val="tx1"/>
                          </a:solidFill>
                          <a:latin typeface="Coptic1" pitchFamily="2" charset="0"/>
                          <a:ea typeface="+mn-ea"/>
                          <a:cs typeface="+mn-cs"/>
                        </a:rPr>
                        <a:t>koinwnia</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ke</a:t>
                      </a:r>
                      <a:r>
                        <a:rPr lang="fr-FR" sz="2800" b="0" i="0" u="none" strike="noStrike" kern="1200" baseline="0" dirty="0">
                          <a:solidFill>
                            <a:schemeClr val="tx1"/>
                          </a:solidFill>
                          <a:latin typeface="Coptic1" pitchFamily="2" charset="0"/>
                          <a:ea typeface="+mn-ea"/>
                          <a:cs typeface="+mn-cs"/>
                        </a:rPr>
                        <a:t> /~ </a:t>
                      </a:r>
                      <a:r>
                        <a:rPr lang="fr-FR" sz="2800" b="0" i="0" u="none" strike="noStrike" kern="1200" baseline="0" dirty="0" err="1">
                          <a:solidFill>
                            <a:schemeClr val="tx1"/>
                          </a:solidFill>
                          <a:latin typeface="Coptic1" pitchFamily="2" charset="0"/>
                          <a:ea typeface="+mn-ea"/>
                          <a:cs typeface="+mn-cs"/>
                        </a:rPr>
                        <a:t>dwrea</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tou</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A~giou</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P~neumatoc</a:t>
                      </a:r>
                      <a:r>
                        <a:rPr lang="fr-FR" sz="2800" b="0" i="0" u="none" strike="noStrike" kern="1200" baseline="0" dirty="0">
                          <a:solidFill>
                            <a:schemeClr val="tx1"/>
                          </a:solidFill>
                          <a:latin typeface="Coptic1" pitchFamily="2" charset="0"/>
                          <a:ea typeface="+mn-ea"/>
                          <a:cs typeface="+mn-cs"/>
                        </a:rPr>
                        <a:t> i~/~ </a:t>
                      </a:r>
                      <a:r>
                        <a:rPr lang="fr-FR" sz="2800" b="0" i="0" u="none" strike="noStrike" kern="1200" baseline="0" dirty="0" err="1">
                          <a:solidFill>
                            <a:schemeClr val="tx1"/>
                          </a:solidFill>
                          <a:latin typeface="Coptic1" pitchFamily="2" charset="0"/>
                          <a:ea typeface="+mn-ea"/>
                          <a:cs typeface="+mn-cs"/>
                        </a:rPr>
                        <a:t>meta</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pantwn</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u~mwn</a:t>
                      </a:r>
                      <a:r>
                        <a:rPr lang="fr-FR" sz="2800" b="0" i="0" u="none" strike="noStrike" kern="1200" baseline="0" dirty="0">
                          <a:solidFill>
                            <a:schemeClr val="tx1"/>
                          </a:solidFill>
                          <a:latin typeface="Coptic1" pitchFamily="2" charset="0"/>
                          <a:ea typeface="+mn-ea"/>
                          <a:cs typeface="+mn-cs"/>
                        </a:rPr>
                        <a:t>. </a:t>
                      </a:r>
                    </a:p>
                    <a:p>
                      <a:pPr marL="0" marR="0" lvl="0" indent="0" algn="just" defTabSz="914400" rtl="0" eaLnBrk="1" fontAlgn="base" latinLnBrk="0" hangingPunct="1">
                        <a:lnSpc>
                          <a:spcPct val="100000"/>
                        </a:lnSpc>
                        <a:spcBef>
                          <a:spcPct val="0"/>
                        </a:spcBef>
                        <a:spcAft>
                          <a:spcPct val="0"/>
                        </a:spcAft>
                        <a:buClrTx/>
                        <a:buSzTx/>
                        <a:buFontTx/>
                        <a:buNone/>
                        <a:tabLst/>
                      </a:pPr>
                      <a:r>
                        <a:rPr lang="de-DE" sz="2800" b="0" i="0" u="none" strike="noStrike" kern="1200" baseline="0" dirty="0" err="1">
                          <a:solidFill>
                            <a:schemeClr val="tx1"/>
                          </a:solidFill>
                          <a:latin typeface="Coptic1" pitchFamily="2" charset="0"/>
                          <a:ea typeface="+mn-ea"/>
                          <a:cs typeface="+mn-cs"/>
                        </a:rPr>
                        <a:t>Masenwten</a:t>
                      </a:r>
                      <a:r>
                        <a:rPr lang="de-DE" sz="2800" b="0" i="0" u="none" strike="noStrike" kern="1200" baseline="0" dirty="0">
                          <a:solidFill>
                            <a:schemeClr val="tx1"/>
                          </a:solidFill>
                          <a:latin typeface="Coptic1" pitchFamily="2" charset="0"/>
                          <a:ea typeface="+mn-ea"/>
                          <a:cs typeface="+mn-cs"/>
                        </a:rPr>
                        <a:t> </a:t>
                      </a:r>
                      <a:r>
                        <a:rPr lang="de-DE" sz="2800" b="0" i="0" u="none" strike="noStrike" kern="1200" baseline="0" dirty="0" err="1">
                          <a:solidFill>
                            <a:schemeClr val="tx1"/>
                          </a:solidFill>
                          <a:latin typeface="Coptic1" pitchFamily="2" charset="0"/>
                          <a:ea typeface="+mn-ea"/>
                          <a:cs typeface="+mn-cs"/>
                        </a:rPr>
                        <a:t>qen</a:t>
                      </a:r>
                      <a:r>
                        <a:rPr lang="de-DE" sz="2800" b="0" i="0" u="none" strike="noStrike" kern="1200" baseline="0" dirty="0">
                          <a:solidFill>
                            <a:schemeClr val="tx1"/>
                          </a:solidFill>
                          <a:latin typeface="Coptic1" pitchFamily="2" charset="0"/>
                          <a:ea typeface="+mn-ea"/>
                          <a:cs typeface="+mn-cs"/>
                        </a:rPr>
                        <a:t> </a:t>
                      </a:r>
                      <a:r>
                        <a:rPr lang="de-DE" sz="2800" b="0" i="0" u="none" strike="noStrike" kern="1200" baseline="0" dirty="0" err="1">
                          <a:solidFill>
                            <a:schemeClr val="tx1"/>
                          </a:solidFill>
                          <a:latin typeface="Coptic1" pitchFamily="2" charset="0"/>
                          <a:ea typeface="+mn-ea"/>
                          <a:cs typeface="+mn-cs"/>
                        </a:rPr>
                        <a:t>ouhir</a:t>
                      </a:r>
                      <a:r>
                        <a:rPr lang="de-DE" sz="2800" b="0" i="0" u="none" strike="noStrike" kern="1200" baseline="0" dirty="0">
                          <a:solidFill>
                            <a:schemeClr val="tx1"/>
                          </a:solidFill>
                          <a:latin typeface="Coptic1" pitchFamily="2" charset="0"/>
                          <a:ea typeface="+mn-ea"/>
                          <a:cs typeface="+mn-cs"/>
                        </a:rPr>
                        <a:t>/n/ : </a:t>
                      </a:r>
                      <a:r>
                        <a:rPr lang="de-DE" sz="2800" b="0" i="0" u="none" strike="noStrike" kern="1200" baseline="0" dirty="0" err="1">
                          <a:solidFill>
                            <a:schemeClr val="tx1"/>
                          </a:solidFill>
                          <a:latin typeface="Coptic1" pitchFamily="2" charset="0"/>
                          <a:ea typeface="+mn-ea"/>
                          <a:cs typeface="+mn-cs"/>
                        </a:rPr>
                        <a:t>P~o#c</a:t>
                      </a:r>
                      <a:r>
                        <a:rPr lang="de-DE" sz="2800" b="0" i="0" u="none" strike="noStrike" kern="1200" baseline="0" dirty="0">
                          <a:solidFill>
                            <a:schemeClr val="tx1"/>
                          </a:solidFill>
                          <a:latin typeface="Coptic1" pitchFamily="2" charset="0"/>
                          <a:ea typeface="+mn-ea"/>
                          <a:cs typeface="+mn-cs"/>
                        </a:rPr>
                        <a:t># </a:t>
                      </a:r>
                      <a:r>
                        <a:rPr lang="pt-BR" sz="2800" b="0" i="0" u="none" strike="noStrike" kern="1200" baseline="0" dirty="0">
                          <a:solidFill>
                            <a:schemeClr val="tx1"/>
                          </a:solidFill>
                          <a:latin typeface="Coptic1" pitchFamily="2" charset="0"/>
                          <a:ea typeface="+mn-ea"/>
                          <a:cs typeface="+mn-cs"/>
                        </a:rPr>
                        <a:t>nemwten t/rou : a~m/n. </a:t>
                      </a:r>
                      <a:endParaRPr kumimoji="0" lang="en-US" sz="4000" b="0" i="0" u="none" strike="noStrike" cap="none" normalizeH="0" baseline="0" dirty="0">
                        <a:ln>
                          <a:noFill/>
                        </a:ln>
                        <a:solidFill>
                          <a:schemeClr val="tx1"/>
                        </a:solidFill>
                        <a:effectLst/>
                        <a:latin typeface="Coptic1" pitchFamily="2" charset="0"/>
                        <a:cs typeface="Arial" pitchFamily="34" charset="0"/>
                      </a:endParaRPr>
                    </a:p>
                  </a:txBody>
                  <a:tcPr marL="121920" marR="121920" horzOverflow="overflow">
                    <a:lnL>
                      <a:noFill/>
                    </a:lnL>
                    <a:lnR>
                      <a:noFill/>
                    </a:lnR>
                    <a:lnT cap="flat">
                      <a:noFill/>
                    </a:lnT>
                    <a:lnB>
                      <a:noFill/>
                    </a:lnB>
                    <a:lnTlToBr>
                      <a:noFill/>
                    </a:lnTlToBr>
                    <a:lnBlToTr>
                      <a:noFill/>
                    </a:lnBlToTr>
                    <a:noFill/>
                  </a:tcPr>
                </a:tc>
                <a:tc>
                  <a:txBody>
                    <a:bodyPr/>
                    <a:lstStyle/>
                    <a:p>
                      <a:pPr algn="just" rtl="0">
                        <a:lnSpc>
                          <a:spcPct val="100000"/>
                        </a:lnSpc>
                      </a:pPr>
                      <a:r>
                        <a:rPr lang="en-CA" sz="2700" dirty="0" err="1">
                          <a:solidFill>
                            <a:schemeClr val="tx1"/>
                          </a:solidFill>
                          <a:latin typeface="Arial" panose="020B0604020202020204" pitchFamily="34" charset="0"/>
                          <a:cs typeface="Arial" panose="020B0604020202020204" pitchFamily="34" charset="0"/>
                        </a:rPr>
                        <a:t>Que</a:t>
                      </a:r>
                      <a:r>
                        <a:rPr lang="en-CA" sz="2700" dirty="0">
                          <a:solidFill>
                            <a:schemeClr val="tx1"/>
                          </a:solidFill>
                          <a:latin typeface="Arial" panose="020B0604020202020204" pitchFamily="34" charset="0"/>
                          <a:cs typeface="Arial" panose="020B0604020202020204" pitchFamily="34" charset="0"/>
                        </a:rPr>
                        <a:t> </a:t>
                      </a:r>
                      <a:r>
                        <a:rPr lang="en-CA" sz="2700" dirty="0" err="1">
                          <a:solidFill>
                            <a:schemeClr val="tx1"/>
                          </a:solidFill>
                          <a:latin typeface="Arial" panose="020B0604020202020204" pitchFamily="34" charset="0"/>
                          <a:cs typeface="Arial" panose="020B0604020202020204" pitchFamily="34" charset="0"/>
                        </a:rPr>
                        <a:t>l’amour</a:t>
                      </a:r>
                      <a:r>
                        <a:rPr lang="en-CA" sz="2700" dirty="0">
                          <a:solidFill>
                            <a:schemeClr val="tx1"/>
                          </a:solidFill>
                          <a:latin typeface="Arial" panose="020B0604020202020204" pitchFamily="34" charset="0"/>
                          <a:cs typeface="Arial" panose="020B0604020202020204" pitchFamily="34" charset="0"/>
                        </a:rPr>
                        <a:t> de Dieu le Père, la grâce du Fils unique </a:t>
                      </a:r>
                      <a:r>
                        <a:rPr lang="en-CA" sz="2700" dirty="0" err="1">
                          <a:solidFill>
                            <a:schemeClr val="tx1"/>
                          </a:solidFill>
                          <a:latin typeface="Arial" panose="020B0604020202020204" pitchFamily="34" charset="0"/>
                          <a:cs typeface="Arial" panose="020B0604020202020204" pitchFamily="34" charset="0"/>
                        </a:rPr>
                        <a:t>notre</a:t>
                      </a:r>
                      <a:r>
                        <a:rPr lang="en-CA" sz="2700" dirty="0">
                          <a:solidFill>
                            <a:schemeClr val="tx1"/>
                          </a:solidFill>
                          <a:latin typeface="Arial" panose="020B0604020202020204" pitchFamily="34" charset="0"/>
                          <a:cs typeface="Arial" panose="020B0604020202020204" pitchFamily="34" charset="0"/>
                        </a:rPr>
                        <a:t> Seigneur, </a:t>
                      </a:r>
                      <a:r>
                        <a:rPr lang="en-CA" sz="2700" dirty="0" err="1">
                          <a:solidFill>
                            <a:schemeClr val="tx1"/>
                          </a:solidFill>
                          <a:latin typeface="Arial" panose="020B0604020202020204" pitchFamily="34" charset="0"/>
                          <a:cs typeface="Arial" panose="020B0604020202020204" pitchFamily="34" charset="0"/>
                        </a:rPr>
                        <a:t>notre</a:t>
                      </a:r>
                      <a:r>
                        <a:rPr lang="en-CA" sz="2700" dirty="0">
                          <a:solidFill>
                            <a:schemeClr val="tx1"/>
                          </a:solidFill>
                          <a:latin typeface="Arial" panose="020B0604020202020204" pitchFamily="34" charset="0"/>
                          <a:cs typeface="Arial" panose="020B0604020202020204" pitchFamily="34" charset="0"/>
                        </a:rPr>
                        <a:t> Dieu et </a:t>
                      </a:r>
                      <a:r>
                        <a:rPr lang="en-CA" sz="2700" dirty="0" err="1">
                          <a:solidFill>
                            <a:schemeClr val="tx1"/>
                          </a:solidFill>
                          <a:latin typeface="Arial" panose="020B0604020202020204" pitchFamily="34" charset="0"/>
                          <a:cs typeface="Arial" panose="020B0604020202020204" pitchFamily="34" charset="0"/>
                        </a:rPr>
                        <a:t>notre</a:t>
                      </a:r>
                      <a:r>
                        <a:rPr lang="en-CA" sz="2700" dirty="0">
                          <a:solidFill>
                            <a:schemeClr val="tx1"/>
                          </a:solidFill>
                          <a:latin typeface="Arial" panose="020B0604020202020204" pitchFamily="34" charset="0"/>
                          <a:cs typeface="Arial" panose="020B0604020202020204" pitchFamily="34" charset="0"/>
                        </a:rPr>
                        <a:t> Sauveur Jésus-Christ, La communion et les dons du Saint-Esprit </a:t>
                      </a:r>
                      <a:r>
                        <a:rPr lang="en-CA" sz="2700" dirty="0" err="1">
                          <a:solidFill>
                            <a:schemeClr val="tx1"/>
                          </a:solidFill>
                          <a:latin typeface="Arial" panose="020B0604020202020204" pitchFamily="34" charset="0"/>
                          <a:cs typeface="Arial" panose="020B0604020202020204" pitchFamily="34" charset="0"/>
                        </a:rPr>
                        <a:t>soient</a:t>
                      </a:r>
                      <a:r>
                        <a:rPr lang="en-CA" sz="2700" dirty="0">
                          <a:solidFill>
                            <a:schemeClr val="tx1"/>
                          </a:solidFill>
                          <a:latin typeface="Arial" panose="020B0604020202020204" pitchFamily="34" charset="0"/>
                          <a:cs typeface="Arial" panose="020B0604020202020204" pitchFamily="34" charset="0"/>
                        </a:rPr>
                        <a:t> avec vous </a:t>
                      </a:r>
                      <a:r>
                        <a:rPr lang="en-CA" sz="2700" dirty="0" err="1">
                          <a:solidFill>
                            <a:schemeClr val="tx1"/>
                          </a:solidFill>
                          <a:latin typeface="Arial" panose="020B0604020202020204" pitchFamily="34" charset="0"/>
                          <a:cs typeface="Arial" panose="020B0604020202020204" pitchFamily="34" charset="0"/>
                        </a:rPr>
                        <a:t>tous</a:t>
                      </a:r>
                      <a:r>
                        <a:rPr lang="en-CA" sz="2700" dirty="0">
                          <a:solidFill>
                            <a:schemeClr val="tx1"/>
                          </a:solidFill>
                          <a:latin typeface="Arial" panose="020B0604020202020204" pitchFamily="34" charset="0"/>
                          <a:cs typeface="Arial" panose="020B0604020202020204" pitchFamily="34" charset="0"/>
                        </a:rPr>
                        <a:t>. </a:t>
                      </a:r>
                    </a:p>
                    <a:p>
                      <a:pPr algn="just" rtl="0">
                        <a:lnSpc>
                          <a:spcPct val="100000"/>
                        </a:lnSpc>
                      </a:pPr>
                      <a:r>
                        <a:rPr lang="en-CA" sz="2700" dirty="0">
                          <a:solidFill>
                            <a:schemeClr val="tx1"/>
                          </a:solidFill>
                          <a:latin typeface="Arial" panose="020B0604020202020204" pitchFamily="34" charset="0"/>
                          <a:cs typeface="Arial" panose="020B0604020202020204" pitchFamily="34" charset="0"/>
                        </a:rPr>
                        <a:t>Allez </a:t>
                      </a:r>
                      <a:r>
                        <a:rPr lang="en-CA" sz="2700" dirty="0" err="1">
                          <a:solidFill>
                            <a:schemeClr val="tx1"/>
                          </a:solidFill>
                          <a:latin typeface="Arial" panose="020B0604020202020204" pitchFamily="34" charset="0"/>
                          <a:cs typeface="Arial" panose="020B0604020202020204" pitchFamily="34" charset="0"/>
                        </a:rPr>
                        <a:t>en</a:t>
                      </a:r>
                      <a:r>
                        <a:rPr lang="en-CA" sz="2700" dirty="0">
                          <a:solidFill>
                            <a:schemeClr val="tx1"/>
                          </a:solidFill>
                          <a:latin typeface="Arial" panose="020B0604020202020204" pitchFamily="34" charset="0"/>
                          <a:cs typeface="Arial" panose="020B0604020202020204" pitchFamily="34" charset="0"/>
                        </a:rPr>
                        <a:t> </a:t>
                      </a:r>
                      <a:r>
                        <a:rPr lang="en-CA" sz="2700" dirty="0" err="1">
                          <a:solidFill>
                            <a:schemeClr val="tx1"/>
                          </a:solidFill>
                          <a:latin typeface="Arial" panose="020B0604020202020204" pitchFamily="34" charset="0"/>
                          <a:cs typeface="Arial" panose="020B0604020202020204" pitchFamily="34" charset="0"/>
                        </a:rPr>
                        <a:t>paix</a:t>
                      </a:r>
                      <a:r>
                        <a:rPr lang="en-CA" sz="2700" dirty="0">
                          <a:solidFill>
                            <a:schemeClr val="tx1"/>
                          </a:solidFill>
                          <a:latin typeface="Arial" panose="020B0604020202020204" pitchFamily="34" charset="0"/>
                          <a:cs typeface="Arial" panose="020B0604020202020204" pitchFamily="34" charset="0"/>
                        </a:rPr>
                        <a:t>, </a:t>
                      </a:r>
                      <a:r>
                        <a:rPr lang="en-CA" sz="2700" dirty="0" err="1">
                          <a:solidFill>
                            <a:schemeClr val="tx1"/>
                          </a:solidFill>
                          <a:latin typeface="Arial" panose="020B0604020202020204" pitchFamily="34" charset="0"/>
                          <a:cs typeface="Arial" panose="020B0604020202020204" pitchFamily="34" charset="0"/>
                        </a:rPr>
                        <a:t>que</a:t>
                      </a:r>
                      <a:r>
                        <a:rPr lang="en-CA" sz="2700" dirty="0">
                          <a:solidFill>
                            <a:schemeClr val="tx1"/>
                          </a:solidFill>
                          <a:latin typeface="Arial" panose="020B0604020202020204" pitchFamily="34" charset="0"/>
                          <a:cs typeface="Arial" panose="020B0604020202020204" pitchFamily="34" charset="0"/>
                        </a:rPr>
                        <a:t> le Seigneur </a:t>
                      </a:r>
                      <a:r>
                        <a:rPr lang="en-CA" sz="2700" dirty="0" err="1">
                          <a:solidFill>
                            <a:schemeClr val="tx1"/>
                          </a:solidFill>
                          <a:latin typeface="Arial" panose="020B0604020202020204" pitchFamily="34" charset="0"/>
                          <a:cs typeface="Arial" panose="020B0604020202020204" pitchFamily="34" charset="0"/>
                        </a:rPr>
                        <a:t>soit</a:t>
                      </a:r>
                      <a:r>
                        <a:rPr lang="en-CA" sz="2700" dirty="0">
                          <a:solidFill>
                            <a:schemeClr val="tx1"/>
                          </a:solidFill>
                          <a:latin typeface="Arial" panose="020B0604020202020204" pitchFamily="34" charset="0"/>
                          <a:cs typeface="Arial" panose="020B0604020202020204" pitchFamily="34" charset="0"/>
                        </a:rPr>
                        <a:t> avec vous </a:t>
                      </a:r>
                      <a:r>
                        <a:rPr lang="en-CA" sz="2700" dirty="0" err="1">
                          <a:solidFill>
                            <a:schemeClr val="tx1"/>
                          </a:solidFill>
                          <a:latin typeface="Arial" panose="020B0604020202020204" pitchFamily="34" charset="0"/>
                          <a:cs typeface="Arial" panose="020B0604020202020204" pitchFamily="34" charset="0"/>
                        </a:rPr>
                        <a:t>tous</a:t>
                      </a:r>
                      <a:r>
                        <a:rPr lang="en-CA" sz="2700" dirty="0">
                          <a:solidFill>
                            <a:schemeClr val="tx1"/>
                          </a:solidFill>
                          <a:latin typeface="Arial" panose="020B0604020202020204" pitchFamily="34" charset="0"/>
                          <a:cs typeface="Arial" panose="020B0604020202020204" pitchFamily="34" charset="0"/>
                        </a:rPr>
                        <a:t>, amen.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panose="020B0604020202020204" pitchFamily="34" charset="0"/>
                          <a:ea typeface="MS Mincho" pitchFamily="49" charset="-128"/>
                          <a:cs typeface="+mn-cs"/>
                        </a:rPr>
                        <a:t>مَحَبَّةُ </a:t>
                      </a:r>
                      <a:r>
                        <a:rPr kumimoji="0" lang="ar-SA" sz="3200" b="0" i="0" u="none" strike="noStrike" cap="none" normalizeH="0" baseline="0" dirty="0" err="1">
                          <a:ln>
                            <a:noFill/>
                          </a:ln>
                          <a:solidFill>
                            <a:schemeClr val="tx1"/>
                          </a:solidFill>
                          <a:effectLst/>
                          <a:latin typeface="Arial" panose="020B0604020202020204" pitchFamily="34" charset="0"/>
                          <a:ea typeface="MS Mincho" pitchFamily="49" charset="-128"/>
                          <a:cs typeface="+mn-cs"/>
                        </a:rPr>
                        <a:t>ٱللهِ</a:t>
                      </a:r>
                      <a:r>
                        <a:rPr kumimoji="0" lang="ar-SA" sz="3200" b="0" i="0" u="none" strike="noStrike" cap="none" normalizeH="0" baseline="0" dirty="0">
                          <a:ln>
                            <a:noFill/>
                          </a:ln>
                          <a:solidFill>
                            <a:schemeClr val="tx1"/>
                          </a:solidFill>
                          <a:effectLst/>
                          <a:latin typeface="Arial" panose="020B0604020202020204" pitchFamily="34" charset="0"/>
                          <a:ea typeface="MS Mincho" pitchFamily="49" charset="-128"/>
                          <a:cs typeface="+mn-cs"/>
                        </a:rPr>
                        <a:t> </a:t>
                      </a:r>
                      <a:r>
                        <a:rPr kumimoji="0" lang="ar-SA" sz="3200" b="0" i="0" u="none" strike="noStrike" cap="none" normalizeH="0" baseline="0" dirty="0" err="1">
                          <a:ln>
                            <a:noFill/>
                          </a:ln>
                          <a:solidFill>
                            <a:schemeClr val="tx1"/>
                          </a:solidFill>
                          <a:effectLst/>
                          <a:latin typeface="Arial" panose="020B0604020202020204" pitchFamily="34" charset="0"/>
                          <a:ea typeface="MS Mincho" pitchFamily="49" charset="-128"/>
                          <a:cs typeface="+mn-cs"/>
                        </a:rPr>
                        <a:t>ٱلْآبِ</a:t>
                      </a:r>
                      <a:r>
                        <a:rPr kumimoji="0" lang="ar-SA" sz="3200" b="0" i="0" u="none" strike="noStrike" cap="none" normalizeH="0" baseline="0" dirty="0">
                          <a:ln>
                            <a:noFill/>
                          </a:ln>
                          <a:solidFill>
                            <a:schemeClr val="tx1"/>
                          </a:solidFill>
                          <a:effectLst/>
                          <a:latin typeface="Arial" panose="020B0604020202020204" pitchFamily="34" charset="0"/>
                          <a:ea typeface="MS Mincho" pitchFamily="49" charset="-128"/>
                          <a:cs typeface="+mn-cs"/>
                        </a:rPr>
                        <a:t>، وَنِعْمَةُ </a:t>
                      </a:r>
                      <a:r>
                        <a:rPr kumimoji="0" lang="ar-SA" sz="3200" b="0" i="0" u="none" strike="noStrike" cap="none" normalizeH="0" baseline="0" dirty="0" err="1">
                          <a:ln>
                            <a:noFill/>
                          </a:ln>
                          <a:solidFill>
                            <a:schemeClr val="tx1"/>
                          </a:solidFill>
                          <a:effectLst/>
                          <a:latin typeface="Arial" panose="020B0604020202020204" pitchFamily="34" charset="0"/>
                          <a:ea typeface="MS Mincho" pitchFamily="49" charset="-128"/>
                          <a:cs typeface="+mn-cs"/>
                        </a:rPr>
                        <a:t>ٱلِٱبْنِ</a:t>
                      </a:r>
                      <a:r>
                        <a:rPr kumimoji="0" lang="ar-SA" sz="3200" b="0" i="0" u="none" strike="noStrike" cap="none" normalizeH="0" baseline="0" dirty="0">
                          <a:ln>
                            <a:noFill/>
                          </a:ln>
                          <a:solidFill>
                            <a:schemeClr val="tx1"/>
                          </a:solidFill>
                          <a:effectLst/>
                          <a:latin typeface="Arial" panose="020B0604020202020204" pitchFamily="34" charset="0"/>
                          <a:ea typeface="MS Mincho" pitchFamily="49" charset="-128"/>
                          <a:cs typeface="+mn-cs"/>
                        </a:rPr>
                        <a:t> </a:t>
                      </a:r>
                      <a:r>
                        <a:rPr kumimoji="0" lang="ar-SA" sz="3200" b="0" i="0" u="none" strike="noStrike" cap="none" normalizeH="0" baseline="0" dirty="0" err="1">
                          <a:ln>
                            <a:noFill/>
                          </a:ln>
                          <a:solidFill>
                            <a:schemeClr val="tx1"/>
                          </a:solidFill>
                          <a:effectLst/>
                          <a:latin typeface="Arial" panose="020B0604020202020204" pitchFamily="34" charset="0"/>
                          <a:ea typeface="MS Mincho" pitchFamily="49" charset="-128"/>
                          <a:cs typeface="+mn-cs"/>
                        </a:rPr>
                        <a:t>ٱلْوَحِيدِ</a:t>
                      </a:r>
                      <a:r>
                        <a:rPr kumimoji="0" lang="ar-SA" sz="3200" b="0" i="0" u="none" strike="noStrike" cap="none" normalizeH="0" baseline="0" dirty="0">
                          <a:ln>
                            <a:noFill/>
                          </a:ln>
                          <a:solidFill>
                            <a:schemeClr val="tx1"/>
                          </a:solidFill>
                          <a:effectLst/>
                          <a:latin typeface="Arial" panose="020B0604020202020204" pitchFamily="34" charset="0"/>
                          <a:ea typeface="MS Mincho" pitchFamily="49" charset="-128"/>
                          <a:cs typeface="+mn-cs"/>
                        </a:rPr>
                        <a:t>، رَبِّنَا وَإِلَهِنَا وَمُخَلِّصِنَا يَسُوعَ </a:t>
                      </a:r>
                      <a:r>
                        <a:rPr kumimoji="0" lang="ar-SA" sz="3200" b="0" i="0" u="none" strike="noStrike" cap="none" normalizeH="0" baseline="0" dirty="0" err="1">
                          <a:ln>
                            <a:noFill/>
                          </a:ln>
                          <a:solidFill>
                            <a:schemeClr val="tx1"/>
                          </a:solidFill>
                          <a:effectLst/>
                          <a:latin typeface="Arial" panose="020B0604020202020204" pitchFamily="34" charset="0"/>
                          <a:ea typeface="MS Mincho" pitchFamily="49" charset="-128"/>
                          <a:cs typeface="+mn-cs"/>
                        </a:rPr>
                        <a:t>ٱلْمَسِيحِ</a:t>
                      </a:r>
                      <a:r>
                        <a:rPr kumimoji="0" lang="ar-SA" sz="3200" b="0" i="0" u="none" strike="noStrike" cap="none" normalizeH="0" baseline="0" dirty="0">
                          <a:ln>
                            <a:noFill/>
                          </a:ln>
                          <a:solidFill>
                            <a:schemeClr val="tx1"/>
                          </a:solidFill>
                          <a:effectLst/>
                          <a:latin typeface="Arial" panose="020B0604020202020204" pitchFamily="34" charset="0"/>
                          <a:ea typeface="MS Mincho" pitchFamily="49" charset="-128"/>
                          <a:cs typeface="+mn-cs"/>
                        </a:rPr>
                        <a:t>، وَشَرِكَةُ وَمَوْهِبَةُ </a:t>
                      </a:r>
                      <a:r>
                        <a:rPr kumimoji="0" lang="ar-SA" sz="3200" b="0" i="0" u="none" strike="noStrike" cap="none" normalizeH="0" baseline="0" dirty="0" err="1">
                          <a:ln>
                            <a:noFill/>
                          </a:ln>
                          <a:solidFill>
                            <a:schemeClr val="tx1"/>
                          </a:solidFill>
                          <a:effectLst/>
                          <a:latin typeface="Arial" panose="020B0604020202020204" pitchFamily="34" charset="0"/>
                          <a:ea typeface="MS Mincho" pitchFamily="49" charset="-128"/>
                          <a:cs typeface="+mn-cs"/>
                        </a:rPr>
                        <a:t>ٱلرُّوحِ</a:t>
                      </a:r>
                      <a:r>
                        <a:rPr kumimoji="0" lang="ar-SA" sz="3200" b="0" i="0" u="none" strike="noStrike" cap="none" normalizeH="0" baseline="0" dirty="0">
                          <a:ln>
                            <a:noFill/>
                          </a:ln>
                          <a:solidFill>
                            <a:schemeClr val="tx1"/>
                          </a:solidFill>
                          <a:effectLst/>
                          <a:latin typeface="Arial" panose="020B0604020202020204" pitchFamily="34" charset="0"/>
                          <a:ea typeface="MS Mincho" pitchFamily="49" charset="-128"/>
                          <a:cs typeface="+mn-cs"/>
                        </a:rPr>
                        <a:t> </a:t>
                      </a:r>
                      <a:r>
                        <a:rPr kumimoji="0" lang="ar-SA" sz="3200" b="0" i="0" u="none" strike="noStrike" cap="none" normalizeH="0" baseline="0" dirty="0" err="1">
                          <a:ln>
                            <a:noFill/>
                          </a:ln>
                          <a:solidFill>
                            <a:schemeClr val="tx1"/>
                          </a:solidFill>
                          <a:effectLst/>
                          <a:latin typeface="Arial" panose="020B0604020202020204" pitchFamily="34" charset="0"/>
                          <a:ea typeface="MS Mincho" pitchFamily="49" charset="-128"/>
                          <a:cs typeface="+mn-cs"/>
                        </a:rPr>
                        <a:t>ٱلْقُدُسِ</a:t>
                      </a:r>
                      <a:r>
                        <a:rPr kumimoji="0" lang="ar-SA" sz="3200" b="0" i="0" u="none" strike="noStrike" cap="none" normalizeH="0" baseline="0" dirty="0">
                          <a:ln>
                            <a:noFill/>
                          </a:ln>
                          <a:solidFill>
                            <a:schemeClr val="tx1"/>
                          </a:solidFill>
                          <a:effectLst/>
                          <a:latin typeface="Arial" panose="020B0604020202020204" pitchFamily="34" charset="0"/>
                          <a:ea typeface="MS Mincho" pitchFamily="49" charset="-128"/>
                          <a:cs typeface="+mn-cs"/>
                        </a:rPr>
                        <a:t>، تَكُونُ مَعَ جَمِيعِكُمْ. </a:t>
                      </a:r>
                      <a:endParaRPr kumimoji="0" lang="fr-FR" sz="3200" b="0" i="0" u="none" strike="noStrike" cap="none" normalizeH="0" baseline="0" dirty="0">
                        <a:ln>
                          <a:noFill/>
                        </a:ln>
                        <a:solidFill>
                          <a:schemeClr val="tx1"/>
                        </a:solidFill>
                        <a:effectLst/>
                        <a:latin typeface="Arial" panose="020B0604020202020204" pitchFamily="34" charset="0"/>
                        <a:ea typeface="MS Mincho" pitchFamily="49"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err="1">
                          <a:ln>
                            <a:noFill/>
                          </a:ln>
                          <a:solidFill>
                            <a:schemeClr val="tx1"/>
                          </a:solidFill>
                          <a:effectLst/>
                          <a:latin typeface="Arial" panose="020B0604020202020204" pitchFamily="34" charset="0"/>
                          <a:ea typeface="MS Mincho" pitchFamily="49" charset="-128"/>
                          <a:cs typeface="+mn-cs"/>
                        </a:rPr>
                        <a:t>ٱمْضُوا</a:t>
                      </a:r>
                      <a:r>
                        <a:rPr kumimoji="0" lang="ar-SA" sz="3200" b="0" i="0" u="none" strike="noStrike" cap="none" normalizeH="0" baseline="0" dirty="0">
                          <a:ln>
                            <a:noFill/>
                          </a:ln>
                          <a:solidFill>
                            <a:schemeClr val="tx1"/>
                          </a:solidFill>
                          <a:effectLst/>
                          <a:latin typeface="Arial" panose="020B0604020202020204" pitchFamily="34" charset="0"/>
                          <a:ea typeface="MS Mincho" pitchFamily="49" charset="-128"/>
                          <a:cs typeface="+mn-cs"/>
                        </a:rPr>
                        <a:t> بِسَلَامٍ، </a:t>
                      </a:r>
                      <a:r>
                        <a:rPr kumimoji="0" lang="ar-SA" sz="3200" b="0" i="0" u="none" strike="noStrike" cap="none" normalizeH="0" baseline="0" dirty="0" err="1">
                          <a:ln>
                            <a:noFill/>
                          </a:ln>
                          <a:solidFill>
                            <a:schemeClr val="tx1"/>
                          </a:solidFill>
                          <a:effectLst/>
                          <a:latin typeface="Arial" panose="020B0604020202020204" pitchFamily="34" charset="0"/>
                          <a:ea typeface="MS Mincho" pitchFamily="49" charset="-128"/>
                          <a:cs typeface="+mn-cs"/>
                        </a:rPr>
                        <a:t>ٱلرَّبُّ</a:t>
                      </a:r>
                      <a:r>
                        <a:rPr kumimoji="0" lang="ar-SA" sz="3200" b="0" i="0" u="none" strike="noStrike" cap="none" normalizeH="0" baseline="0" dirty="0">
                          <a:ln>
                            <a:noFill/>
                          </a:ln>
                          <a:solidFill>
                            <a:schemeClr val="tx1"/>
                          </a:solidFill>
                          <a:effectLst/>
                          <a:latin typeface="Arial" panose="020B0604020202020204" pitchFamily="34" charset="0"/>
                          <a:ea typeface="MS Mincho" pitchFamily="49" charset="-128"/>
                          <a:cs typeface="+mn-cs"/>
                        </a:rPr>
                        <a:t> مَعَ جَمِيعِكُمْ، آمِينَ. </a:t>
                      </a: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2739144747"/>
                  </a:ext>
                </a:extLst>
              </a:tr>
              <a:tr h="4572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err="1">
                          <a:ln>
                            <a:noFill/>
                          </a:ln>
                          <a:solidFill>
                            <a:srgbClr val="FF9900"/>
                          </a:solidFill>
                          <a:effectLst/>
                          <a:latin typeface="Coptic1" pitchFamily="2" charset="0"/>
                          <a:cs typeface="Arial" pitchFamily="34" charset="0"/>
                        </a:rPr>
                        <a:t>Pilaoc</a:t>
                      </a:r>
                      <a:r>
                        <a:rPr kumimoji="0" lang="en-US" sz="2400" b="0" i="0" u="sng" strike="noStrike" cap="none" normalizeH="0" baseline="0" dirty="0">
                          <a:ln>
                            <a:noFill/>
                          </a:ln>
                          <a:solidFill>
                            <a:srgbClr val="FF9900"/>
                          </a:solidFill>
                          <a:effectLst/>
                          <a:latin typeface="Coptic1" pitchFamily="2" charset="0"/>
                          <a:cs typeface="Arial" pitchFamily="34" charset="0"/>
                        </a:rPr>
                        <a:t> :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CA" sz="2400" b="0" i="0" u="sng" strike="noStrike" cap="none" normalizeH="0" baseline="0" dirty="0">
                          <a:ln>
                            <a:noFill/>
                          </a:ln>
                          <a:solidFill>
                            <a:srgbClr val="FF9900"/>
                          </a:solidFill>
                          <a:effectLst/>
                          <a:latin typeface="Arial" charset="0"/>
                          <a:cs typeface="Arial" charset="0"/>
                        </a:rPr>
                        <a:t>Le peuple : </a:t>
                      </a:r>
                    </a:p>
                  </a:txBody>
                  <a:tcPr marL="121920" marR="121920" horzOverflow="overflow">
                    <a:lnL>
                      <a:noFill/>
                    </a:lnL>
                    <a:lnR cap="flat">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2400" b="0" i="0" u="sng" strike="noStrike" cap="none" normalizeH="0" baseline="0" dirty="0">
                          <a:ln>
                            <a:noFill/>
                          </a:ln>
                          <a:solidFill>
                            <a:srgbClr val="FF9900"/>
                          </a:solidFill>
                          <a:effectLst/>
                          <a:latin typeface="Arial" charset="0"/>
                          <a:cs typeface="Arial" charset="0"/>
                        </a:rPr>
                        <a:t>الشَّعْبُ : </a:t>
                      </a:r>
                      <a:endParaRPr kumimoji="0" lang="en-US" sz="24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700" b="0" i="0" u="none" strike="noStrike" cap="none" normalizeH="0" baseline="0" dirty="0">
                          <a:ln>
                            <a:noFill/>
                          </a:ln>
                          <a:solidFill>
                            <a:schemeClr val="tx1"/>
                          </a:solidFill>
                          <a:effectLst/>
                          <a:latin typeface="Coptic1" pitchFamily="2" charset="0"/>
                          <a:cs typeface="Arial" pitchFamily="34" charset="0"/>
                        </a:rPr>
                        <a:t>Ke meta </a:t>
                      </a:r>
                      <a:r>
                        <a:rPr kumimoji="0" lang="en-US" sz="2700" b="0" i="0" u="none" strike="noStrike" cap="none" normalizeH="0" baseline="0" dirty="0" err="1">
                          <a:ln>
                            <a:noFill/>
                          </a:ln>
                          <a:solidFill>
                            <a:schemeClr val="tx1"/>
                          </a:solidFill>
                          <a:effectLst/>
                          <a:latin typeface="Coptic1" pitchFamily="2" charset="0"/>
                          <a:cs typeface="Arial" pitchFamily="34" charset="0"/>
                        </a:rPr>
                        <a:t>tou</a:t>
                      </a:r>
                      <a:r>
                        <a:rPr kumimoji="0" lang="en-US" sz="2700" b="0" i="0" u="none" strike="noStrike" cap="none" normalizeH="0" baseline="0" dirty="0">
                          <a:ln>
                            <a:noFill/>
                          </a:ln>
                          <a:solidFill>
                            <a:schemeClr val="tx1"/>
                          </a:solidFill>
                          <a:effectLst/>
                          <a:latin typeface="Coptic1" pitchFamily="2" charset="0"/>
                          <a:cs typeface="Arial" pitchFamily="34" charset="0"/>
                        </a:rPr>
                        <a:t> </a:t>
                      </a:r>
                      <a:r>
                        <a:rPr kumimoji="0" lang="en-US" sz="2700" b="0" i="0" u="none" strike="noStrike" cap="none" normalizeH="0" baseline="0" dirty="0" err="1">
                          <a:ln>
                            <a:noFill/>
                          </a:ln>
                          <a:solidFill>
                            <a:schemeClr val="tx1"/>
                          </a:solidFill>
                          <a:effectLst/>
                          <a:latin typeface="Coptic1" pitchFamily="2" charset="0"/>
                          <a:cs typeface="Arial" pitchFamily="34" charset="0"/>
                        </a:rPr>
                        <a:t>p~neumatou</a:t>
                      </a:r>
                      <a:r>
                        <a:rPr kumimoji="0" lang="en-US" sz="2700" b="0" i="0" u="none" strike="noStrike" cap="none" normalizeH="0" baseline="0" dirty="0">
                          <a:ln>
                            <a:noFill/>
                          </a:ln>
                          <a:solidFill>
                            <a:schemeClr val="tx1"/>
                          </a:solidFill>
                          <a:effectLst/>
                          <a:latin typeface="Coptic1" pitchFamily="2" charset="0"/>
                          <a:cs typeface="Arial" pitchFamily="34" charset="0"/>
                        </a:rPr>
                        <a:t> </a:t>
                      </a:r>
                      <a:r>
                        <a:rPr kumimoji="0" lang="en-US" sz="2700" b="0" i="0" u="none" strike="noStrike" cap="none" normalizeH="0" baseline="0" dirty="0" err="1">
                          <a:ln>
                            <a:noFill/>
                          </a:ln>
                          <a:solidFill>
                            <a:schemeClr val="tx1"/>
                          </a:solidFill>
                          <a:effectLst/>
                          <a:latin typeface="Coptic1" pitchFamily="2" charset="0"/>
                          <a:cs typeface="Arial" pitchFamily="34" charset="0"/>
                        </a:rPr>
                        <a:t>cou</a:t>
                      </a:r>
                      <a:r>
                        <a:rPr kumimoji="0" lang="en-US" sz="2700" b="0" i="0" u="none" strike="noStrike" cap="none" normalizeH="0" baseline="0" dirty="0">
                          <a:ln>
                            <a:noFill/>
                          </a:ln>
                          <a:solidFill>
                            <a:schemeClr val="tx1"/>
                          </a:solidFill>
                          <a:effectLst/>
                          <a:latin typeface="Coptic1" pitchFamily="2" charset="0"/>
                          <a:cs typeface="Arial" pitchFamily="34"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pitchFamily="34" charset="0"/>
                          <a:ea typeface="MS Mincho" pitchFamily="49" charset="-128"/>
                          <a:cs typeface="Arial" pitchFamily="34" charset="0"/>
                        </a:rPr>
                        <a:t>Et avec votre esprit. </a:t>
                      </a:r>
                      <a:endParaRPr kumimoji="0" lang="ar-SA" sz="3200" b="0" i="0" u="none" strike="noStrike" cap="none" normalizeH="0" baseline="0" dirty="0">
                        <a:ln>
                          <a:noFill/>
                        </a:ln>
                        <a:solidFill>
                          <a:schemeClr val="tx1"/>
                        </a:solidFill>
                        <a:effectLst/>
                        <a:latin typeface="Arial" pitchFamily="34" charset="0"/>
                        <a:ea typeface="MS Mincho" pitchFamily="49" charset="-128"/>
                        <a:cs typeface="+mn-cs"/>
                      </a:endParaRPr>
                    </a:p>
                  </a:txBody>
                  <a:tcPr marL="121920" marR="121920" horzOverflow="overflow">
                    <a:lnL>
                      <a:noFill/>
                    </a:lnL>
                    <a:lnR cap="flat">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200" b="0" i="0" u="none" strike="noStrike" cap="none" normalizeH="0" baseline="0" dirty="0">
                          <a:ln>
                            <a:noFill/>
                          </a:ln>
                          <a:solidFill>
                            <a:schemeClr val="tx1"/>
                          </a:solidFill>
                          <a:effectLst/>
                          <a:latin typeface="Arial" pitchFamily="34" charset="0"/>
                          <a:ea typeface="MS Mincho" pitchFamily="49" charset="-128"/>
                          <a:cs typeface="+mn-cs"/>
                        </a:rPr>
                        <a:t>وَمَعَ رُوحِكَ أَيْضاً. </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2555280017"/>
                  </a:ext>
                </a:extLst>
              </a:tr>
            </a:tbl>
          </a:graphicData>
        </a:graphic>
      </p:graphicFrame>
    </p:spTree>
  </p:cSld>
  <p:clrMapOvr>
    <a:masterClrMapping/>
  </p:clrMapOvr>
  <p:transition/>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3DF26-FA36-3A79-9B9D-3A59C26BFCAD}"/>
            </a:ext>
          </a:extLst>
        </p:cNvPr>
        <p:cNvGrpSpPr/>
        <p:nvPr/>
      </p:nvGrpSpPr>
      <p:grpSpPr>
        <a:xfrm>
          <a:off x="0" y="0"/>
          <a:ext cx="0" cy="0"/>
          <a:chOff x="0" y="0"/>
          <a:chExt cx="0" cy="0"/>
        </a:xfrm>
      </p:grpSpPr>
      <p:graphicFrame>
        <p:nvGraphicFramePr>
          <p:cNvPr id="5" name="Group 2">
            <a:extLst>
              <a:ext uri="{FF2B5EF4-FFF2-40B4-BE49-F238E27FC236}">
                <a16:creationId xmlns:a16="http://schemas.microsoft.com/office/drawing/2014/main" id="{254D417C-086F-E6F8-C707-56655F207CCD}"/>
              </a:ext>
            </a:extLst>
          </p:cNvPr>
          <p:cNvGraphicFramePr>
            <a:graphicFrameLocks noGrp="1"/>
          </p:cNvGraphicFramePr>
          <p:nvPr>
            <p:ph/>
          </p:nvPr>
        </p:nvGraphicFramePr>
        <p:xfrm>
          <a:off x="2" y="68627"/>
          <a:ext cx="12191998" cy="6675120"/>
        </p:xfrm>
        <a:graphic>
          <a:graphicData uri="http://schemas.openxmlformats.org/drawingml/2006/table">
            <a:tbl>
              <a:tblPr/>
              <a:tblGrid>
                <a:gridCol w="4547016">
                  <a:extLst>
                    <a:ext uri="{9D8B030D-6E8A-4147-A177-3AD203B41FA5}">
                      <a16:colId xmlns:a16="http://schemas.microsoft.com/office/drawing/2014/main" val="20000"/>
                    </a:ext>
                  </a:extLst>
                </a:gridCol>
                <a:gridCol w="4217233">
                  <a:extLst>
                    <a:ext uri="{9D8B030D-6E8A-4147-A177-3AD203B41FA5}">
                      <a16:colId xmlns:a16="http://schemas.microsoft.com/office/drawing/2014/main" val="20001"/>
                    </a:ext>
                  </a:extLst>
                </a:gridCol>
                <a:gridCol w="3427749">
                  <a:extLst>
                    <a:ext uri="{9D8B030D-6E8A-4147-A177-3AD203B41FA5}">
                      <a16:colId xmlns:a16="http://schemas.microsoft.com/office/drawing/2014/main" val="825199505"/>
                    </a:ext>
                  </a:extLst>
                </a:gridCol>
              </a:tblGrid>
              <a:tr h="6675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500" b="0" i="0" kern="1200" dirty="0">
                          <a:solidFill>
                            <a:schemeClr val="tx1"/>
                          </a:solidFill>
                          <a:effectLst/>
                          <a:latin typeface="Avva_Marcos" panose="04020500000000000000" pitchFamily="82" charset="0"/>
                          <a:ea typeface="+mn-ea"/>
                          <a:cs typeface="+mn-cs"/>
                        </a:rPr>
                        <a:t>G</a:t>
                      </a:r>
                      <a:r>
                        <a:rPr lang="fr-FR" sz="2500" b="0" i="0" kern="1200" dirty="0">
                          <a:solidFill>
                            <a:schemeClr val="tx1"/>
                          </a:solidFill>
                          <a:effectLst/>
                          <a:latin typeface="Coptic1" pitchFamily="2" charset="0"/>
                          <a:ea typeface="+mn-ea"/>
                          <a:cs typeface="+mn-cs"/>
                        </a:rPr>
                        <a:t>e </a:t>
                      </a:r>
                      <a:r>
                        <a:rPr lang="fr-FR" sz="2500" b="0" i="0" kern="1200" dirty="0" err="1">
                          <a:solidFill>
                            <a:schemeClr val="tx1"/>
                          </a:solidFill>
                          <a:effectLst/>
                          <a:latin typeface="Coptic1" pitchFamily="2" charset="0"/>
                          <a:ea typeface="+mn-ea"/>
                          <a:cs typeface="+mn-cs"/>
                        </a:rPr>
                        <a:t>penIwt</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niv</a:t>
                      </a:r>
                      <a:r>
                        <a:rPr lang="fr-FR" sz="2500" b="0" i="0" kern="1200" dirty="0">
                          <a:solidFill>
                            <a:schemeClr val="tx1"/>
                          </a:solidFill>
                          <a:effectLst/>
                          <a:latin typeface="Coptic1" pitchFamily="2" charset="0"/>
                          <a:ea typeface="+mn-ea"/>
                          <a:cs typeface="+mn-cs"/>
                        </a:rPr>
                        <a:t>/oui~ : </a:t>
                      </a:r>
                      <a:r>
                        <a:rPr lang="fr-FR" sz="2500" b="0" i="0" kern="1200" dirty="0" err="1">
                          <a:solidFill>
                            <a:schemeClr val="tx1"/>
                          </a:solidFill>
                          <a:effectLst/>
                          <a:latin typeface="Coptic1" pitchFamily="2" charset="0"/>
                          <a:ea typeface="+mn-ea"/>
                          <a:cs typeface="+mn-cs"/>
                        </a:rPr>
                        <a:t>mareftoubo</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n~je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PekRan</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mareci</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n~je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tekmetouro</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petehnak</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marefswpi</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m~v~r</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t~ve</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hijen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pikahi</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penwik</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n~te</a:t>
                      </a:r>
                      <a:r>
                        <a:rPr lang="fr-FR" sz="2500" b="0" i="0" kern="1200" dirty="0">
                          <a:solidFill>
                            <a:schemeClr val="tx1"/>
                          </a:solidFill>
                          <a:effectLst/>
                          <a:latin typeface="Coptic1" pitchFamily="2" charset="0"/>
                          <a:ea typeface="+mn-ea"/>
                          <a:cs typeface="+mn-cs"/>
                        </a:rPr>
                        <a:t> rac] m/if nan </a:t>
                      </a:r>
                      <a:r>
                        <a:rPr lang="fr-FR" sz="2500" b="0" i="0" kern="1200" dirty="0" err="1">
                          <a:solidFill>
                            <a:schemeClr val="tx1"/>
                          </a:solidFill>
                          <a:effectLst/>
                          <a:latin typeface="Coptic1" pitchFamily="2" charset="0"/>
                          <a:ea typeface="+mn-ea"/>
                          <a:cs typeface="+mn-cs"/>
                        </a:rPr>
                        <a:t>m~voou</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ouoh</a:t>
                      </a:r>
                      <a:r>
                        <a:rPr lang="fr-FR" sz="2500" b="0" i="0" kern="1200" dirty="0">
                          <a:solidFill>
                            <a:schemeClr val="tx1"/>
                          </a:solidFill>
                          <a:effectLst/>
                          <a:latin typeface="Coptic1" pitchFamily="2" charset="0"/>
                          <a:ea typeface="+mn-ea"/>
                          <a:cs typeface="+mn-cs"/>
                        </a:rPr>
                        <a:t> ,a n/</a:t>
                      </a:r>
                      <a:r>
                        <a:rPr lang="fr-FR" sz="2500" b="0" i="0" kern="1200" dirty="0" err="1">
                          <a:solidFill>
                            <a:schemeClr val="tx1"/>
                          </a:solidFill>
                          <a:effectLst/>
                          <a:latin typeface="Coptic1" pitchFamily="2" charset="0"/>
                          <a:ea typeface="+mn-ea"/>
                          <a:cs typeface="+mn-cs"/>
                        </a:rPr>
                        <a:t>e~teron</a:t>
                      </a:r>
                      <a:r>
                        <a:rPr lang="fr-FR" sz="2500" b="0" i="0" kern="1200" dirty="0">
                          <a:solidFill>
                            <a:schemeClr val="tx1"/>
                          </a:solidFill>
                          <a:effectLst/>
                          <a:latin typeface="Coptic1" pitchFamily="2" charset="0"/>
                          <a:ea typeface="+mn-ea"/>
                          <a:cs typeface="+mn-cs"/>
                        </a:rPr>
                        <a:t> nan </a:t>
                      </a:r>
                      <a:r>
                        <a:rPr lang="fr-FR" sz="2500" b="0" i="0" kern="1200" dirty="0" err="1">
                          <a:solidFill>
                            <a:schemeClr val="tx1"/>
                          </a:solidFill>
                          <a:effectLst/>
                          <a:latin typeface="Coptic1" pitchFamily="2" charset="0"/>
                          <a:ea typeface="+mn-ea"/>
                          <a:cs typeface="+mn-cs"/>
                        </a:rPr>
                        <a:t>e~bol</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m~v~r</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hwn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n~ten,w</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e~bol</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n~n</a:t>
                      </a:r>
                      <a:r>
                        <a:rPr lang="fr-FR" sz="2500" b="0" i="0" kern="1200" dirty="0">
                          <a:solidFill>
                            <a:schemeClr val="tx1"/>
                          </a:solidFill>
                          <a:effectLst/>
                          <a:latin typeface="Coptic1" pitchFamily="2" charset="0"/>
                          <a:ea typeface="+mn-ea"/>
                          <a:cs typeface="+mn-cs"/>
                        </a:rPr>
                        <a:t>/</a:t>
                      </a:r>
                      <a:r>
                        <a:rPr lang="fr-FR" sz="2500" b="0" i="0" kern="1200" dirty="0" err="1">
                          <a:solidFill>
                            <a:schemeClr val="tx1"/>
                          </a:solidFill>
                          <a:effectLst/>
                          <a:latin typeface="Coptic1" pitchFamily="2" charset="0"/>
                          <a:ea typeface="+mn-ea"/>
                          <a:cs typeface="+mn-cs"/>
                        </a:rPr>
                        <a:t>e~te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ouon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n~tan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e~rwou</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ouoh</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m~perenten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e~qoun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e~piracmoc</a:t>
                      </a:r>
                      <a:r>
                        <a:rPr lang="fr-FR" sz="2500" b="0" i="0" kern="1200" dirty="0">
                          <a:solidFill>
                            <a:schemeClr val="tx1"/>
                          </a:solidFill>
                          <a:effectLst/>
                          <a:latin typeface="Coptic1" pitchFamily="2" charset="0"/>
                          <a:ea typeface="+mn-ea"/>
                          <a:cs typeface="+mn-cs"/>
                        </a:rPr>
                        <a:t> : alla </a:t>
                      </a:r>
                      <a:r>
                        <a:rPr lang="fr-FR" sz="2500" b="0" i="0" kern="1200" dirty="0" err="1">
                          <a:solidFill>
                            <a:schemeClr val="tx1"/>
                          </a:solidFill>
                          <a:effectLst/>
                          <a:latin typeface="Coptic1" pitchFamily="2" charset="0"/>
                          <a:ea typeface="+mn-ea"/>
                          <a:cs typeface="+mn-cs"/>
                        </a:rPr>
                        <a:t>nahmen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e~bolha</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pipethwou</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P,#c</a:t>
                      </a:r>
                      <a:r>
                        <a:rPr lang="fr-FR" sz="2500" b="0" i="0" kern="1200" dirty="0">
                          <a:solidFill>
                            <a:schemeClr val="tx1"/>
                          </a:solidFill>
                          <a:effectLst/>
                          <a:latin typeface="Coptic1" pitchFamily="2" charset="0"/>
                          <a:ea typeface="+mn-ea"/>
                          <a:cs typeface="+mn-cs"/>
                        </a:rPr>
                        <a:t># I/#c# </a:t>
                      </a:r>
                      <a:r>
                        <a:rPr lang="fr-FR" sz="2500" b="0" i="0" kern="1200" dirty="0" err="1">
                          <a:solidFill>
                            <a:schemeClr val="tx1"/>
                          </a:solidFill>
                          <a:effectLst/>
                          <a:latin typeface="Coptic1" pitchFamily="2" charset="0"/>
                          <a:ea typeface="+mn-ea"/>
                          <a:cs typeface="+mn-cs"/>
                        </a:rPr>
                        <a:t>Peno#c</a:t>
                      </a:r>
                      <a:r>
                        <a:rPr lang="fr-FR" sz="2500" b="0" i="0" kern="1200" dirty="0">
                          <a:solidFill>
                            <a:schemeClr val="tx1"/>
                          </a:solidFill>
                          <a:effectLst/>
                          <a:latin typeface="Coptic1" pitchFamily="2" charset="0"/>
                          <a:ea typeface="+mn-ea"/>
                          <a:cs typeface="+mn-cs"/>
                        </a:rPr>
                        <a:t># : je </a:t>
                      </a:r>
                      <a:r>
                        <a:rPr lang="fr-FR" sz="2500" b="0" i="0" kern="1200" dirty="0" err="1">
                          <a:solidFill>
                            <a:schemeClr val="tx1"/>
                          </a:solidFill>
                          <a:effectLst/>
                          <a:latin typeface="Coptic1" pitchFamily="2" charset="0"/>
                          <a:ea typeface="+mn-ea"/>
                          <a:cs typeface="+mn-cs"/>
                        </a:rPr>
                        <a:t>ywk</a:t>
                      </a:r>
                      <a:r>
                        <a:rPr lang="fr-FR" sz="2500" b="0" i="0" kern="1200" dirty="0">
                          <a:solidFill>
                            <a:schemeClr val="tx1"/>
                          </a:solidFill>
                          <a:effectLst/>
                          <a:latin typeface="Coptic1" pitchFamily="2" charset="0"/>
                          <a:ea typeface="+mn-ea"/>
                          <a:cs typeface="+mn-cs"/>
                        </a:rPr>
                        <a:t> te ]</a:t>
                      </a:r>
                      <a:r>
                        <a:rPr lang="fr-FR" sz="2500" b="0" i="0" kern="1200" dirty="0" err="1">
                          <a:solidFill>
                            <a:schemeClr val="tx1"/>
                          </a:solidFill>
                          <a:effectLst/>
                          <a:latin typeface="Coptic1" pitchFamily="2" charset="0"/>
                          <a:ea typeface="+mn-ea"/>
                          <a:cs typeface="+mn-cs"/>
                        </a:rPr>
                        <a:t>metouro</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jom</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piw~ou</a:t>
                      </a:r>
                      <a:r>
                        <a:rPr lang="fr-FR" sz="2500" b="0" i="0" kern="1200" dirty="0">
                          <a:solidFill>
                            <a:schemeClr val="tx1"/>
                          </a:solidFill>
                          <a:effectLst/>
                          <a:latin typeface="Coptic1" pitchFamily="2" charset="0"/>
                          <a:ea typeface="+mn-ea"/>
                          <a:cs typeface="+mn-cs"/>
                        </a:rPr>
                        <a:t> sa </a:t>
                      </a:r>
                      <a:r>
                        <a:rPr lang="fr-FR" sz="2500" b="0" i="0" kern="1200" dirty="0" err="1">
                          <a:solidFill>
                            <a:schemeClr val="tx1"/>
                          </a:solidFill>
                          <a:effectLst/>
                          <a:latin typeface="Coptic1" pitchFamily="2" charset="0"/>
                          <a:ea typeface="+mn-ea"/>
                          <a:cs typeface="+mn-cs"/>
                        </a:rPr>
                        <a:t>e~neh</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A~m</a:t>
                      </a:r>
                      <a:r>
                        <a:rPr lang="fr-FR" sz="2500" b="0" i="0" kern="1200" dirty="0">
                          <a:solidFill>
                            <a:schemeClr val="tx1"/>
                          </a:solidFill>
                          <a:effectLst/>
                          <a:latin typeface="Coptic1" pitchFamily="2" charset="0"/>
                          <a:ea typeface="+mn-ea"/>
                          <a:cs typeface="+mn-cs"/>
                        </a:rPr>
                        <a:t>/n. </a:t>
                      </a:r>
                      <a:endParaRPr kumimoji="0" lang="en-US" sz="25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none" strike="noStrike" kern="1200" cap="none" spc="0" normalizeH="0" baseline="0" noProof="0" dirty="0">
                          <a:ln>
                            <a:noFill/>
                          </a:ln>
                          <a:solidFill>
                            <a:schemeClr val="tx1"/>
                          </a:solidFill>
                          <a:effectLst/>
                          <a:uLnTx/>
                          <a:uFillTx/>
                          <a:latin typeface="Arial"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et ne nous soumets pas à la tentation, mais délivre-nous du mal, par Le Christ Jésus notre Seigneur, car c’est à Toi qu’appartiennent le règne, la puissance et la gloire éternellement, </a:t>
                      </a:r>
                      <a:r>
                        <a:rPr kumimoji="0" lang="en-US" sz="2400" b="0" i="0" u="none" strike="noStrike" kern="1200" cap="none" spc="0" normalizeH="0" baseline="0" noProof="0" dirty="0">
                          <a:ln>
                            <a:noFill/>
                          </a:ln>
                          <a:solidFill>
                            <a:schemeClr val="tx1"/>
                          </a:solidFill>
                          <a:effectLst/>
                          <a:uLnTx/>
                          <a:uFillTx/>
                          <a:latin typeface="Arial" charset="0"/>
                          <a:ea typeface="+mn-ea"/>
                          <a:cs typeface="Arial" charset="0"/>
                        </a:rPr>
                        <a:t>Amen. </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3100" b="0" i="0" u="none" strike="noStrike" cap="none" normalizeH="0" baseline="0" dirty="0">
                          <a:ln>
                            <a:noFill/>
                          </a:ln>
                          <a:solidFill>
                            <a:schemeClr val="tx1"/>
                          </a:solidFill>
                          <a:effectLst/>
                          <a:latin typeface="Arial" charset="0"/>
                          <a:cs typeface="Arial" charset="0"/>
                        </a:rPr>
                        <a:t>أَبَانَا الَّذِي فِي السَّمَاوَاتِ، لِيَتَقَدَّسِ اسْمُكَ، </a:t>
                      </a:r>
                      <a:r>
                        <a:rPr kumimoji="0" lang="ar-SA" altLang="zh-CN" sz="3100" b="0" i="0" u="none" strike="noStrike" cap="none" normalizeH="0" baseline="0" dirty="0" err="1">
                          <a:ln>
                            <a:noFill/>
                          </a:ln>
                          <a:solidFill>
                            <a:schemeClr val="tx1"/>
                          </a:solidFill>
                          <a:effectLst/>
                          <a:latin typeface="Arial" charset="0"/>
                          <a:cs typeface="Arial" charset="0"/>
                        </a:rPr>
                        <a:t>لِيَأْتِ</a:t>
                      </a:r>
                      <a:r>
                        <a:rPr kumimoji="0" lang="ar-SA" altLang="zh-CN" sz="3100" b="0" i="0" u="none" strike="noStrike" cap="none" normalizeH="0" baseline="0" dirty="0">
                          <a:ln>
                            <a:noFill/>
                          </a:ln>
                          <a:solidFill>
                            <a:schemeClr val="tx1"/>
                          </a:solidFill>
                          <a:effectLst/>
                          <a:latin typeface="Arial" charset="0"/>
                          <a:cs typeface="Arial" charset="0"/>
                        </a:rPr>
                        <a:t> مَلَكُوتُكَ، لِتَكُنْ مَشِيئَتُكَ، كَمَا فِي السَّمَاءِ، كَذَلِكَ عَلَى الأَرْضِ، خُبْزَنَا الَّذِي لِلْغَدِ، أَعْطِنَا الْيَوْمَ، وَاغْفِرْ لَنَا ذُنُوبَنَا، كَمَا نَغْفِرُ نَحْنُ أَيْضاً لِلْمُذْنِبِينَ إِلَيْنَا، وَلا تُدْخِلْنَا فِي تَجْرِبَةٍ، لَكِنْ نَجِّنَا مِنَ الشِّرِّيرِ، بِالْمَسِيحِ يَسُوعَ رَبِّنَا، لأَنَّ لَكَ الْمُلْكَ وَالْقُوَّةَ وَالْمَجْدَ إِلَى الأَبَدِ، آمِينَ. </a:t>
                      </a:r>
                      <a:endParaRPr kumimoji="0" lang="en-CA" sz="31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45042653"/>
      </p:ext>
    </p:extLst>
  </p:cSld>
  <p:clrMapOvr>
    <a:masterClrMapping/>
  </p:clrMapOvr>
  <p:transition/>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2066" name="Rectangle 2"/>
          <p:cNvSpPr>
            <a:spLocks noChangeArrowheads="1"/>
          </p:cNvSpPr>
          <p:nvPr/>
        </p:nvSpPr>
        <p:spPr bwMode="auto">
          <a:xfrm>
            <a:off x="6908800" y="2971800"/>
            <a:ext cx="12192000" cy="3445312"/>
          </a:xfrm>
          <a:prstGeom prst="rect">
            <a:avLst/>
          </a:prstGeom>
          <a:noFill/>
          <a:ln w="9525">
            <a:noFill/>
            <a:miter lim="800000"/>
            <a:headEnd/>
            <a:tailEnd/>
          </a:ln>
          <a:effectLst/>
        </p:spPr>
        <p:txBody>
          <a:bodyPr lIns="914112" tIns="852748" rIns="998752" bIns="2071564">
            <a:spAutoFit/>
          </a:bodyPr>
          <a:lstStyle/>
          <a:p>
            <a:pPr defTabSz="1219170"/>
            <a:endParaRPr lang="en-CA" sz="2400" dirty="0">
              <a:solidFill>
                <a:srgbClr val="FFFFFF"/>
              </a:solidFill>
              <a:latin typeface="Coptic1" pitchFamily="2" charset="0"/>
              <a:cs typeface="Arial"/>
            </a:endParaRPr>
          </a:p>
        </p:txBody>
      </p:sp>
      <p:pic>
        <p:nvPicPr>
          <p:cNvPr id="2" name="Image 1">
            <a:extLst>
              <a:ext uri="{FF2B5EF4-FFF2-40B4-BE49-F238E27FC236}">
                <a16:creationId xmlns:a16="http://schemas.microsoft.com/office/drawing/2014/main" id="{6850C80F-9267-6634-F18A-ED0A3326B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0">
            <a:extLst>
              <a:ext uri="{FF2B5EF4-FFF2-40B4-BE49-F238E27FC236}">
                <a16:creationId xmlns:a16="http://schemas.microsoft.com/office/drawing/2014/main" id="{D80EB0E5-F938-6F86-AF54-21ABF5BF0A42}"/>
              </a:ext>
            </a:extLst>
          </p:cNvPr>
          <p:cNvGraphicFramePr>
            <a:graphicFrameLocks noGrp="1"/>
          </p:cNvGraphicFramePr>
          <p:nvPr/>
        </p:nvGraphicFramePr>
        <p:xfrm>
          <a:off x="0" y="0"/>
          <a:ext cx="12192000" cy="6182360"/>
        </p:xfrm>
        <a:graphic>
          <a:graphicData uri="http://schemas.openxmlformats.org/drawingml/2006/table">
            <a:tbl>
              <a:tblPr/>
              <a:tblGrid>
                <a:gridCol w="4368800">
                  <a:extLst>
                    <a:ext uri="{9D8B030D-6E8A-4147-A177-3AD203B41FA5}">
                      <a16:colId xmlns:a16="http://schemas.microsoft.com/office/drawing/2014/main" val="20000"/>
                    </a:ext>
                  </a:extLst>
                </a:gridCol>
                <a:gridCol w="4442297">
                  <a:extLst>
                    <a:ext uri="{9D8B030D-6E8A-4147-A177-3AD203B41FA5}">
                      <a16:colId xmlns:a16="http://schemas.microsoft.com/office/drawing/2014/main" val="20001"/>
                    </a:ext>
                  </a:extLst>
                </a:gridCol>
                <a:gridCol w="3380903">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lang="en-CA" sz="2700" b="0" u="sng" dirty="0" err="1">
                          <a:solidFill>
                            <a:srgbClr val="FF9900"/>
                          </a:solidFill>
                          <a:latin typeface="Coptic1" pitchFamily="2" charset="0"/>
                        </a:rPr>
                        <a:t>Pidia~kwn</a:t>
                      </a:r>
                      <a:r>
                        <a:rPr lang="en-CA" sz="2700" b="0" u="sng" dirty="0">
                          <a:solidFill>
                            <a:srgbClr val="FF9900"/>
                          </a:solidFill>
                          <a:latin typeface="Coptic1" pitchFamily="2"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700" b="0" i="0" u="sng" strike="noStrike" cap="none" normalizeH="0" baseline="0" dirty="0">
                          <a:ln>
                            <a:noFill/>
                          </a:ln>
                          <a:solidFill>
                            <a:srgbClr val="FF9900"/>
                          </a:solidFill>
                          <a:effectLst/>
                          <a:latin typeface="Arial" charset="0"/>
                          <a:cs typeface="Arial" pitchFamily="34" charset="0"/>
                        </a:rPr>
                        <a:t>Le </a:t>
                      </a:r>
                      <a:r>
                        <a:rPr kumimoji="0" lang="en-US" sz="2700" b="0" i="0" u="sng" strike="noStrike" cap="none" normalizeH="0" baseline="0" dirty="0" err="1">
                          <a:ln>
                            <a:noFill/>
                          </a:ln>
                          <a:solidFill>
                            <a:srgbClr val="FF9900"/>
                          </a:solidFill>
                          <a:effectLst/>
                          <a:latin typeface="Arial" charset="0"/>
                          <a:cs typeface="Arial" pitchFamily="34" charset="0"/>
                        </a:rPr>
                        <a:t>diacre</a:t>
                      </a:r>
                      <a:r>
                        <a:rPr kumimoji="0" lang="en-US" sz="2700" b="0" i="0" u="sng" strike="noStrike" cap="none" normalizeH="0" baseline="0" dirty="0">
                          <a:ln>
                            <a:noFill/>
                          </a:ln>
                          <a:solidFill>
                            <a:srgbClr val="FF9900"/>
                          </a:solidFill>
                          <a:effectLst/>
                          <a:latin typeface="Arial" charset="0"/>
                          <a:cs typeface="Arial" pitchFamily="34"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fr-FR" sz="27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7944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en-CA" sz="3300" b="0" dirty="0" err="1">
                          <a:latin typeface="Coptic1" pitchFamily="2" charset="0"/>
                        </a:rPr>
                        <a:t>Twbh</a:t>
                      </a:r>
                      <a:r>
                        <a:rPr lang="en-CA" sz="3300" b="0" dirty="0">
                          <a:latin typeface="Coptic1" pitchFamily="2" charset="0"/>
                        </a:rPr>
                        <a:t> </a:t>
                      </a:r>
                      <a:r>
                        <a:rPr lang="en-CA" sz="3300" b="0" dirty="0" err="1">
                          <a:latin typeface="Coptic1" pitchFamily="2" charset="0"/>
                        </a:rPr>
                        <a:t>hina</a:t>
                      </a:r>
                      <a:r>
                        <a:rPr lang="en-CA" sz="3300" b="0" dirty="0">
                          <a:latin typeface="Coptic1" pitchFamily="2" charset="0"/>
                        </a:rPr>
                        <a:t> </a:t>
                      </a:r>
                      <a:r>
                        <a:rPr lang="en-CA" sz="3300" b="0" dirty="0" err="1">
                          <a:latin typeface="Coptic1" pitchFamily="2" charset="0"/>
                        </a:rPr>
                        <a:t>n~te</a:t>
                      </a:r>
                      <a:r>
                        <a:rPr lang="en-CA" sz="3300" b="0" dirty="0">
                          <a:latin typeface="Coptic1" pitchFamily="2" charset="0"/>
                        </a:rPr>
                        <a:t> V~}</a:t>
                      </a:r>
                      <a:r>
                        <a:rPr lang="en-CA" sz="3300" b="0" baseline="0" dirty="0">
                          <a:latin typeface="Coptic1" pitchFamily="2" charset="0"/>
                        </a:rPr>
                        <a:t> </a:t>
                      </a:r>
                      <a:r>
                        <a:rPr lang="en-CA" sz="3300" b="0" dirty="0" err="1">
                          <a:latin typeface="Coptic1" pitchFamily="2" charset="0"/>
                        </a:rPr>
                        <a:t>nai</a:t>
                      </a:r>
                      <a:r>
                        <a:rPr lang="en-CA" sz="3300" b="0" dirty="0">
                          <a:latin typeface="Coptic1" pitchFamily="2" charset="0"/>
                        </a:rPr>
                        <a:t> nan : </a:t>
                      </a:r>
                      <a:r>
                        <a:rPr lang="en-CA" sz="3300" b="0" dirty="0" err="1">
                          <a:latin typeface="Coptic1" pitchFamily="2" charset="0"/>
                        </a:rPr>
                        <a:t>n~tefsenh</a:t>
                      </a:r>
                      <a:r>
                        <a:rPr lang="en-CA" sz="3300" b="0" dirty="0">
                          <a:latin typeface="Coptic1" pitchFamily="2" charset="0"/>
                        </a:rPr>
                        <a:t>/t</a:t>
                      </a:r>
                      <a:r>
                        <a:rPr lang="en-CA" sz="3300" b="0" baseline="0" dirty="0">
                          <a:latin typeface="Coptic1" pitchFamily="2" charset="0"/>
                        </a:rPr>
                        <a:t> </a:t>
                      </a:r>
                      <a:r>
                        <a:rPr lang="en-CA" sz="3300" b="0" dirty="0" err="1">
                          <a:latin typeface="Coptic1" pitchFamily="2" charset="0"/>
                        </a:rPr>
                        <a:t>qaron</a:t>
                      </a:r>
                      <a:r>
                        <a:rPr lang="en-CA" sz="3300" b="0" dirty="0">
                          <a:latin typeface="Coptic1" pitchFamily="2" charset="0"/>
                        </a:rPr>
                        <a:t> : </a:t>
                      </a:r>
                      <a:r>
                        <a:rPr lang="en-CA" sz="3300" b="0" dirty="0" err="1">
                          <a:latin typeface="Coptic1" pitchFamily="2" charset="0"/>
                        </a:rPr>
                        <a:t>n~tefcwtem</a:t>
                      </a:r>
                      <a:r>
                        <a:rPr lang="en-CA" sz="3300" b="0" baseline="0" dirty="0">
                          <a:latin typeface="Coptic1" pitchFamily="2" charset="0"/>
                        </a:rPr>
                        <a:t> </a:t>
                      </a:r>
                      <a:r>
                        <a:rPr lang="en-CA" sz="3300" b="0" dirty="0" err="1">
                          <a:latin typeface="Coptic1" pitchFamily="2" charset="0"/>
                        </a:rPr>
                        <a:t>e~ron</a:t>
                      </a:r>
                      <a:r>
                        <a:rPr lang="en-CA" sz="3300" b="0" dirty="0">
                          <a:latin typeface="Coptic1" pitchFamily="2" charset="0"/>
                        </a:rPr>
                        <a:t> : </a:t>
                      </a:r>
                      <a:r>
                        <a:rPr lang="en-CA" sz="3300" b="0" dirty="0" err="1">
                          <a:latin typeface="Coptic1" pitchFamily="2" charset="0"/>
                        </a:rPr>
                        <a:t>n~teferbo</a:t>
                      </a:r>
                      <a:r>
                        <a:rPr lang="en-CA" sz="3300" b="0" dirty="0">
                          <a:latin typeface="Coptic1" pitchFamily="2" charset="0"/>
                        </a:rPr>
                        <a:t>/~yin </a:t>
                      </a:r>
                      <a:r>
                        <a:rPr lang="en-CA" sz="3300" b="0" dirty="0" err="1">
                          <a:latin typeface="Coptic1" pitchFamily="2" charset="0"/>
                        </a:rPr>
                        <a:t>e~ron</a:t>
                      </a:r>
                      <a:r>
                        <a:rPr lang="en-CA" sz="3300" b="0" dirty="0">
                          <a:latin typeface="Coptic1" pitchFamily="2" charset="0"/>
                        </a:rPr>
                        <a:t> : </a:t>
                      </a:r>
                      <a:r>
                        <a:rPr lang="en-CA" sz="3300" b="0" dirty="0" err="1">
                          <a:latin typeface="Coptic1" pitchFamily="2" charset="0"/>
                        </a:rPr>
                        <a:t>n~tef</a:t>
                      </a:r>
                      <a:r>
                        <a:rPr lang="en-CA" sz="3300" b="0" dirty="0">
                          <a:latin typeface="Coptic1" pitchFamily="2" charset="0"/>
                        </a:rPr>
                        <a:t>[</a:t>
                      </a:r>
                      <a:r>
                        <a:rPr lang="en-CA" sz="3300" b="0" dirty="0" err="1">
                          <a:latin typeface="Coptic1" pitchFamily="2" charset="0"/>
                        </a:rPr>
                        <a:t>i</a:t>
                      </a:r>
                      <a:r>
                        <a:rPr lang="en-CA" sz="3300" b="0" dirty="0">
                          <a:latin typeface="Coptic1" pitchFamily="2" charset="0"/>
                        </a:rPr>
                        <a:t> </a:t>
                      </a:r>
                      <a:r>
                        <a:rPr lang="en-CA" sz="3300" b="0" dirty="0" err="1">
                          <a:latin typeface="Coptic1" pitchFamily="2" charset="0"/>
                        </a:rPr>
                        <a:t>n~ni</a:t>
                      </a:r>
                      <a:r>
                        <a:rPr lang="en-CA" sz="3300" b="0" dirty="0">
                          <a:latin typeface="Coptic1" pitchFamily="2" charset="0"/>
                        </a:rPr>
                        <a:t>]ho </a:t>
                      </a:r>
                      <a:r>
                        <a:rPr lang="en-CA" sz="3300" b="0" dirty="0" err="1">
                          <a:latin typeface="Coptic1" pitchFamily="2" charset="0"/>
                        </a:rPr>
                        <a:t>nem</a:t>
                      </a:r>
                      <a:r>
                        <a:rPr lang="en-CA" sz="3300" b="0" baseline="0" dirty="0">
                          <a:latin typeface="Coptic1" pitchFamily="2" charset="0"/>
                        </a:rPr>
                        <a:t> </a:t>
                      </a:r>
                      <a:r>
                        <a:rPr lang="en-CA" sz="3300" b="0" dirty="0" err="1">
                          <a:latin typeface="Coptic1" pitchFamily="2" charset="0"/>
                        </a:rPr>
                        <a:t>nitwbh</a:t>
                      </a:r>
                      <a:r>
                        <a:rPr lang="en-CA" sz="3300" b="0" dirty="0">
                          <a:latin typeface="Coptic1" pitchFamily="2" charset="0"/>
                        </a:rPr>
                        <a:t> </a:t>
                      </a:r>
                      <a:r>
                        <a:rPr lang="en-CA" sz="3300" b="0" dirty="0" err="1">
                          <a:latin typeface="Coptic1" pitchFamily="2" charset="0"/>
                        </a:rPr>
                        <a:t>n~te</a:t>
                      </a:r>
                      <a:r>
                        <a:rPr lang="en-CA" sz="3300" b="0" dirty="0">
                          <a:latin typeface="Coptic1" pitchFamily="2" charset="0"/>
                        </a:rPr>
                        <a:t> n/</a:t>
                      </a:r>
                      <a:r>
                        <a:rPr lang="en-CA" sz="3300" b="0" dirty="0" err="1">
                          <a:latin typeface="Coptic1" pitchFamily="2" charset="0"/>
                        </a:rPr>
                        <a:t>e~youab</a:t>
                      </a:r>
                      <a:r>
                        <a:rPr lang="en-CA" sz="3300" b="0" dirty="0">
                          <a:latin typeface="Coptic1" pitchFamily="2" charset="0"/>
                        </a:rPr>
                        <a:t> </a:t>
                      </a:r>
                      <a:r>
                        <a:rPr lang="en-CA" sz="3300" b="0" dirty="0" err="1">
                          <a:latin typeface="Coptic1" pitchFamily="2" charset="0"/>
                        </a:rPr>
                        <a:t>n~taf</a:t>
                      </a:r>
                      <a:r>
                        <a:rPr lang="en-CA" sz="3300" b="0" dirty="0">
                          <a:latin typeface="Coptic1" pitchFamily="2" charset="0"/>
                        </a:rPr>
                        <a:t> </a:t>
                      </a:r>
                      <a:r>
                        <a:rPr lang="en-CA" sz="3300" b="0" dirty="0" err="1">
                          <a:latin typeface="Coptic1" pitchFamily="2" charset="0"/>
                        </a:rPr>
                        <a:t>n~totou</a:t>
                      </a:r>
                      <a:r>
                        <a:rPr lang="en-CA" sz="3300" b="0" baseline="0" dirty="0">
                          <a:latin typeface="Coptic1" pitchFamily="2" charset="0"/>
                        </a:rPr>
                        <a:t> </a:t>
                      </a:r>
                      <a:r>
                        <a:rPr lang="en-CA" sz="3300" b="0" dirty="0" err="1">
                          <a:latin typeface="Coptic1" pitchFamily="2" charset="0"/>
                        </a:rPr>
                        <a:t>e~h~r</a:t>
                      </a:r>
                      <a:r>
                        <a:rPr lang="en-CA" sz="3300" b="0" dirty="0">
                          <a:latin typeface="Coptic1" pitchFamily="2" charset="0"/>
                        </a:rPr>
                        <a:t>/</a:t>
                      </a:r>
                      <a:r>
                        <a:rPr lang="en-CA" sz="3300" b="0" dirty="0" err="1">
                          <a:latin typeface="Coptic1" pitchFamily="2" charset="0"/>
                        </a:rPr>
                        <a:t>i</a:t>
                      </a:r>
                      <a:r>
                        <a:rPr lang="en-CA" sz="3300" b="0" dirty="0">
                          <a:latin typeface="Coptic1" pitchFamily="2" charset="0"/>
                        </a:rPr>
                        <a:t> </a:t>
                      </a:r>
                      <a:r>
                        <a:rPr lang="en-CA" sz="3300" b="0" dirty="0" err="1">
                          <a:latin typeface="Coptic1" pitchFamily="2" charset="0"/>
                        </a:rPr>
                        <a:t>e~jwn</a:t>
                      </a:r>
                      <a:r>
                        <a:rPr lang="en-CA" sz="3300" b="0" dirty="0">
                          <a:latin typeface="Coptic1" pitchFamily="2" charset="0"/>
                        </a:rPr>
                        <a:t> </a:t>
                      </a:r>
                      <a:r>
                        <a:rPr lang="en-CA" sz="3300" b="0" dirty="0" err="1">
                          <a:latin typeface="Coptic1" pitchFamily="2" charset="0"/>
                        </a:rPr>
                        <a:t>e~pia~gayon</a:t>
                      </a:r>
                      <a:r>
                        <a:rPr lang="en-CA" sz="3300" b="0" dirty="0">
                          <a:latin typeface="Coptic1" pitchFamily="2" charset="0"/>
                        </a:rPr>
                        <a:t> </a:t>
                      </a:r>
                      <a:r>
                        <a:rPr lang="en-CA" sz="3300" b="0" dirty="0" err="1">
                          <a:latin typeface="Coptic1" pitchFamily="2" charset="0"/>
                        </a:rPr>
                        <a:t>n~c</a:t>
                      </a:r>
                      <a:r>
                        <a:rPr lang="en-CA" sz="3300" b="0" dirty="0">
                          <a:latin typeface="Coptic1" pitchFamily="2" charset="0"/>
                        </a:rPr>
                        <a:t>/</a:t>
                      </a:r>
                      <a:r>
                        <a:rPr lang="en-CA" sz="3300" b="0" dirty="0" err="1">
                          <a:latin typeface="Coptic1" pitchFamily="2" charset="0"/>
                        </a:rPr>
                        <a:t>ou</a:t>
                      </a:r>
                      <a:r>
                        <a:rPr lang="en-CA" sz="3300" b="0" dirty="0">
                          <a:latin typeface="Coptic1" pitchFamily="2" charset="0"/>
                        </a:rPr>
                        <a:t> </a:t>
                      </a:r>
                      <a:r>
                        <a:rPr lang="en-CA" sz="3300" b="0" dirty="0" err="1">
                          <a:latin typeface="Coptic1" pitchFamily="2" charset="0"/>
                        </a:rPr>
                        <a:t>niben</a:t>
                      </a:r>
                      <a:r>
                        <a:rPr lang="en-CA" sz="3300" b="0" dirty="0">
                          <a:latin typeface="Coptic1" pitchFamily="2" charset="0"/>
                        </a:rPr>
                        <a:t> : </a:t>
                      </a:r>
                      <a:endParaRPr lang="en-CA" sz="3300" b="0" kern="1200" dirty="0">
                        <a:solidFill>
                          <a:schemeClr val="tx1"/>
                        </a:solidFill>
                        <a:latin typeface="Coptic1" pitchFamily="2" charset="0"/>
                        <a:ea typeface="+mn-ea"/>
                        <a:cs typeface="+mn-cs"/>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charset="0"/>
                          <a:cs typeface="Arial" charset="0"/>
                        </a:rPr>
                        <a:t>Implorez pour que Dieu ait pitié de nous, qu’Il soit compatissant envers nous, nous écoute et nous aide, qu’Il agrée les demandes et les supplications que ses Saints Lui adressent continuellement en notre faveur,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700" b="0" i="0" u="none" strike="noStrike" cap="none" normalizeH="0" baseline="0" dirty="0">
                          <a:ln>
                            <a:noFill/>
                          </a:ln>
                          <a:solidFill>
                            <a:schemeClr val="tx1"/>
                          </a:solidFill>
                          <a:effectLst/>
                          <a:latin typeface="Arial" charset="0"/>
                          <a:cs typeface="Arial" charset="0"/>
                        </a:rPr>
                        <a:t>اُطْلُبُوا لِكَيْ يَرْحَمَنَا اللهُ، </a:t>
                      </a:r>
                      <a:r>
                        <a:rPr kumimoji="0" lang="ar-SA" sz="3700" b="0" i="0" u="none" strike="noStrike" cap="none" normalizeH="0" baseline="0" dirty="0" err="1">
                          <a:ln>
                            <a:noFill/>
                          </a:ln>
                          <a:solidFill>
                            <a:schemeClr val="tx1"/>
                          </a:solidFill>
                          <a:effectLst/>
                          <a:latin typeface="Arial" charset="0"/>
                          <a:cs typeface="Arial" charset="0"/>
                        </a:rPr>
                        <a:t>وَيَتَرَاءَفَ</a:t>
                      </a:r>
                      <a:r>
                        <a:rPr kumimoji="0" lang="ar-SA" sz="3700" b="0" i="0" u="none" strike="noStrike" cap="none" normalizeH="0" baseline="0" dirty="0">
                          <a:ln>
                            <a:noFill/>
                          </a:ln>
                          <a:solidFill>
                            <a:schemeClr val="tx1"/>
                          </a:solidFill>
                          <a:effectLst/>
                          <a:latin typeface="Arial" charset="0"/>
                          <a:cs typeface="Arial" charset="0"/>
                        </a:rPr>
                        <a:t> عَلَيْنَا، وَيَسْمَعَنَا، وَيُعِينَنَا، وَيَقْبَلَ </a:t>
                      </a:r>
                      <a:r>
                        <a:rPr kumimoji="0" lang="ar-SA" sz="3700" b="0" i="0" u="none" strike="noStrike" cap="none" normalizeH="0" baseline="0" dirty="0" err="1">
                          <a:ln>
                            <a:noFill/>
                          </a:ln>
                          <a:solidFill>
                            <a:schemeClr val="tx1"/>
                          </a:solidFill>
                          <a:effectLst/>
                          <a:latin typeface="Arial" charset="0"/>
                          <a:cs typeface="Arial" charset="0"/>
                        </a:rPr>
                        <a:t>سُؤَالَاتِ</a:t>
                      </a:r>
                      <a:r>
                        <a:rPr kumimoji="0" lang="ar-SA" sz="3700" b="0" i="0" u="none" strike="noStrike" cap="none" normalizeH="0" baseline="0" dirty="0">
                          <a:ln>
                            <a:noFill/>
                          </a:ln>
                          <a:solidFill>
                            <a:schemeClr val="tx1"/>
                          </a:solidFill>
                          <a:effectLst/>
                          <a:latin typeface="Arial" charset="0"/>
                          <a:cs typeface="Arial" charset="0"/>
                        </a:rPr>
                        <a:t> وَطَلَبَاتِ </a:t>
                      </a:r>
                      <a:r>
                        <a:rPr kumimoji="0" lang="ar-SA" sz="3700" b="0" i="0" u="none" strike="noStrike" cap="none" normalizeH="0" baseline="0" dirty="0" err="1">
                          <a:ln>
                            <a:noFill/>
                          </a:ln>
                          <a:solidFill>
                            <a:schemeClr val="tx1"/>
                          </a:solidFill>
                          <a:effectLst/>
                          <a:latin typeface="Arial" charset="0"/>
                          <a:cs typeface="Arial" charset="0"/>
                        </a:rPr>
                        <a:t>قِدِّيسِيهِمْ</a:t>
                      </a:r>
                      <a:r>
                        <a:rPr kumimoji="0" lang="ar-SA" sz="3700" b="0" i="0" u="none" strike="noStrike" cap="none" normalizeH="0" baseline="0" dirty="0">
                          <a:ln>
                            <a:noFill/>
                          </a:ln>
                          <a:solidFill>
                            <a:schemeClr val="tx1"/>
                          </a:solidFill>
                          <a:effectLst/>
                          <a:latin typeface="Arial" charset="0"/>
                          <a:cs typeface="Arial" charset="0"/>
                        </a:rPr>
                        <a:t> بِالصَّلاَحِ عَنَّا فِي كُلِّ حِينٍ،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1898544"/>
                  </a:ext>
                </a:extLst>
              </a:tr>
            </a:tbl>
          </a:graphicData>
        </a:graphic>
      </p:graphicFrame>
    </p:spTree>
    <p:extLst>
      <p:ext uri="{BB962C8B-B14F-4D97-AF65-F5344CB8AC3E}">
        <p14:creationId xmlns:p14="http://schemas.microsoft.com/office/powerpoint/2010/main" val="2904009509"/>
      </p:ext>
    </p:extLst>
  </p:cSld>
  <p:clrMapOvr>
    <a:masterClrMapping/>
  </p:clrMapOvr>
  <p:transition/>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1AC30234-D802-4586-BB5A-198F413F886C}"/>
              </a:ext>
            </a:extLst>
          </p:cNvPr>
          <p:cNvGraphicFramePr>
            <a:graphicFrameLocks noGrp="1"/>
          </p:cNvGraphicFramePr>
          <p:nvPr/>
        </p:nvGraphicFramePr>
        <p:xfrm>
          <a:off x="0" y="0"/>
          <a:ext cx="12192000" cy="6725920"/>
        </p:xfrm>
        <a:graphic>
          <a:graphicData uri="http://schemas.openxmlformats.org/drawingml/2006/table">
            <a:tbl>
              <a:tblPr firstRow="1" bandRow="1">
                <a:tableStyleId>{2D5ABB26-0587-4C30-8999-92F81FD0307C}</a:tableStyleId>
              </a:tblPr>
              <a:tblGrid>
                <a:gridCol w="4521200">
                  <a:extLst>
                    <a:ext uri="{9D8B030D-6E8A-4147-A177-3AD203B41FA5}">
                      <a16:colId xmlns:a16="http://schemas.microsoft.com/office/drawing/2014/main" val="3633915139"/>
                    </a:ext>
                  </a:extLst>
                </a:gridCol>
                <a:gridCol w="4318000">
                  <a:extLst>
                    <a:ext uri="{9D8B030D-6E8A-4147-A177-3AD203B41FA5}">
                      <a16:colId xmlns:a16="http://schemas.microsoft.com/office/drawing/2014/main" val="4029979771"/>
                    </a:ext>
                  </a:extLst>
                </a:gridCol>
                <a:gridCol w="3352800">
                  <a:extLst>
                    <a:ext uri="{9D8B030D-6E8A-4147-A177-3AD203B41FA5}">
                      <a16:colId xmlns:a16="http://schemas.microsoft.com/office/drawing/2014/main" val="1935827049"/>
                    </a:ext>
                  </a:extLst>
                </a:gridCol>
              </a:tblGrid>
              <a:tr h="6725920">
                <a:tc>
                  <a:txBody>
                    <a:bodyPr/>
                    <a:lstStyle/>
                    <a:p>
                      <a:pPr algn="just"/>
                      <a:r>
                        <a:rPr kumimoji="0" lang="en-US" sz="3500" b="0" i="0" u="none" strike="noStrike" cap="none" normalizeH="0" baseline="0" dirty="0" err="1">
                          <a:ln>
                            <a:noFill/>
                          </a:ln>
                          <a:solidFill>
                            <a:schemeClr val="tx1"/>
                          </a:solidFill>
                          <a:effectLst/>
                          <a:latin typeface="Coptic1" pitchFamily="2" charset="0"/>
                          <a:cs typeface="Arial" pitchFamily="34" charset="0"/>
                        </a:rPr>
                        <a:t>N~tefa~reh</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e~p~wnq</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nem</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p~taho</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e~ratf</a:t>
                      </a:r>
                      <a:r>
                        <a:rPr kumimoji="0" lang="en-US" sz="3500" b="0" i="0" u="none" strike="noStrike" cap="none" normalizeH="0" baseline="0" dirty="0">
                          <a:ln>
                            <a:noFill/>
                          </a:ln>
                          <a:solidFill>
                            <a:schemeClr val="tx1"/>
                          </a:solidFill>
                          <a:effectLst/>
                          <a:latin typeface="Coptic1" pitchFamily="2" charset="0"/>
                          <a:cs typeface="Arial" pitchFamily="34" charset="0"/>
                        </a:rPr>
                        <a:t> : </a:t>
                      </a:r>
                      <a:r>
                        <a:rPr kumimoji="0" lang="en-US" sz="3500" b="0" i="0" u="none" strike="noStrike" cap="none" normalizeH="0" baseline="0" dirty="0" err="1">
                          <a:ln>
                            <a:noFill/>
                          </a:ln>
                          <a:solidFill>
                            <a:schemeClr val="tx1"/>
                          </a:solidFill>
                          <a:effectLst/>
                          <a:latin typeface="Coptic1" pitchFamily="2" charset="0"/>
                          <a:cs typeface="Arial" pitchFamily="34" charset="0"/>
                        </a:rPr>
                        <a:t>m~peniwt</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ettai</a:t>
                      </a:r>
                      <a:r>
                        <a:rPr kumimoji="0" lang="en-US" sz="3500" b="0" i="0" u="none" strike="noStrike" cap="none" normalizeH="0" baseline="0" dirty="0">
                          <a:ln>
                            <a:noFill/>
                          </a:ln>
                          <a:solidFill>
                            <a:schemeClr val="tx1"/>
                          </a:solidFill>
                          <a:effectLst/>
                          <a:latin typeface="Coptic1" pitchFamily="2" charset="0"/>
                          <a:cs typeface="Arial" pitchFamily="34" charset="0"/>
                        </a:rPr>
                        <a:t>/~out </a:t>
                      </a:r>
                      <a:r>
                        <a:rPr kumimoji="0" lang="en-US" sz="3500" b="0" i="0" u="none" strike="noStrike" cap="none" normalizeH="0" baseline="0" dirty="0" err="1">
                          <a:ln>
                            <a:noFill/>
                          </a:ln>
                          <a:solidFill>
                            <a:schemeClr val="tx1"/>
                          </a:solidFill>
                          <a:effectLst/>
                          <a:latin typeface="Coptic1" pitchFamily="2" charset="0"/>
                          <a:cs typeface="Arial" pitchFamily="34" charset="0"/>
                        </a:rPr>
                        <a:t>n~ar</a:t>
                      </a:r>
                      <a:r>
                        <a:rPr kumimoji="0" lang="en-US" sz="3500" b="0" i="0" u="none" strike="noStrike" cap="none" normalizeH="0" baseline="0" dirty="0">
                          <a:ln>
                            <a:noFill/>
                          </a:ln>
                          <a:solidFill>
                            <a:schemeClr val="tx1"/>
                          </a:solidFill>
                          <a:effectLst/>
                          <a:latin typeface="Coptic1" pitchFamily="2" charset="0"/>
                          <a:cs typeface="Arial" pitchFamily="34" charset="0"/>
                        </a:rPr>
                        <a:t>,/</a:t>
                      </a:r>
                      <a:r>
                        <a:rPr kumimoji="0" lang="en-US" sz="3500" b="0" i="0" u="none" strike="noStrike" cap="none" normalizeH="0" baseline="0" dirty="0" err="1">
                          <a:ln>
                            <a:noFill/>
                          </a:ln>
                          <a:solidFill>
                            <a:schemeClr val="tx1"/>
                          </a:solidFill>
                          <a:effectLst/>
                          <a:latin typeface="Coptic1" pitchFamily="2" charset="0"/>
                          <a:cs typeface="Arial" pitchFamily="34" charset="0"/>
                        </a:rPr>
                        <a:t>e~reuc</a:t>
                      </a:r>
                      <a:r>
                        <a:rPr kumimoji="0" lang="en-US" sz="3500" b="0" i="0" u="none" strike="noStrike" cap="none" normalizeH="0" baseline="0" dirty="0">
                          <a:ln>
                            <a:noFill/>
                          </a:ln>
                          <a:solidFill>
                            <a:schemeClr val="tx1"/>
                          </a:solidFill>
                          <a:effectLst/>
                          <a:latin typeface="Coptic1" pitchFamily="2" charset="0"/>
                          <a:cs typeface="Arial" pitchFamily="34" charset="0"/>
                        </a:rPr>
                        <a:t> papa abba </a:t>
                      </a:r>
                      <a:r>
                        <a:rPr kumimoji="0" lang="en-US" sz="3500" b="0" i="0" u="none" strike="noStrike" cap="none" normalizeH="0" baseline="0" dirty="0" err="1">
                          <a:ln>
                            <a:noFill/>
                          </a:ln>
                          <a:solidFill>
                            <a:schemeClr val="tx1"/>
                          </a:solidFill>
                          <a:effectLst/>
                          <a:latin typeface="Coptic1" pitchFamily="2" charset="0"/>
                          <a:cs typeface="Arial" pitchFamily="34" charset="0"/>
                        </a:rPr>
                        <a:t>Tawadroc</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pimahc~nau</a:t>
                      </a:r>
                      <a:r>
                        <a:rPr kumimoji="0" lang="en-US" sz="3500" b="0" i="0" u="none" strike="noStrike" cap="none" normalizeH="0" baseline="0" dirty="0">
                          <a:ln>
                            <a:noFill/>
                          </a:ln>
                          <a:solidFill>
                            <a:schemeClr val="tx1"/>
                          </a:solidFill>
                          <a:effectLst/>
                          <a:latin typeface="Coptic1" pitchFamily="2" charset="0"/>
                          <a:cs typeface="Arial" pitchFamily="34" charset="0"/>
                        </a:rPr>
                        <a:t> : </a:t>
                      </a:r>
                      <a:r>
                        <a:rPr kumimoji="0" lang="en-US" sz="3500" b="0" i="0" u="none" strike="noStrike" cap="none" normalizeH="0" baseline="0" dirty="0" err="1">
                          <a:ln>
                            <a:noFill/>
                          </a:ln>
                          <a:solidFill>
                            <a:schemeClr val="tx1"/>
                          </a:solidFill>
                          <a:effectLst/>
                          <a:latin typeface="Coptic1" pitchFamily="2" charset="0"/>
                          <a:cs typeface="Arial" pitchFamily="34" charset="0"/>
                        </a:rPr>
                        <a:t>nem</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pefkes~v</a:t>
                      </a:r>
                      <a:r>
                        <a:rPr kumimoji="0" lang="en-US" sz="3500" b="0" i="0" u="none" strike="noStrike" cap="none" normalizeH="0" baseline="0" dirty="0">
                          <a:ln>
                            <a:noFill/>
                          </a:ln>
                          <a:solidFill>
                            <a:schemeClr val="tx1"/>
                          </a:solidFill>
                          <a:effectLst/>
                          <a:latin typeface="Coptic1" pitchFamily="2" charset="0"/>
                          <a:cs typeface="Arial" pitchFamily="34" charset="0"/>
                        </a:rPr>
                        <a:t>/r </a:t>
                      </a:r>
                      <a:r>
                        <a:rPr kumimoji="0" lang="en-US" sz="3500" b="0" i="0" u="none" strike="noStrike" cap="none" normalizeH="0" baseline="0" dirty="0" err="1">
                          <a:ln>
                            <a:noFill/>
                          </a:ln>
                          <a:solidFill>
                            <a:schemeClr val="tx1"/>
                          </a:solidFill>
                          <a:effectLst/>
                          <a:latin typeface="Coptic1" pitchFamily="2" charset="0"/>
                          <a:cs typeface="Arial" pitchFamily="34" charset="0"/>
                        </a:rPr>
                        <a:t>n~litourgoc</a:t>
                      </a:r>
                      <a:r>
                        <a:rPr kumimoji="0" lang="en-US" sz="3500" b="0" i="0" u="none" strike="noStrike" cap="none" normalizeH="0" baseline="0" dirty="0">
                          <a:ln>
                            <a:noFill/>
                          </a:ln>
                          <a:solidFill>
                            <a:schemeClr val="tx1"/>
                          </a:solidFill>
                          <a:effectLst/>
                          <a:latin typeface="Coptic1" pitchFamily="2" charset="0"/>
                          <a:cs typeface="Arial" pitchFamily="34" charset="0"/>
                        </a:rPr>
                        <a:t> : </a:t>
                      </a:r>
                      <a:r>
                        <a:rPr kumimoji="0" lang="en-US" sz="3500" b="0" i="0" u="none" strike="noStrike" cap="none" normalizeH="0" baseline="0" dirty="0" err="1">
                          <a:ln>
                            <a:noFill/>
                          </a:ln>
                          <a:solidFill>
                            <a:schemeClr val="tx1"/>
                          </a:solidFill>
                          <a:effectLst/>
                          <a:latin typeface="Coptic1" pitchFamily="2" charset="0"/>
                          <a:cs typeface="Arial" pitchFamily="34" charset="0"/>
                        </a:rPr>
                        <a:t>peniwt</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n~e~pickopoc</a:t>
                      </a:r>
                      <a:r>
                        <a:rPr kumimoji="0" lang="en-US" sz="3500" b="0" i="0" u="none" strike="noStrike" cap="none" normalizeH="0" baseline="0" dirty="0">
                          <a:ln>
                            <a:noFill/>
                          </a:ln>
                          <a:solidFill>
                            <a:schemeClr val="tx1"/>
                          </a:solidFill>
                          <a:effectLst/>
                          <a:latin typeface="Coptic1" pitchFamily="2" charset="0"/>
                          <a:cs typeface="Arial" pitchFamily="34" charset="0"/>
                        </a:rPr>
                        <a:t> abba Mark : </a:t>
                      </a:r>
                      <a:r>
                        <a:rPr kumimoji="0" lang="en-US" sz="3500" b="0" i="0" u="none" strike="noStrike" cap="none" normalizeH="0" baseline="0" dirty="0" err="1">
                          <a:ln>
                            <a:noFill/>
                          </a:ln>
                          <a:solidFill>
                            <a:schemeClr val="tx1"/>
                          </a:solidFill>
                          <a:effectLst/>
                          <a:latin typeface="Coptic1" pitchFamily="2" charset="0"/>
                          <a:cs typeface="Arial" pitchFamily="34" charset="0"/>
                        </a:rPr>
                        <a:t>n~tef,a</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nennobi</a:t>
                      </a:r>
                      <a:r>
                        <a:rPr kumimoji="0" lang="en-US" sz="3500" b="0" i="0" u="none" strike="noStrike" cap="none" normalizeH="0" baseline="0" dirty="0">
                          <a:ln>
                            <a:noFill/>
                          </a:ln>
                          <a:solidFill>
                            <a:schemeClr val="tx1"/>
                          </a:solidFill>
                          <a:effectLst/>
                          <a:latin typeface="Coptic1" pitchFamily="2" charset="0"/>
                          <a:cs typeface="Arial" pitchFamily="34" charset="0"/>
                        </a:rPr>
                        <a:t> nan </a:t>
                      </a:r>
                      <a:r>
                        <a:rPr kumimoji="0" lang="en-US" sz="3500" b="0" i="0" u="none" strike="noStrike" cap="none" normalizeH="0" baseline="0" dirty="0" err="1">
                          <a:ln>
                            <a:noFill/>
                          </a:ln>
                          <a:solidFill>
                            <a:schemeClr val="tx1"/>
                          </a:solidFill>
                          <a:effectLst/>
                          <a:latin typeface="Coptic1" pitchFamily="2" charset="0"/>
                          <a:cs typeface="Arial" pitchFamily="34" charset="0"/>
                        </a:rPr>
                        <a:t>e~bol</a:t>
                      </a:r>
                      <a:r>
                        <a:rPr kumimoji="0" lang="en-US" sz="3500" b="0" i="0" u="none" strike="noStrike" cap="none" normalizeH="0" baseline="0" dirty="0">
                          <a:ln>
                            <a:noFill/>
                          </a:ln>
                          <a:solidFill>
                            <a:schemeClr val="tx1"/>
                          </a:solidFill>
                          <a:effectLst/>
                          <a:latin typeface="Coptic1" pitchFamily="2" charset="0"/>
                          <a:cs typeface="Arial" pitchFamily="34" charset="0"/>
                        </a:rPr>
                        <a:t>. </a:t>
                      </a:r>
                    </a:p>
                  </a:txBody>
                  <a:tcPr marL="121920" marR="121920" marT="60960" marB="60960"/>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fr-FR" sz="3300" b="0" i="0" u="none" strike="noStrike" cap="none" normalizeH="0" baseline="0" dirty="0">
                          <a:ln>
                            <a:noFill/>
                          </a:ln>
                          <a:solidFill>
                            <a:schemeClr val="tx1"/>
                          </a:solidFill>
                          <a:effectLst/>
                          <a:latin typeface="Arial" charset="0"/>
                          <a:cs typeface="Arial" charset="0"/>
                        </a:rPr>
                        <a:t>Et qu'Il garde la vie et le relèvement de notre bienheureux père, le grand prêtre, le pape </a:t>
                      </a:r>
                      <a:r>
                        <a:rPr kumimoji="0" lang="fr-FR" sz="3300" b="0" i="0" u="none" strike="noStrike" cap="none" normalizeH="0" baseline="0" dirty="0" err="1">
                          <a:ln>
                            <a:noFill/>
                          </a:ln>
                          <a:solidFill>
                            <a:schemeClr val="tx1"/>
                          </a:solidFill>
                          <a:effectLst/>
                          <a:latin typeface="Arial" charset="0"/>
                          <a:cs typeface="Arial" charset="0"/>
                        </a:rPr>
                        <a:t>abba</a:t>
                      </a:r>
                      <a:r>
                        <a:rPr kumimoji="0" lang="fr-FR" sz="3300" b="0" i="0" u="none" strike="noStrike" cap="none" normalizeH="0" baseline="0" dirty="0">
                          <a:ln>
                            <a:noFill/>
                          </a:ln>
                          <a:solidFill>
                            <a:schemeClr val="tx1"/>
                          </a:solidFill>
                          <a:effectLst/>
                          <a:latin typeface="Arial" charset="0"/>
                          <a:cs typeface="Arial" charset="0"/>
                        </a:rPr>
                        <a:t> </a:t>
                      </a:r>
                      <a:r>
                        <a:rPr kumimoji="0" lang="fr-FR" sz="3300" b="0" i="0" u="none" strike="noStrike" cap="none" normalizeH="0" baseline="0" dirty="0" err="1">
                          <a:ln>
                            <a:noFill/>
                          </a:ln>
                          <a:solidFill>
                            <a:schemeClr val="tx1"/>
                          </a:solidFill>
                          <a:effectLst/>
                          <a:latin typeface="Arial" charset="0"/>
                          <a:cs typeface="Arial" charset="0"/>
                        </a:rPr>
                        <a:t>Tawadros</a:t>
                      </a:r>
                      <a:r>
                        <a:rPr kumimoji="0" lang="fr-FR" sz="3300" b="0" i="0" u="none" strike="noStrike" cap="none" normalizeH="0" baseline="0" dirty="0">
                          <a:ln>
                            <a:noFill/>
                          </a:ln>
                          <a:solidFill>
                            <a:schemeClr val="tx1"/>
                          </a:solidFill>
                          <a:effectLst/>
                          <a:latin typeface="Arial" charset="0"/>
                          <a:cs typeface="Arial" charset="0"/>
                        </a:rPr>
                        <a:t> </a:t>
                      </a:r>
                      <a:r>
                        <a:rPr kumimoji="0" lang="fr-FR" sz="3300" b="0" i="0" u="none" strike="noStrike" cap="none" normalizeH="0" baseline="0" dirty="0" err="1">
                          <a:ln>
                            <a:noFill/>
                          </a:ln>
                          <a:solidFill>
                            <a:schemeClr val="tx1"/>
                          </a:solidFill>
                          <a:effectLst/>
                          <a:latin typeface="Arial" charset="0"/>
                          <a:cs typeface="Arial" charset="0"/>
                        </a:rPr>
                        <a:t>ll</a:t>
                      </a:r>
                      <a:r>
                        <a:rPr kumimoji="0" lang="fr-FR" sz="3300" b="0" i="0" u="none" strike="noStrike" cap="none" normalizeH="0" baseline="0" dirty="0">
                          <a:ln>
                            <a:noFill/>
                          </a:ln>
                          <a:solidFill>
                            <a:schemeClr val="tx1"/>
                          </a:solidFill>
                          <a:effectLst/>
                          <a:latin typeface="Arial" charset="0"/>
                          <a:cs typeface="Arial" charset="0"/>
                        </a:rPr>
                        <a:t>, et son partenaire dans le ministère apostolique, notre père l’évêque </a:t>
                      </a:r>
                      <a:r>
                        <a:rPr kumimoji="0" lang="fr-FR" sz="3300" b="0" i="0" u="none" strike="noStrike" cap="none" normalizeH="0" baseline="0" dirty="0" err="1">
                          <a:ln>
                            <a:noFill/>
                          </a:ln>
                          <a:solidFill>
                            <a:schemeClr val="tx1"/>
                          </a:solidFill>
                          <a:effectLst/>
                          <a:latin typeface="Arial" charset="0"/>
                          <a:cs typeface="Arial" charset="0"/>
                        </a:rPr>
                        <a:t>abba</a:t>
                      </a:r>
                      <a:r>
                        <a:rPr kumimoji="0" lang="fr-FR" sz="3300" b="0" i="0" u="none" strike="noStrike" cap="none" normalizeH="0" baseline="0" dirty="0">
                          <a:ln>
                            <a:noFill/>
                          </a:ln>
                          <a:solidFill>
                            <a:schemeClr val="tx1"/>
                          </a:solidFill>
                          <a:effectLst/>
                          <a:latin typeface="Arial" charset="0"/>
                          <a:cs typeface="Arial" charset="0"/>
                        </a:rPr>
                        <a:t> Marc, et qu'Il nous pardonne nos péchés. </a:t>
                      </a:r>
                    </a:p>
                  </a:txBody>
                  <a:tcPr marL="121920" marR="121920" marT="60960" marB="60960"/>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lang="ar-EG" sz="4000" dirty="0"/>
                        <a:t>وَأَنْ يَحْفَظَ حَيَاةَ وَقِيَامَ، أَبِينَا الْمُكَرَّمِ رَئِيسُ الْكَهَنَةِ الْبَابَا الأَنْبَا </a:t>
                      </a:r>
                      <a:r>
                        <a:rPr lang="ar-EG" sz="4000" dirty="0" err="1"/>
                        <a:t>تَوَاضْرُوسَ</a:t>
                      </a:r>
                      <a:r>
                        <a:rPr lang="ar-EG" sz="4000" dirty="0"/>
                        <a:t> </a:t>
                      </a:r>
                      <a:r>
                        <a:rPr lang="ar-EG" sz="4000" dirty="0" err="1"/>
                        <a:t>ٱلثَّانِي</a:t>
                      </a:r>
                      <a:r>
                        <a:rPr lang="ar-EG" sz="4000" dirty="0"/>
                        <a:t>، وَشَرِيكَهُ فِي الْخِدْمَةِ الرَّسُولِيَّةِ، أَبِينَا الأُسْقُفَ أَنْبَا مَارْك،</a:t>
                      </a:r>
                      <a:r>
                        <a:rPr lang="fr-FR" sz="4000" dirty="0"/>
                        <a:t> </a:t>
                      </a:r>
                      <a:r>
                        <a:rPr lang="ar-EG" sz="4000" dirty="0"/>
                        <a:t>وَيَغْفِرَ لَنَا خَطَايَانا. </a:t>
                      </a:r>
                    </a:p>
                  </a:txBody>
                  <a:tcPr marL="121920" marR="121920" marT="60960" marB="60960"/>
                </a:tc>
                <a:extLst>
                  <a:ext uri="{0D108BD9-81ED-4DB2-BD59-A6C34878D82A}">
                    <a16:rowId xmlns:a16="http://schemas.microsoft.com/office/drawing/2014/main" val="713582803"/>
                  </a:ext>
                </a:extLst>
              </a:tr>
            </a:tbl>
          </a:graphicData>
        </a:graphic>
      </p:graphicFrame>
      <p:sp>
        <p:nvSpPr>
          <p:cNvPr id="4" name="AutoShape 36">
            <a:hlinkClick r:id="rId2" action="ppaction://hlinksldjump" highlightClick="1"/>
            <a:extLst>
              <a:ext uri="{FF2B5EF4-FFF2-40B4-BE49-F238E27FC236}">
                <a16:creationId xmlns:a16="http://schemas.microsoft.com/office/drawing/2014/main" id="{9AEBFDC0-7D24-46CA-B03F-A2AAD51AA43A}"/>
              </a:ext>
            </a:extLst>
          </p:cNvPr>
          <p:cNvSpPr>
            <a:spLocks noChangeArrowheads="1"/>
          </p:cNvSpPr>
          <p:nvPr/>
        </p:nvSpPr>
        <p:spPr bwMode="auto">
          <a:xfrm>
            <a:off x="10363200" y="6434138"/>
            <a:ext cx="1828800" cy="423863"/>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2109174008"/>
      </p:ext>
    </p:extLst>
  </p:cSld>
  <p:clrMapOvr>
    <a:masterClrMapping/>
  </p:clrMapOvr>
  <p:transition/>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2214105989"/>
      </p:ext>
    </p:extLst>
  </p:cSld>
  <p:clrMapOvr>
    <a:masterClrMapping/>
  </p:clrMapOvr>
  <p:transition/>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146DB-6EAD-9F55-6EB1-786BA6B21E1C}"/>
            </a:ext>
          </a:extLst>
        </p:cNvPr>
        <p:cNvGrpSpPr/>
        <p:nvPr/>
      </p:nvGrpSpPr>
      <p:grpSpPr>
        <a:xfrm>
          <a:off x="0" y="0"/>
          <a:ext cx="0" cy="0"/>
          <a:chOff x="0" y="0"/>
          <a:chExt cx="0" cy="0"/>
        </a:xfrm>
      </p:grpSpPr>
      <p:graphicFrame>
        <p:nvGraphicFramePr>
          <p:cNvPr id="12851231" name="Group 31">
            <a:extLst>
              <a:ext uri="{FF2B5EF4-FFF2-40B4-BE49-F238E27FC236}">
                <a16:creationId xmlns:a16="http://schemas.microsoft.com/office/drawing/2014/main" id="{C6043403-AF26-C92A-5A07-EA63D529443B}"/>
              </a:ext>
            </a:extLst>
          </p:cNvPr>
          <p:cNvGraphicFramePr>
            <a:graphicFrameLocks noGrp="1"/>
          </p:cNvGraphicFramePr>
          <p:nvPr/>
        </p:nvGraphicFramePr>
        <p:xfrm>
          <a:off x="0" y="521544"/>
          <a:ext cx="12192000" cy="5689600"/>
        </p:xfrm>
        <a:graphic>
          <a:graphicData uri="http://schemas.openxmlformats.org/drawingml/2006/table">
            <a:tbl>
              <a:tblPr/>
              <a:tblGrid>
                <a:gridCol w="7596553">
                  <a:extLst>
                    <a:ext uri="{9D8B030D-6E8A-4147-A177-3AD203B41FA5}">
                      <a16:colId xmlns:a16="http://schemas.microsoft.com/office/drawing/2014/main" val="20000"/>
                    </a:ext>
                  </a:extLst>
                </a:gridCol>
                <a:gridCol w="4595447">
                  <a:extLst>
                    <a:ext uri="{9D8B030D-6E8A-4147-A177-3AD203B41FA5}">
                      <a16:colId xmlns:a16="http://schemas.microsoft.com/office/drawing/2014/main" val="20001"/>
                    </a:ext>
                  </a:extLst>
                </a:gridCol>
              </a:tblGrid>
              <a:tr h="2438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Réjouissez-vous et soyez heureux Ô égyptiens,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et toutes ses contrées,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car l’Ami du genre humain t’as visité,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Lui Qui existe avant tous les temps. </a:t>
                      </a:r>
                      <a:endParaRPr kumimoji="0" lang="fr-CA" sz="3200" b="0" i="0" u="none" strike="noStrike" cap="none" normalizeH="0" baseline="0" dirty="0">
                        <a:ln>
                          <a:noFill/>
                        </a:ln>
                        <a:solidFill>
                          <a:schemeClr val="tx1"/>
                        </a:solidFill>
                        <a:effectLst/>
                        <a:latin typeface="Arial" charset="0"/>
                        <a:cs typeface="Arial" charset="0"/>
                      </a:endParaRPr>
                    </a:p>
                  </a:txBody>
                  <a:tcPr marL="144000" marR="144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افرحوا وتهلَّلوا يَا آل مصر،</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وكلَّ أقاليمها،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لأنه أتى إليكِ مُحب</a:t>
                      </a:r>
                      <a:r>
                        <a:rPr kumimoji="0" lang="fr-FR"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البشر،</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الكائن قَبلَ كل الدهور. </a:t>
                      </a:r>
                      <a:endParaRPr kumimoji="0" lang="en-US" sz="3700" b="0" i="0" u="none" strike="noStrike" cap="none" normalizeH="0" baseline="0" dirty="0">
                        <a:ln>
                          <a:noFill/>
                        </a:ln>
                        <a:solidFill>
                          <a:schemeClr val="tx1"/>
                        </a:solidFill>
                        <a:effectLst/>
                        <a:latin typeface="Arial" charset="0"/>
                        <a:cs typeface="Arial" charset="0"/>
                      </a:endParaRPr>
                    </a:p>
                  </a:txBody>
                  <a:tcPr marL="144000" marR="144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512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Avva_Marcos" panose="04020500000000000000" pitchFamily="82" charset="0"/>
                          <a:cs typeface="Arial" charset="0"/>
                        </a:rPr>
                        <a:t>R</a:t>
                      </a:r>
                      <a:r>
                        <a:rPr kumimoji="0" lang="en-US" sz="5300" b="0" i="0" u="none" strike="noStrike" cap="none" normalizeH="0" baseline="0" dirty="0">
                          <a:ln>
                            <a:noFill/>
                          </a:ln>
                          <a:solidFill>
                            <a:srgbClr val="FFFF00"/>
                          </a:solidFill>
                          <a:effectLst/>
                          <a:latin typeface="Coptic1" pitchFamily="2" charset="0"/>
                          <a:cs typeface="Arial" charset="0"/>
                        </a:rPr>
                        <a:t>asi </a:t>
                      </a:r>
                      <a:r>
                        <a:rPr kumimoji="0" lang="en-US" sz="5300" b="0" i="0" u="none" strike="noStrike" cap="none" normalizeH="0" baseline="0" dirty="0" err="1">
                          <a:ln>
                            <a:noFill/>
                          </a:ln>
                          <a:solidFill>
                            <a:srgbClr val="FFFF00"/>
                          </a:solidFill>
                          <a:effectLst/>
                          <a:latin typeface="Coptic1" pitchFamily="2" charset="0"/>
                          <a:cs typeface="Arial" charset="0"/>
                        </a:rPr>
                        <a:t>yel</a:t>
                      </a:r>
                      <a:r>
                        <a:rPr kumimoji="0" lang="en-US" sz="5300" b="0" i="0" u="none" strike="noStrike" cap="none" normalizeH="0" baseline="0" dirty="0">
                          <a:ln>
                            <a:noFill/>
                          </a:ln>
                          <a:solidFill>
                            <a:srgbClr val="FFFF00"/>
                          </a:solidFill>
                          <a:effectLst/>
                          <a:latin typeface="Coptic1" pitchFamily="2" charset="0"/>
                          <a:cs typeface="Arial" charset="0"/>
                        </a:rPr>
                        <a:t>/l w~ </a:t>
                      </a:r>
                      <a:r>
                        <a:rPr kumimoji="0" lang="en-US" sz="5300" b="0" i="0" u="none" strike="noStrike" cap="none" normalizeH="0" baseline="0" dirty="0" err="1">
                          <a:ln>
                            <a:noFill/>
                          </a:ln>
                          <a:solidFill>
                            <a:srgbClr val="FFFF00"/>
                          </a:solidFill>
                          <a:effectLst/>
                          <a:latin typeface="Coptic1" pitchFamily="2" charset="0"/>
                          <a:cs typeface="Arial" charset="0"/>
                        </a:rPr>
                        <a:t>niremn</a:t>
                      </a:r>
                      <a:r>
                        <a:rPr kumimoji="0" lang="en-US" sz="5300" b="0" i="0" u="none" strike="noStrike" cap="none" normalizeH="0" baseline="0" dirty="0">
                          <a:ln>
                            <a:noFill/>
                          </a:ln>
                          <a:solidFill>
                            <a:srgbClr val="FFFF00"/>
                          </a:solidFill>
                          <a:effectLst/>
                          <a:latin typeface="Coptic1" pitchFamily="2" charset="0"/>
                          <a:cs typeface="Arial" charset="0"/>
                        </a:rPr>
                        <a:t>~&lt;/mi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necyws</a:t>
                      </a:r>
                      <a:r>
                        <a:rPr kumimoji="0" lang="en-US" sz="5300" b="0" i="0" u="none" strike="noStrike" cap="none" normalizeH="0" baseline="0" dirty="0">
                          <a:ln>
                            <a:noFill/>
                          </a:ln>
                          <a:solidFill>
                            <a:srgbClr val="FFFF00"/>
                          </a:solidFill>
                          <a:effectLst/>
                          <a:latin typeface="Coptic1" pitchFamily="2" charset="0"/>
                          <a:cs typeface="Arial" charset="0"/>
                        </a:rPr>
                        <a:t> t/</a:t>
                      </a:r>
                      <a:r>
                        <a:rPr kumimoji="0" lang="en-US" sz="5300" b="0" i="0" u="none" strike="noStrike" cap="none" normalizeH="0" baseline="0" dirty="0" err="1">
                          <a:ln>
                            <a:noFill/>
                          </a:ln>
                          <a:solidFill>
                            <a:srgbClr val="FFFF00"/>
                          </a:solidFill>
                          <a:effectLst/>
                          <a:latin typeface="Coptic1" pitchFamily="2" charset="0"/>
                          <a:cs typeface="Arial" charset="0"/>
                        </a:rPr>
                        <a:t>rou</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je </a:t>
                      </a:r>
                      <a:r>
                        <a:rPr kumimoji="0" lang="en-US" sz="5300" b="0" i="0" u="none" strike="noStrike" cap="none" normalizeH="0" baseline="0" dirty="0" err="1">
                          <a:ln>
                            <a:noFill/>
                          </a:ln>
                          <a:solidFill>
                            <a:srgbClr val="FFFF00"/>
                          </a:solidFill>
                          <a:effectLst/>
                          <a:latin typeface="Coptic1" pitchFamily="2" charset="0"/>
                          <a:cs typeface="Arial" charset="0"/>
                        </a:rPr>
                        <a:t>afi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saro</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n~je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piMairwmi</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v/</a:t>
                      </a:r>
                      <a:r>
                        <a:rPr kumimoji="0" lang="en-US" sz="5300" b="0" i="0" u="none" strike="noStrike" cap="none" normalizeH="0" baseline="0" dirty="0" err="1">
                          <a:ln>
                            <a:noFill/>
                          </a:ln>
                          <a:solidFill>
                            <a:srgbClr val="FFFF00"/>
                          </a:solidFill>
                          <a:effectLst/>
                          <a:latin typeface="Coptic1" pitchFamily="2" charset="0"/>
                          <a:cs typeface="Arial" charset="0"/>
                        </a:rPr>
                        <a:t>etsop</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qajwou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n~nie~wn</a:t>
                      </a:r>
                      <a:r>
                        <a:rPr kumimoji="0" lang="en-US" sz="5300" b="0" i="0" u="none" strike="noStrike" cap="none" normalizeH="0" baseline="0" dirty="0">
                          <a:ln>
                            <a:noFill/>
                          </a:ln>
                          <a:solidFill>
                            <a:srgbClr val="FFFF00"/>
                          </a:solidFill>
                          <a:effectLst/>
                          <a:latin typeface="Coptic1" pitchFamily="2" charset="0"/>
                          <a:cs typeface="Arial" charset="0"/>
                        </a:rPr>
                        <a:t> t/</a:t>
                      </a:r>
                      <a:r>
                        <a:rPr kumimoji="0" lang="en-US" sz="5300" b="0" i="0" u="none" strike="noStrike" cap="none" normalizeH="0" baseline="0" dirty="0" err="1">
                          <a:ln>
                            <a:noFill/>
                          </a:ln>
                          <a:solidFill>
                            <a:srgbClr val="FFFF00"/>
                          </a:solidFill>
                          <a:effectLst/>
                          <a:latin typeface="Coptic1" pitchFamily="2" charset="0"/>
                          <a:cs typeface="Arial" charset="0"/>
                        </a:rPr>
                        <a:t>rou</a:t>
                      </a:r>
                      <a:r>
                        <a:rPr kumimoji="0" lang="en-US" sz="5300" b="0" i="0" u="none" strike="noStrike" cap="none" normalizeH="0" baseline="0" dirty="0">
                          <a:ln>
                            <a:noFill/>
                          </a:ln>
                          <a:solidFill>
                            <a:srgbClr val="FFFF00"/>
                          </a:solidFill>
                          <a:effectLst/>
                          <a:latin typeface="Coptic1" pitchFamily="2" charset="0"/>
                          <a:cs typeface="Arial" charset="0"/>
                        </a:rPr>
                        <a:t>. </a:t>
                      </a:r>
                      <a:endParaRPr kumimoji="0" lang="en-US" sz="4800" b="0" i="0" u="none" strike="noStrike" cap="none" normalizeH="0" baseline="0" dirty="0">
                        <a:ln>
                          <a:noFill/>
                        </a:ln>
                        <a:solidFill>
                          <a:srgbClr val="FFFF00"/>
                        </a:solidFill>
                        <a:effectLst/>
                        <a:latin typeface="CS Avva Shenouda" pitchFamily="34" charset="0"/>
                        <a:cs typeface="Arial" charset="0"/>
                      </a:endParaRP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2" name="Tableau 1">
            <a:extLst>
              <a:ext uri="{FF2B5EF4-FFF2-40B4-BE49-F238E27FC236}">
                <a16:creationId xmlns:a16="http://schemas.microsoft.com/office/drawing/2014/main" id="{8B7D44B0-F3EB-D781-5DAB-E182A67FA4D0}"/>
              </a:ext>
            </a:extLst>
          </p:cNvPr>
          <p:cNvGraphicFramePr>
            <a:graphicFrameLocks noGrp="1"/>
          </p:cNvGraphicFramePr>
          <p:nvPr/>
        </p:nvGraphicFramePr>
        <p:xfrm>
          <a:off x="2032000" y="68541"/>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537108592"/>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0" dirty="0"/>
                        <a:t>Fête de l’Entrée </a:t>
                      </a:r>
                      <a:r>
                        <a:rPr lang="fr-FR" sz="2400" b="0"/>
                        <a:t>du Christ </a:t>
                      </a:r>
                      <a:r>
                        <a:rPr lang="fr-FR" sz="2400" b="0" dirty="0"/>
                        <a:t>en Égypte</a:t>
                      </a:r>
                      <a:r>
                        <a:rPr lang="en-CA" sz="2400" b="0" dirty="0"/>
                        <a:t> –</a:t>
                      </a:r>
                      <a:r>
                        <a:rPr lang="ar-EG" sz="2400" b="0" dirty="0"/>
                        <a:t>عيد دخول أرض مصر</a:t>
                      </a:r>
                      <a:endParaRPr lang="en-CA" sz="2400" b="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382424"/>
                  </a:ext>
                </a:extLst>
              </a:tr>
            </a:tbl>
          </a:graphicData>
        </a:graphic>
      </p:graphicFrame>
    </p:spTree>
    <p:extLst>
      <p:ext uri="{BB962C8B-B14F-4D97-AF65-F5344CB8AC3E}">
        <p14:creationId xmlns:p14="http://schemas.microsoft.com/office/powerpoint/2010/main" val="278429077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63818" name="Group 42"/>
          <p:cNvGraphicFramePr>
            <a:graphicFrameLocks noGrp="1"/>
          </p:cNvGraphicFramePr>
          <p:nvPr/>
        </p:nvGraphicFramePr>
        <p:xfrm>
          <a:off x="0" y="492373"/>
          <a:ext cx="12192000" cy="5784891"/>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490025773"/>
                    </a:ext>
                  </a:extLst>
                </a:gridCol>
              </a:tblGrid>
              <a:tr h="24422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a:t>
                      </a:r>
                      <a:r>
                        <a:rPr kumimoji="0" lang="fr-CA" sz="3200" b="0" i="0" u="none" strike="noStrike" cap="none" normalizeH="0" baseline="0" dirty="0">
                          <a:ln>
                            <a:noFill/>
                          </a:ln>
                          <a:solidFill>
                            <a:schemeClr val="tx1"/>
                          </a:solidFill>
                          <a:effectLst/>
                          <a:latin typeface="Arial" charset="0"/>
                          <a:cs typeface="Arial" pitchFamily="34" charset="0"/>
                        </a:rPr>
                        <a:t> toi Marie, </a:t>
                      </a:r>
                      <a:br>
                        <a:rPr kumimoji="0" lang="fr-CA" sz="3200" b="0" i="0" u="none" strike="noStrike" cap="none" normalizeH="0" baseline="0" dirty="0">
                          <a:ln>
                            <a:noFill/>
                          </a:ln>
                          <a:solidFill>
                            <a:schemeClr val="tx1"/>
                          </a:solidFill>
                          <a:effectLst/>
                          <a:latin typeface="Arial" charset="0"/>
                          <a:cs typeface="Arial" pitchFamily="34" charset="0"/>
                        </a:rPr>
                      </a:br>
                      <a:r>
                        <a:rPr kumimoji="0" lang="fr-CA" sz="3200" b="0" i="0" u="none" strike="noStrike" cap="none" normalizeH="0" baseline="0" dirty="0">
                          <a:ln>
                            <a:noFill/>
                          </a:ln>
                          <a:solidFill>
                            <a:schemeClr val="tx1"/>
                          </a:solidFill>
                          <a:effectLst/>
                          <a:latin typeface="Arial" charset="0"/>
                          <a:cs typeface="Arial" pitchFamily="34" charset="0"/>
                        </a:rPr>
                        <a:t>un saint salut. </a:t>
                      </a:r>
                      <a:br>
                        <a:rPr kumimoji="0" lang="fr-CA" sz="3200" b="0" i="0" u="none" strike="noStrike" cap="none" normalizeH="0" baseline="0" dirty="0">
                          <a:ln>
                            <a:noFill/>
                          </a:ln>
                          <a:solidFill>
                            <a:schemeClr val="tx1"/>
                          </a:solidFill>
                          <a:effectLst/>
                          <a:latin typeface="Arial" charset="0"/>
                          <a:cs typeface="Arial" pitchFamily="34" charset="0"/>
                        </a:rPr>
                      </a:b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a:t>
                      </a:r>
                      <a:r>
                        <a:rPr kumimoji="0" lang="fr-CA" sz="3200" b="0" i="0" u="none" strike="noStrike" cap="none" normalizeH="0" baseline="0" dirty="0">
                          <a:ln>
                            <a:noFill/>
                          </a:ln>
                          <a:solidFill>
                            <a:schemeClr val="tx1"/>
                          </a:solidFill>
                          <a:effectLst/>
                          <a:latin typeface="Arial" charset="0"/>
                          <a:cs typeface="Arial" pitchFamily="34" charset="0"/>
                        </a:rPr>
                        <a:t> toi Marie, </a:t>
                      </a:r>
                      <a:br>
                        <a:rPr kumimoji="0" lang="fr-CA" sz="3200" b="0" i="0" u="none" strike="noStrike" cap="none" normalizeH="0" baseline="0" dirty="0">
                          <a:ln>
                            <a:noFill/>
                          </a:ln>
                          <a:solidFill>
                            <a:schemeClr val="tx1"/>
                          </a:solidFill>
                          <a:effectLst/>
                          <a:latin typeface="Arial" charset="0"/>
                          <a:cs typeface="Arial" pitchFamily="34" charset="0"/>
                        </a:rPr>
                      </a:br>
                      <a:r>
                        <a:rPr kumimoji="0" lang="fr-CA" sz="3200" b="0" i="0" u="none" strike="noStrike" cap="none" normalizeH="0" baseline="0" dirty="0">
                          <a:ln>
                            <a:noFill/>
                          </a:ln>
                          <a:solidFill>
                            <a:schemeClr val="tx1"/>
                          </a:solidFill>
                          <a:effectLst/>
                          <a:latin typeface="Arial" charset="0"/>
                          <a:cs typeface="Arial" pitchFamily="34" charset="0"/>
                        </a:rPr>
                        <a:t>la mère du Saint. </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لكِ يَا</a:t>
                      </a:r>
                      <a:r>
                        <a:rPr kumimoji="0" lang="fr-FR" altLang="zh-CN"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مريم</a:t>
                      </a:r>
                      <a:r>
                        <a:rPr kumimoji="0" lang="ar-EG" sz="3700" b="0" i="0" u="none" strike="noStrike" cap="none" normalizeH="0" baseline="0" dirty="0">
                          <a:ln>
                            <a:noFill/>
                          </a:ln>
                          <a:solidFill>
                            <a:schemeClr val="tx1"/>
                          </a:solidFill>
                          <a:effectLst/>
                          <a:latin typeface="Arial" charset="0"/>
                          <a:cs typeface="Arial" charset="0"/>
                        </a:rPr>
                        <a:t>، </a:t>
                      </a:r>
                      <a:br>
                        <a:rPr kumimoji="0" lang="fr-FR" sz="3700" b="0" i="0" u="none" strike="noStrike" cap="none" normalizeH="0" baseline="0" dirty="0">
                          <a:ln>
                            <a:noFill/>
                          </a:ln>
                          <a:solidFill>
                            <a:schemeClr val="tx1"/>
                          </a:solidFill>
                          <a:effectLst/>
                          <a:latin typeface="Arial" charset="0"/>
                          <a:cs typeface="Arial" charset="0"/>
                        </a:rPr>
                      </a:br>
                      <a:r>
                        <a:rPr kumimoji="0" lang="ar-SA" altLang="zh-CN" sz="3700" b="0" i="0" u="none" strike="noStrike" cap="none" normalizeH="0" baseline="0" dirty="0">
                          <a:ln>
                            <a:noFill/>
                          </a:ln>
                          <a:solidFill>
                            <a:schemeClr val="tx1"/>
                          </a:solidFill>
                          <a:effectLst/>
                          <a:latin typeface="Arial" charset="0"/>
                          <a:cs typeface="Arial" charset="0"/>
                        </a:rPr>
                        <a:t>بسلامٍ مُقدَّس</a:t>
                      </a:r>
                      <a:r>
                        <a:rPr kumimoji="0" lang="ar-EG" sz="3700" b="0" i="0" u="none" strike="noStrike" cap="none" normalizeH="0" baseline="0" dirty="0">
                          <a:ln>
                            <a:noFill/>
                          </a:ln>
                          <a:solidFill>
                            <a:schemeClr val="tx1"/>
                          </a:solidFill>
                          <a:effectLst/>
                          <a:latin typeface="Arial" charset="0"/>
                          <a:cs typeface="Arial" charset="0"/>
                        </a:rPr>
                        <a:t>. </a:t>
                      </a:r>
                      <a:br>
                        <a:rPr kumimoji="0" lang="fr-FR" sz="3700" b="0" i="0" u="none" strike="noStrike" cap="none" normalizeH="0" baseline="0" dirty="0">
                          <a:ln>
                            <a:noFill/>
                          </a:ln>
                          <a:solidFill>
                            <a:schemeClr val="tx1"/>
                          </a:solidFill>
                          <a:effectLst/>
                          <a:latin typeface="Arial" charset="0"/>
                          <a:cs typeface="Arial" charset="0"/>
                        </a:rPr>
                      </a:br>
                      <a:r>
                        <a:rPr kumimoji="0" lang="ar-SA" altLang="zh-CN" sz="3700" b="0" i="0" u="none" strike="noStrike" cap="none" normalizeH="0" baseline="0" dirty="0">
                          <a:ln>
                            <a:noFill/>
                          </a:ln>
                          <a:solidFill>
                            <a:schemeClr val="tx1"/>
                          </a:solidFill>
                          <a:effectLst/>
                          <a:latin typeface="Arial" charset="0"/>
                          <a:cs typeface="Arial" charset="0"/>
                        </a:rPr>
                        <a:t>السلام لكِ يَا</a:t>
                      </a:r>
                      <a:r>
                        <a:rPr kumimoji="0" lang="fr-FR" altLang="zh-CN"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مريم</a:t>
                      </a:r>
                      <a:r>
                        <a:rPr kumimoji="0" lang="ar-EG" sz="3700" b="0" i="0" u="none" strike="noStrike" cap="none" normalizeH="0" baseline="0" dirty="0">
                          <a:ln>
                            <a:noFill/>
                          </a:ln>
                          <a:solidFill>
                            <a:schemeClr val="tx1"/>
                          </a:solidFill>
                          <a:effectLst/>
                          <a:latin typeface="Arial" charset="0"/>
                          <a:cs typeface="Arial" charset="0"/>
                        </a:rPr>
                        <a:t>، </a:t>
                      </a:r>
                      <a:br>
                        <a:rPr kumimoji="0" lang="fr-FR" sz="3700" b="0" i="0" u="none" strike="noStrike" cap="none" normalizeH="0" baseline="0" dirty="0">
                          <a:ln>
                            <a:noFill/>
                          </a:ln>
                          <a:solidFill>
                            <a:schemeClr val="tx1"/>
                          </a:solidFill>
                          <a:effectLst/>
                          <a:latin typeface="Arial" charset="0"/>
                          <a:cs typeface="Arial" charset="0"/>
                        </a:rPr>
                      </a:br>
                      <a:r>
                        <a:rPr kumimoji="0" lang="ar-SA" altLang="zh-CN" sz="3700" b="0" i="0" u="none" strike="noStrike" cap="none" normalizeH="0" baseline="0" dirty="0">
                          <a:ln>
                            <a:noFill/>
                          </a:ln>
                          <a:solidFill>
                            <a:schemeClr val="tx1"/>
                          </a:solidFill>
                          <a:effectLst/>
                          <a:latin typeface="Arial" charset="0"/>
                          <a:cs typeface="Arial" charset="0"/>
                        </a:rPr>
                        <a:t>أُم القُدُّوس</a:t>
                      </a:r>
                      <a:r>
                        <a:rPr kumimoji="0" lang="ar-EG" sz="3700" b="0" i="0" u="none" strike="noStrike" cap="none" normalizeH="0" baseline="0" dirty="0">
                          <a:ln>
                            <a:noFill/>
                          </a:ln>
                          <a:solidFill>
                            <a:schemeClr val="tx1"/>
                          </a:solidFill>
                          <a:effectLst/>
                          <a:latin typeface="Arial" charset="0"/>
                          <a:cs typeface="Arial" charset="0"/>
                        </a:rPr>
                        <a:t>. </a:t>
                      </a:r>
                      <a:endParaRPr kumimoji="0" lang="ar-SA" altLang="zh-CN"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5300" b="0" i="0" u="none" strike="noStrike" cap="none" normalizeH="0" baseline="0" dirty="0">
                          <a:ln>
                            <a:noFill/>
                          </a:ln>
                          <a:solidFill>
                            <a:srgbClr val="FFFF00"/>
                          </a:solidFill>
                          <a:effectLst/>
                          <a:latin typeface="Coptic1" pitchFamily="2" charset="0"/>
                          <a:cs typeface="Arial" charset="0"/>
                        </a:rPr>
                        <a:t>&lt;</a:t>
                      </a:r>
                      <a:r>
                        <a:rPr kumimoji="0" lang="fr-FR" sz="5300" b="0" i="0" u="none" strike="noStrike" cap="none" normalizeH="0" baseline="0" dirty="0" err="1">
                          <a:ln>
                            <a:noFill/>
                          </a:ln>
                          <a:solidFill>
                            <a:srgbClr val="FFFF00"/>
                          </a:solidFill>
                          <a:effectLst/>
                          <a:latin typeface="Coptic1" pitchFamily="2" charset="0"/>
                          <a:cs typeface="Arial" charset="0"/>
                        </a:rPr>
                        <a:t>ere</a:t>
                      </a:r>
                      <a:r>
                        <a:rPr kumimoji="0" lang="fr-FR" sz="5300" b="0" i="0" u="none" strike="noStrike" cap="none" normalizeH="0" baseline="0" dirty="0">
                          <a:ln>
                            <a:noFill/>
                          </a:ln>
                          <a:solidFill>
                            <a:srgbClr val="FFFF00"/>
                          </a:solidFill>
                          <a:effectLst/>
                          <a:latin typeface="Coptic1" pitchFamily="2" charset="0"/>
                          <a:cs typeface="Arial" charset="0"/>
                        </a:rPr>
                        <a:t> ne Maria~ : </a:t>
                      </a:r>
                      <a:br>
                        <a:rPr kumimoji="0" lang="fr-FR" sz="5300" b="0" i="0" u="none" strike="noStrike" cap="none" normalizeH="0" baseline="0" dirty="0">
                          <a:ln>
                            <a:noFill/>
                          </a:ln>
                          <a:solidFill>
                            <a:srgbClr val="FFFF00"/>
                          </a:solidFill>
                          <a:effectLst/>
                          <a:latin typeface="Coptic1" pitchFamily="2" charset="0"/>
                          <a:cs typeface="Arial" charset="0"/>
                        </a:rPr>
                      </a:br>
                      <a:r>
                        <a:rPr kumimoji="0" lang="fr-FR" sz="5300" b="0" i="0" u="none" strike="noStrike" cap="none" normalizeH="0" baseline="0" dirty="0" err="1">
                          <a:ln>
                            <a:noFill/>
                          </a:ln>
                          <a:solidFill>
                            <a:srgbClr val="FFFF00"/>
                          </a:solidFill>
                          <a:effectLst/>
                          <a:latin typeface="Coptic1" pitchFamily="2" charset="0"/>
                          <a:cs typeface="Arial" charset="0"/>
                        </a:rPr>
                        <a:t>qen</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ou,ere</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e~fouab</a:t>
                      </a:r>
                      <a:r>
                        <a:rPr kumimoji="0" lang="fr-FR" sz="5300" b="0" i="0" u="none" strike="noStrike" cap="none" normalizeH="0" baseline="0" dirty="0">
                          <a:ln>
                            <a:noFill/>
                          </a:ln>
                          <a:solidFill>
                            <a:srgbClr val="FFFF00"/>
                          </a:solidFill>
                          <a:effectLst/>
                          <a:latin typeface="Coptic1" pitchFamily="2" charset="0"/>
                          <a:cs typeface="Arial" charset="0"/>
                        </a:rPr>
                        <a:t> : </a:t>
                      </a:r>
                      <a:br>
                        <a:rPr kumimoji="0" lang="fr-FR" sz="5300" b="0" i="0" u="none" strike="noStrike" cap="none" normalizeH="0" baseline="0" dirty="0">
                          <a:ln>
                            <a:noFill/>
                          </a:ln>
                          <a:solidFill>
                            <a:srgbClr val="FFFF00"/>
                          </a:solidFill>
                          <a:effectLst/>
                          <a:latin typeface="Coptic1" pitchFamily="2" charset="0"/>
                          <a:cs typeface="Arial" charset="0"/>
                        </a:rPr>
                      </a:br>
                      <a:r>
                        <a:rPr kumimoji="0" lang="fr-FR" sz="5300" b="0" i="0" u="none" strike="noStrike" cap="none" normalizeH="0" baseline="0" dirty="0">
                          <a:ln>
                            <a:noFill/>
                          </a:ln>
                          <a:solidFill>
                            <a:srgbClr val="FFFF00"/>
                          </a:solidFill>
                          <a:effectLst/>
                          <a:latin typeface="Coptic1" pitchFamily="2" charset="0"/>
                          <a:cs typeface="Arial" charset="0"/>
                        </a:rPr>
                        <a:t>,</a:t>
                      </a:r>
                      <a:r>
                        <a:rPr kumimoji="0" lang="fr-FR" sz="5300" b="0" i="0" u="none" strike="noStrike" cap="none" normalizeH="0" baseline="0" dirty="0" err="1">
                          <a:ln>
                            <a:noFill/>
                          </a:ln>
                          <a:solidFill>
                            <a:srgbClr val="FFFF00"/>
                          </a:solidFill>
                          <a:effectLst/>
                          <a:latin typeface="Coptic1" pitchFamily="2" charset="0"/>
                          <a:cs typeface="Arial" charset="0"/>
                        </a:rPr>
                        <a:t>ere</a:t>
                      </a:r>
                      <a:r>
                        <a:rPr kumimoji="0" lang="fr-FR" sz="5300" b="0" i="0" u="none" strike="noStrike" cap="none" normalizeH="0" baseline="0" dirty="0">
                          <a:ln>
                            <a:noFill/>
                          </a:ln>
                          <a:solidFill>
                            <a:srgbClr val="FFFF00"/>
                          </a:solidFill>
                          <a:effectLst/>
                          <a:latin typeface="Coptic1" pitchFamily="2" charset="0"/>
                          <a:cs typeface="Arial" charset="0"/>
                        </a:rPr>
                        <a:t> ne Maria~ : </a:t>
                      </a:r>
                      <a:br>
                        <a:rPr kumimoji="0" lang="fr-FR" sz="5300" b="0" i="0" u="none" strike="noStrike" cap="none" normalizeH="0" baseline="0" dirty="0">
                          <a:ln>
                            <a:noFill/>
                          </a:ln>
                          <a:solidFill>
                            <a:srgbClr val="FFFF00"/>
                          </a:solidFill>
                          <a:effectLst/>
                          <a:latin typeface="Coptic1" pitchFamily="2" charset="0"/>
                          <a:cs typeface="Arial" charset="0"/>
                        </a:rPr>
                      </a:br>
                      <a:r>
                        <a:rPr kumimoji="0" lang="fr-FR" sz="5300" b="0" i="0" u="none" strike="noStrike" cap="none" normalizeH="0" baseline="0" dirty="0" err="1">
                          <a:ln>
                            <a:noFill/>
                          </a:ln>
                          <a:solidFill>
                            <a:srgbClr val="FFFF00"/>
                          </a:solidFill>
                          <a:effectLst/>
                          <a:latin typeface="Coptic1" pitchFamily="2" charset="0"/>
                          <a:cs typeface="Arial" charset="0"/>
                        </a:rPr>
                        <a:t>y~mau</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m~V</a:t>
                      </a:r>
                      <a:r>
                        <a:rPr kumimoji="0" lang="fr-FR" sz="5300" b="0" i="0" u="none" strike="noStrike" cap="none" normalizeH="0" baseline="0" dirty="0">
                          <a:ln>
                            <a:noFill/>
                          </a:ln>
                          <a:solidFill>
                            <a:srgbClr val="FFFF00"/>
                          </a:solidFill>
                          <a:effectLst/>
                          <a:latin typeface="Coptic1" pitchFamily="2" charset="0"/>
                          <a:cs typeface="Arial" charset="0"/>
                        </a:rPr>
                        <a:t>/</a:t>
                      </a:r>
                      <a:r>
                        <a:rPr kumimoji="0" lang="fr-FR" sz="5300" b="0" i="0" u="none" strike="noStrike" cap="none" normalizeH="0" baseline="0" dirty="0" err="1">
                          <a:ln>
                            <a:noFill/>
                          </a:ln>
                          <a:solidFill>
                            <a:srgbClr val="FFFF00"/>
                          </a:solidFill>
                          <a:effectLst/>
                          <a:latin typeface="Coptic1" pitchFamily="2" charset="0"/>
                          <a:cs typeface="Arial" charset="0"/>
                        </a:rPr>
                        <a:t>e~youab</a:t>
                      </a:r>
                      <a:r>
                        <a:rPr kumimoji="0" lang="fr-FR" sz="5300" b="0" i="0" u="none" strike="noStrike" cap="none" normalizeH="0" baseline="0" dirty="0">
                          <a:ln>
                            <a:noFill/>
                          </a:ln>
                          <a:solidFill>
                            <a:srgbClr val="FFFF00"/>
                          </a:solidFill>
                          <a:effectLst/>
                          <a:latin typeface="Coptic1" pitchFamily="2" charset="0"/>
                          <a:cs typeface="Arial" charset="0"/>
                        </a:rPr>
                        <a:t>. </a:t>
                      </a:r>
                      <a:endParaRPr kumimoji="0" lang="en-US" sz="5300" b="0" i="0" u="none" strike="noStrike" cap="none" normalizeH="0" baseline="0" dirty="0">
                        <a:ln>
                          <a:noFill/>
                        </a:ln>
                        <a:solidFill>
                          <a:srgbClr val="FFFF00"/>
                        </a:solidFill>
                        <a:effectLst/>
                        <a:latin typeface="Coptic1" pitchFamily="2"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3" name="Group 25">
            <a:extLst>
              <a:ext uri="{FF2B5EF4-FFF2-40B4-BE49-F238E27FC236}">
                <a16:creationId xmlns:a16="http://schemas.microsoft.com/office/drawing/2014/main" id="{9B4696B2-7FD0-E966-575B-119A39979E54}"/>
              </a:ext>
            </a:extLst>
          </p:cNvPr>
          <p:cNvGraphicFramePr>
            <a:graphicFrameLocks noGrp="1"/>
          </p:cNvGraphicFramePr>
          <p:nvPr/>
        </p:nvGraphicFramePr>
        <p:xfrm>
          <a:off x="1676400" y="112100"/>
          <a:ext cx="8839200" cy="384048"/>
        </p:xfrm>
        <a:graphic>
          <a:graphicData uri="http://schemas.openxmlformats.org/drawingml/2006/table">
            <a:tbl>
              <a:tblPr/>
              <a:tblGrid>
                <a:gridCol w="8839200">
                  <a:extLst>
                    <a:ext uri="{9D8B030D-6E8A-4147-A177-3AD203B41FA5}">
                      <a16:colId xmlns:a16="http://schemas.microsoft.com/office/drawing/2014/main" val="20000"/>
                    </a:ext>
                  </a:extLst>
                </a:gridCol>
              </a:tblGrid>
              <a:tr h="384048">
                <a:tc>
                  <a:txBody>
                    <a:bodyPr/>
                    <a:lstStyle/>
                    <a:p>
                      <a:pPr lvl="0" algn="ctr" defTabSz="914400" fontAlgn="base">
                        <a:lnSpc>
                          <a:spcPct val="80000"/>
                        </a:lnSpc>
                        <a:spcBef>
                          <a:spcPct val="0"/>
                        </a:spcBef>
                        <a:spcAft>
                          <a:spcPct val="0"/>
                        </a:spcAft>
                        <a:defRPr/>
                      </a:pPr>
                      <a:r>
                        <a:rPr kumimoji="0" lang="fr-FR" sz="2400" b="0" i="0" u="none" strike="noStrike" cap="none" normalizeH="0" baseline="0" dirty="0">
                          <a:ln>
                            <a:noFill/>
                          </a:ln>
                          <a:solidFill>
                            <a:schemeClr val="tx1"/>
                          </a:solidFill>
                          <a:effectLst/>
                          <a:latin typeface="Arial" charset="0"/>
                          <a:cs typeface="Arial" charset="0"/>
                        </a:rPr>
                        <a:t>La Vierge Maire - </a:t>
                      </a:r>
                      <a:r>
                        <a:rPr kumimoji="0" lang="ar-AE" sz="2400" b="0" i="0" u="none" strike="noStrike" cap="none" normalizeH="0" baseline="0" dirty="0">
                          <a:ln>
                            <a:noFill/>
                          </a:ln>
                          <a:solidFill>
                            <a:schemeClr val="tx1"/>
                          </a:solidFill>
                          <a:effectLst/>
                          <a:latin typeface="Arial" charset="0"/>
                          <a:cs typeface="Arial" charset="0"/>
                        </a:rPr>
                        <a:t>العذراء مريم</a:t>
                      </a:r>
                      <a:endParaRPr lang="en-CA" sz="2400" dirty="0">
                        <a:solidFill>
                          <a:srgbClr val="FFFFFF"/>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8AD7C-6761-A841-2369-A46840D20CCB}"/>
            </a:ext>
          </a:extLst>
        </p:cNvPr>
        <p:cNvGrpSpPr/>
        <p:nvPr/>
      </p:nvGrpSpPr>
      <p:grpSpPr>
        <a:xfrm>
          <a:off x="0" y="0"/>
          <a:ext cx="0" cy="0"/>
          <a:chOff x="0" y="0"/>
          <a:chExt cx="0" cy="0"/>
        </a:xfrm>
      </p:grpSpPr>
      <p:graphicFrame>
        <p:nvGraphicFramePr>
          <p:cNvPr id="12851231" name="Group 31">
            <a:extLst>
              <a:ext uri="{FF2B5EF4-FFF2-40B4-BE49-F238E27FC236}">
                <a16:creationId xmlns:a16="http://schemas.microsoft.com/office/drawing/2014/main" id="{883CB537-836E-8B13-2BC6-4885A7ECEA34}"/>
              </a:ext>
            </a:extLst>
          </p:cNvPr>
          <p:cNvGraphicFramePr>
            <a:graphicFrameLocks noGrp="1"/>
          </p:cNvGraphicFramePr>
          <p:nvPr/>
        </p:nvGraphicFramePr>
        <p:xfrm>
          <a:off x="0" y="-2477"/>
          <a:ext cx="12192000" cy="6265334"/>
        </p:xfrm>
        <a:graphic>
          <a:graphicData uri="http://schemas.openxmlformats.org/drawingml/2006/table">
            <a:tbl>
              <a:tblPr/>
              <a:tblGrid>
                <a:gridCol w="8065477">
                  <a:extLst>
                    <a:ext uri="{9D8B030D-6E8A-4147-A177-3AD203B41FA5}">
                      <a16:colId xmlns:a16="http://schemas.microsoft.com/office/drawing/2014/main" val="20000"/>
                    </a:ext>
                  </a:extLst>
                </a:gridCol>
                <a:gridCol w="4126523">
                  <a:extLst>
                    <a:ext uri="{9D8B030D-6E8A-4147-A177-3AD203B41FA5}">
                      <a16:colId xmlns:a16="http://schemas.microsoft.com/office/drawing/2014/main" val="20001"/>
                    </a:ext>
                  </a:extLst>
                </a:gridCol>
              </a:tblGrid>
              <a:tr h="2867187">
                <a:tc>
                  <a:txBody>
                    <a:bodyPr/>
                    <a:lstStyle/>
                    <a:p>
                      <a:pPr algn="ctr" rtl="0"/>
                      <a:r>
                        <a:rPr lang="fr-FR" sz="2700" b="0" i="0" u="none" strike="noStrike" kern="1200" baseline="0" dirty="0">
                          <a:solidFill>
                            <a:schemeClr val="tx1"/>
                          </a:solidFill>
                          <a:latin typeface="+mn-lt"/>
                          <a:ea typeface="+mn-ea"/>
                          <a:cs typeface="+mn-cs"/>
                        </a:rPr>
                        <a:t>Nous nous prosternons devant Lui afin qu’Il nous accorde, </a:t>
                      </a:r>
                    </a:p>
                    <a:p>
                      <a:pPr algn="ctr" rtl="0"/>
                      <a:r>
                        <a:rPr lang="fr-FR" sz="3200" b="0" i="0" u="none" strike="noStrike" kern="1200" baseline="0" dirty="0">
                          <a:solidFill>
                            <a:schemeClr val="tx1"/>
                          </a:solidFill>
                          <a:latin typeface="+mn-lt"/>
                          <a:ea typeface="+mn-ea"/>
                          <a:cs typeface="+mn-cs"/>
                        </a:rPr>
                        <a:t>une place avec les enfants </a:t>
                      </a:r>
                    </a:p>
                    <a:p>
                      <a:pPr algn="ctr" rtl="0"/>
                      <a:r>
                        <a:rPr lang="fr-FR" sz="3200" b="0" i="0" u="none" strike="noStrike" kern="1200" baseline="0" dirty="0">
                          <a:solidFill>
                            <a:schemeClr val="tx1"/>
                          </a:solidFill>
                          <a:latin typeface="+mn-lt"/>
                          <a:ea typeface="+mn-ea"/>
                          <a:cs typeface="+mn-cs"/>
                        </a:rPr>
                        <a:t>qu’a tué Hérode, </a:t>
                      </a:r>
                    </a:p>
                    <a:p>
                      <a:pPr algn="ctr" rtl="0"/>
                      <a:r>
                        <a:rPr lang="fr-FR" sz="3200" b="0" i="0" u="none" strike="noStrike" kern="1200" baseline="0" dirty="0">
                          <a:solidFill>
                            <a:schemeClr val="tx1"/>
                          </a:solidFill>
                          <a:latin typeface="+mn-lt"/>
                          <a:ea typeface="+mn-ea"/>
                          <a:cs typeface="+mn-cs"/>
                        </a:rPr>
                        <a:t>au jour du jugement. </a:t>
                      </a:r>
                      <a:endParaRPr kumimoji="0" lang="fr-CA" sz="3200" b="0" i="0" u="none" strike="noStrike" cap="none" normalizeH="0" baseline="0" dirty="0">
                        <a:ln>
                          <a:noFill/>
                        </a:ln>
                        <a:solidFill>
                          <a:schemeClr val="tx1"/>
                        </a:solidFill>
                        <a:effectLst/>
                        <a:latin typeface="Arial" charset="0"/>
                        <a:cs typeface="Arial" charset="0"/>
                      </a:endParaRPr>
                    </a:p>
                  </a:txBody>
                  <a:tcPr marL="144000" marR="144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kern="1200" cap="none" normalizeH="0" baseline="0" dirty="0">
                          <a:ln>
                            <a:noFill/>
                          </a:ln>
                          <a:solidFill>
                            <a:schemeClr val="tx1"/>
                          </a:solidFill>
                          <a:effectLst/>
                          <a:latin typeface="Arial" charset="0"/>
                          <a:ea typeface="+mn-ea"/>
                          <a:cs typeface="Arial" charset="0"/>
                        </a:rPr>
                        <a:t>نسجد له لكي يُنعِم لنا</a:t>
                      </a:r>
                      <a:r>
                        <a:rPr kumimoji="0" lang="ar-SA" sz="3700" b="0" i="0" u="none" strike="noStrike" kern="1200" cap="none" normalizeH="0" baseline="0" dirty="0">
                          <a:ln>
                            <a:noFill/>
                          </a:ln>
                          <a:solidFill>
                            <a:schemeClr val="tx1"/>
                          </a:solidFill>
                          <a:effectLst/>
                          <a:latin typeface="Arial" charset="0"/>
                          <a:ea typeface="+mn-ea"/>
                          <a:cs typeface="Arial" charset="0"/>
                        </a:rPr>
                        <a:t>، </a:t>
                      </a:r>
                      <a:endParaRPr kumimoji="0" lang="fr-FR" sz="3700" b="0" i="0" u="none" strike="noStrike" kern="1200" cap="none" normalizeH="0" baseline="0" dirty="0">
                        <a:ln>
                          <a:noFill/>
                        </a:ln>
                        <a:solidFill>
                          <a:schemeClr val="tx1"/>
                        </a:solidFill>
                        <a:effectLst/>
                        <a:latin typeface="Arial" charset="0"/>
                        <a:ea typeface="+mn-ea"/>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kern="1200" cap="none" normalizeH="0" baseline="0" dirty="0">
                          <a:ln>
                            <a:noFill/>
                          </a:ln>
                          <a:solidFill>
                            <a:schemeClr val="tx1"/>
                          </a:solidFill>
                          <a:effectLst/>
                          <a:latin typeface="Arial" charset="0"/>
                          <a:ea typeface="+mn-ea"/>
                          <a:cs typeface="Arial" charset="0"/>
                        </a:rPr>
                        <a:t>بنصيبٍ مع الأطفال</a:t>
                      </a:r>
                      <a:r>
                        <a:rPr kumimoji="0" lang="ar-SA" sz="3700" b="0" i="0" u="none" strike="noStrike" kern="1200" cap="none" normalizeH="0" baseline="0" dirty="0">
                          <a:ln>
                            <a:noFill/>
                          </a:ln>
                          <a:solidFill>
                            <a:schemeClr val="tx1"/>
                          </a:solidFill>
                          <a:effectLst/>
                          <a:latin typeface="Arial" charset="0"/>
                          <a:ea typeface="+mn-ea"/>
                          <a:cs typeface="Arial" charset="0"/>
                        </a:rPr>
                        <a:t>، </a:t>
                      </a:r>
                      <a:endParaRPr kumimoji="0" lang="ar-EG" sz="3700" b="0" i="0" u="none" strike="noStrike" kern="1200" cap="none" normalizeH="0" baseline="0" dirty="0">
                        <a:ln>
                          <a:noFill/>
                        </a:ln>
                        <a:solidFill>
                          <a:schemeClr val="tx1"/>
                        </a:solidFill>
                        <a:effectLst/>
                        <a:latin typeface="Arial" charset="0"/>
                        <a:ea typeface="+mn-ea"/>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kern="1200" cap="none" normalizeH="0" baseline="0" dirty="0">
                          <a:ln>
                            <a:noFill/>
                          </a:ln>
                          <a:solidFill>
                            <a:schemeClr val="tx1"/>
                          </a:solidFill>
                          <a:effectLst/>
                          <a:latin typeface="Arial" charset="0"/>
                          <a:ea typeface="+mn-ea"/>
                          <a:cs typeface="Arial" charset="0"/>
                        </a:rPr>
                        <a:t>الذين</a:t>
                      </a:r>
                      <a:r>
                        <a:rPr kumimoji="0" lang="fr-FR" sz="3700" b="0" i="0" u="none" strike="noStrike" kern="1200" cap="none" normalizeH="0" baseline="0" dirty="0">
                          <a:ln>
                            <a:noFill/>
                          </a:ln>
                          <a:solidFill>
                            <a:schemeClr val="tx1"/>
                          </a:solidFill>
                          <a:effectLst/>
                          <a:latin typeface="Arial" charset="0"/>
                          <a:ea typeface="+mn-ea"/>
                          <a:cs typeface="Arial" charset="0"/>
                        </a:rPr>
                        <a:t> </a:t>
                      </a:r>
                      <a:r>
                        <a:rPr kumimoji="0" lang="ar-EG" sz="3700" b="0" i="0" u="none" strike="noStrike" kern="1200" cap="none" normalizeH="0" baseline="0" dirty="0">
                          <a:ln>
                            <a:noFill/>
                          </a:ln>
                          <a:solidFill>
                            <a:schemeClr val="tx1"/>
                          </a:solidFill>
                          <a:effectLst/>
                          <a:latin typeface="Arial" charset="0"/>
                          <a:ea typeface="+mn-ea"/>
                          <a:cs typeface="Arial" charset="0"/>
                        </a:rPr>
                        <a:t>قتلهم هيرودس</a:t>
                      </a:r>
                      <a:r>
                        <a:rPr kumimoji="0" lang="ar-SA" sz="3700" b="0" i="0" u="none" strike="noStrike" kern="1200" cap="none" normalizeH="0" baseline="0" dirty="0">
                          <a:ln>
                            <a:noFill/>
                          </a:ln>
                          <a:solidFill>
                            <a:schemeClr val="tx1"/>
                          </a:solidFill>
                          <a:effectLst/>
                          <a:latin typeface="Arial" charset="0"/>
                          <a:ea typeface="+mn-ea"/>
                          <a:cs typeface="Arial" charset="0"/>
                        </a:rPr>
                        <a:t>، </a:t>
                      </a:r>
                      <a:endParaRPr kumimoji="0" lang="fr-FR" sz="3700" b="0" i="0" u="none" strike="noStrike" kern="1200" cap="none" normalizeH="0" baseline="0" dirty="0">
                        <a:ln>
                          <a:noFill/>
                        </a:ln>
                        <a:solidFill>
                          <a:schemeClr val="tx1"/>
                        </a:solidFill>
                        <a:effectLst/>
                        <a:latin typeface="Arial" charset="0"/>
                        <a:ea typeface="+mn-ea"/>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kern="1200" cap="none" normalizeH="0" baseline="0" dirty="0">
                          <a:ln>
                            <a:noFill/>
                          </a:ln>
                          <a:solidFill>
                            <a:schemeClr val="tx1"/>
                          </a:solidFill>
                          <a:effectLst/>
                          <a:latin typeface="Arial" charset="0"/>
                          <a:ea typeface="+mn-ea"/>
                          <a:cs typeface="Arial" charset="0"/>
                        </a:rPr>
                        <a:t>في يوم</a:t>
                      </a:r>
                      <a:r>
                        <a:rPr kumimoji="0" lang="fr-FR" sz="3700" b="0" i="0" u="none" strike="noStrike" kern="1200" cap="none" normalizeH="0" baseline="0" dirty="0">
                          <a:ln>
                            <a:noFill/>
                          </a:ln>
                          <a:solidFill>
                            <a:schemeClr val="tx1"/>
                          </a:solidFill>
                          <a:effectLst/>
                          <a:latin typeface="Arial" charset="0"/>
                          <a:ea typeface="+mn-ea"/>
                          <a:cs typeface="Arial" charset="0"/>
                        </a:rPr>
                        <a:t> </a:t>
                      </a:r>
                      <a:r>
                        <a:rPr kumimoji="0" lang="ar-EG" sz="3700" b="0" i="0" u="none" strike="noStrike" kern="1200" cap="none" normalizeH="0" baseline="0" dirty="0">
                          <a:ln>
                            <a:noFill/>
                          </a:ln>
                          <a:solidFill>
                            <a:schemeClr val="tx1"/>
                          </a:solidFill>
                          <a:effectLst/>
                          <a:latin typeface="Arial" charset="0"/>
                          <a:ea typeface="+mn-ea"/>
                          <a:cs typeface="Arial" charset="0"/>
                        </a:rPr>
                        <a:t>الدينونة. </a:t>
                      </a:r>
                      <a:endParaRPr kumimoji="0" lang="en-US" sz="3700" b="0" i="0" u="none" strike="noStrike" kern="1200" cap="none" normalizeH="0" baseline="0" dirty="0">
                        <a:ln>
                          <a:noFill/>
                        </a:ln>
                        <a:solidFill>
                          <a:schemeClr val="tx1"/>
                        </a:solidFill>
                        <a:effectLst/>
                        <a:latin typeface="Arial" charset="0"/>
                        <a:ea typeface="+mn-ea"/>
                        <a:cs typeface="Arial" charset="0"/>
                      </a:endParaRPr>
                    </a:p>
                  </a:txBody>
                  <a:tcPr marL="144000" marR="144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98147">
                <a:tc gridSpan="2">
                  <a:txBody>
                    <a:bodyPr/>
                    <a:lstStyle/>
                    <a:p>
                      <a:pPr algn="ctr" rtl="0"/>
                      <a:r>
                        <a:rPr lang="fr-FR" sz="5300" b="0" i="0" u="none" strike="noStrike" kern="1200" baseline="0" dirty="0" err="1">
                          <a:solidFill>
                            <a:srgbClr val="FFFF00"/>
                          </a:solidFill>
                          <a:latin typeface="Coptic1" pitchFamily="2" charset="0"/>
                          <a:ea typeface="+mn-ea"/>
                          <a:cs typeface="+mn-cs"/>
                        </a:rPr>
                        <a:t>Tenouwst</a:t>
                      </a:r>
                      <a:r>
                        <a:rPr lang="fr-FR" sz="5300" b="0" i="0" u="none" strike="noStrike" kern="1200" baseline="0" dirty="0">
                          <a:solidFill>
                            <a:srgbClr val="FFFF00"/>
                          </a:solidFill>
                          <a:latin typeface="Coptic1" pitchFamily="2" charset="0"/>
                          <a:ea typeface="+mn-ea"/>
                          <a:cs typeface="+mn-cs"/>
                        </a:rPr>
                        <a:t> </a:t>
                      </a:r>
                      <a:r>
                        <a:rPr lang="fr-FR" sz="5300" b="0" i="0" u="none" strike="noStrike" kern="1200" baseline="0" dirty="0" err="1">
                          <a:solidFill>
                            <a:srgbClr val="FFFF00"/>
                          </a:solidFill>
                          <a:latin typeface="Coptic1" pitchFamily="2" charset="0"/>
                          <a:ea typeface="+mn-ea"/>
                          <a:cs typeface="+mn-cs"/>
                        </a:rPr>
                        <a:t>m~mof</a:t>
                      </a:r>
                      <a:r>
                        <a:rPr lang="fr-FR" sz="5300" b="0" i="0" u="none" strike="noStrike" kern="1200" baseline="0" dirty="0">
                          <a:solidFill>
                            <a:srgbClr val="FFFF00"/>
                          </a:solidFill>
                          <a:latin typeface="Coptic1" pitchFamily="2" charset="0"/>
                          <a:ea typeface="+mn-ea"/>
                          <a:cs typeface="+mn-cs"/>
                        </a:rPr>
                        <a:t> </a:t>
                      </a:r>
                      <a:r>
                        <a:rPr lang="fr-FR" sz="5300" b="0" i="0" u="none" strike="noStrike" kern="1200" baseline="0" dirty="0" err="1">
                          <a:solidFill>
                            <a:srgbClr val="FFFF00"/>
                          </a:solidFill>
                          <a:latin typeface="Coptic1" pitchFamily="2" charset="0"/>
                          <a:ea typeface="+mn-ea"/>
                          <a:cs typeface="+mn-cs"/>
                        </a:rPr>
                        <a:t>n~teferh~mot</a:t>
                      </a:r>
                      <a:r>
                        <a:rPr lang="fr-FR" sz="5300" b="0" i="0" u="none" strike="noStrike" kern="1200" baseline="0" dirty="0">
                          <a:solidFill>
                            <a:srgbClr val="FFFF00"/>
                          </a:solidFill>
                          <a:latin typeface="Coptic1" pitchFamily="2" charset="0"/>
                          <a:ea typeface="+mn-ea"/>
                          <a:cs typeface="+mn-cs"/>
                        </a:rPr>
                        <a:t> nan : </a:t>
                      </a:r>
                      <a:br>
                        <a:rPr lang="fr-FR" sz="5300" b="0" i="0" u="none" strike="noStrike" kern="1200" baseline="0" dirty="0">
                          <a:solidFill>
                            <a:srgbClr val="FFFF00"/>
                          </a:solidFill>
                          <a:latin typeface="Coptic1" pitchFamily="2" charset="0"/>
                          <a:ea typeface="+mn-ea"/>
                          <a:cs typeface="+mn-cs"/>
                        </a:rPr>
                      </a:br>
                      <a:r>
                        <a:rPr lang="fr-FR" sz="5300" b="0" i="0" u="none" strike="noStrike" kern="1200" baseline="0" dirty="0" err="1">
                          <a:solidFill>
                            <a:srgbClr val="FFFF00"/>
                          </a:solidFill>
                          <a:latin typeface="Coptic1" pitchFamily="2" charset="0"/>
                          <a:ea typeface="+mn-ea"/>
                          <a:cs typeface="+mn-cs"/>
                        </a:rPr>
                        <a:t>n~oumets~v</a:t>
                      </a:r>
                      <a:r>
                        <a:rPr lang="fr-FR" sz="5300" b="0" i="0" u="none" strike="noStrike" kern="1200" baseline="0" dirty="0">
                          <a:solidFill>
                            <a:srgbClr val="FFFF00"/>
                          </a:solidFill>
                          <a:latin typeface="Coptic1" pitchFamily="2" charset="0"/>
                          <a:ea typeface="+mn-ea"/>
                          <a:cs typeface="+mn-cs"/>
                        </a:rPr>
                        <a:t>/r nem </a:t>
                      </a:r>
                      <a:r>
                        <a:rPr lang="fr-FR" sz="5300" b="0" i="0" u="none" strike="noStrike" kern="1200" baseline="0" dirty="0" err="1">
                          <a:solidFill>
                            <a:srgbClr val="FFFF00"/>
                          </a:solidFill>
                          <a:latin typeface="Coptic1" pitchFamily="2" charset="0"/>
                          <a:ea typeface="+mn-ea"/>
                          <a:cs typeface="+mn-cs"/>
                        </a:rPr>
                        <a:t>nia~lwoui</a:t>
                      </a:r>
                      <a:r>
                        <a:rPr lang="fr-FR" sz="5300" b="0" i="0" u="none" strike="noStrike" kern="1200" baseline="0" dirty="0">
                          <a:solidFill>
                            <a:srgbClr val="FFFF00"/>
                          </a:solidFill>
                          <a:latin typeface="Coptic1" pitchFamily="2" charset="0"/>
                          <a:ea typeface="+mn-ea"/>
                          <a:cs typeface="+mn-cs"/>
                        </a:rPr>
                        <a:t>~ : </a:t>
                      </a:r>
                      <a:r>
                        <a:rPr lang="fr-FR" sz="5300" b="0" i="0" u="none" strike="noStrike" kern="1200" baseline="0" dirty="0" err="1">
                          <a:solidFill>
                            <a:srgbClr val="FFFF00"/>
                          </a:solidFill>
                          <a:latin typeface="Coptic1" pitchFamily="2" charset="0"/>
                          <a:ea typeface="+mn-ea"/>
                          <a:cs typeface="+mn-cs"/>
                        </a:rPr>
                        <a:t>etafqoybou</a:t>
                      </a:r>
                      <a:r>
                        <a:rPr lang="fr-FR" sz="5300" b="0" i="0" u="none" strike="noStrike" kern="1200" baseline="0" dirty="0">
                          <a:solidFill>
                            <a:srgbClr val="FFFF00"/>
                          </a:solidFill>
                          <a:latin typeface="Coptic1" pitchFamily="2" charset="0"/>
                          <a:ea typeface="+mn-ea"/>
                          <a:cs typeface="+mn-cs"/>
                        </a:rPr>
                        <a:t> </a:t>
                      </a:r>
                      <a:r>
                        <a:rPr lang="fr-FR" sz="5300" b="0" i="0" u="none" strike="noStrike" kern="1200" baseline="0" dirty="0" err="1">
                          <a:solidFill>
                            <a:srgbClr val="FFFF00"/>
                          </a:solidFill>
                          <a:latin typeface="Coptic1" pitchFamily="2" charset="0"/>
                          <a:ea typeface="+mn-ea"/>
                          <a:cs typeface="+mn-cs"/>
                        </a:rPr>
                        <a:t>n~je</a:t>
                      </a:r>
                      <a:r>
                        <a:rPr lang="fr-FR" sz="5300" b="0" i="0" u="none" strike="noStrike" kern="1200" baseline="0" dirty="0">
                          <a:solidFill>
                            <a:srgbClr val="FFFF00"/>
                          </a:solidFill>
                          <a:latin typeface="Coptic1" pitchFamily="2" charset="0"/>
                          <a:ea typeface="+mn-ea"/>
                          <a:cs typeface="+mn-cs"/>
                        </a:rPr>
                        <a:t> ?</a:t>
                      </a:r>
                      <a:r>
                        <a:rPr lang="fr-FR" sz="5300" b="0" i="0" u="none" strike="noStrike" kern="1200" baseline="0" dirty="0" err="1">
                          <a:solidFill>
                            <a:srgbClr val="FFFF00"/>
                          </a:solidFill>
                          <a:latin typeface="Coptic1" pitchFamily="2" charset="0"/>
                          <a:ea typeface="+mn-ea"/>
                          <a:cs typeface="+mn-cs"/>
                        </a:rPr>
                        <a:t>rwd</a:t>
                      </a:r>
                      <a:r>
                        <a:rPr lang="fr-FR" sz="5300" b="0" i="0" u="none" strike="noStrike" kern="1200" baseline="0" dirty="0">
                          <a:solidFill>
                            <a:srgbClr val="FFFF00"/>
                          </a:solidFill>
                          <a:latin typeface="Coptic1" pitchFamily="2" charset="0"/>
                          <a:ea typeface="+mn-ea"/>
                          <a:cs typeface="+mn-cs"/>
                        </a:rPr>
                        <a:t>/c : </a:t>
                      </a:r>
                      <a:br>
                        <a:rPr lang="fr-FR" sz="5300" b="0" i="0" u="none" strike="noStrike" kern="1200" baseline="0" dirty="0">
                          <a:solidFill>
                            <a:srgbClr val="FFFF00"/>
                          </a:solidFill>
                          <a:latin typeface="Coptic1" pitchFamily="2" charset="0"/>
                          <a:ea typeface="+mn-ea"/>
                          <a:cs typeface="+mn-cs"/>
                        </a:rPr>
                      </a:br>
                      <a:r>
                        <a:rPr lang="fr-FR" sz="5300" b="0" i="0" u="none" strike="noStrike" kern="1200" baseline="0" dirty="0" err="1">
                          <a:solidFill>
                            <a:srgbClr val="FFFF00"/>
                          </a:solidFill>
                          <a:latin typeface="Coptic1" pitchFamily="2" charset="0"/>
                          <a:ea typeface="+mn-ea"/>
                          <a:cs typeface="+mn-cs"/>
                        </a:rPr>
                        <a:t>qen</a:t>
                      </a:r>
                      <a:r>
                        <a:rPr lang="fr-FR" sz="5300" b="0" i="0" u="none" strike="noStrike" kern="1200" baseline="0" dirty="0">
                          <a:solidFill>
                            <a:srgbClr val="FFFF00"/>
                          </a:solidFill>
                          <a:latin typeface="Coptic1" pitchFamily="2" charset="0"/>
                          <a:ea typeface="+mn-ea"/>
                          <a:cs typeface="+mn-cs"/>
                        </a:rPr>
                        <a:t> </a:t>
                      </a:r>
                      <a:r>
                        <a:rPr lang="fr-FR" sz="5300" b="0" i="0" u="none" strike="noStrike" kern="1200" baseline="0" dirty="0" err="1">
                          <a:solidFill>
                            <a:srgbClr val="FFFF00"/>
                          </a:solidFill>
                          <a:latin typeface="Coptic1" pitchFamily="2" charset="0"/>
                          <a:ea typeface="+mn-ea"/>
                          <a:cs typeface="+mn-cs"/>
                        </a:rPr>
                        <a:t>pie~hoou</a:t>
                      </a:r>
                      <a:r>
                        <a:rPr lang="fr-FR" sz="5300" b="0" i="0" u="none" strike="noStrike" kern="1200" baseline="0" dirty="0">
                          <a:solidFill>
                            <a:srgbClr val="FFFF00"/>
                          </a:solidFill>
                          <a:latin typeface="Coptic1" pitchFamily="2" charset="0"/>
                          <a:ea typeface="+mn-ea"/>
                          <a:cs typeface="+mn-cs"/>
                        </a:rPr>
                        <a:t> n~]</a:t>
                      </a:r>
                      <a:r>
                        <a:rPr lang="fr-FR" sz="5300" b="0" i="0" u="none" strike="noStrike" kern="1200" baseline="0" dirty="0" err="1">
                          <a:solidFill>
                            <a:srgbClr val="FFFF00"/>
                          </a:solidFill>
                          <a:latin typeface="Coptic1" pitchFamily="2" charset="0"/>
                          <a:ea typeface="+mn-ea"/>
                          <a:cs typeface="+mn-cs"/>
                        </a:rPr>
                        <a:t>k~ric</a:t>
                      </a:r>
                      <a:r>
                        <a:rPr lang="fr-FR" sz="5300" b="0" i="0" u="none" strike="noStrike" kern="1200" baseline="0" dirty="0">
                          <a:solidFill>
                            <a:srgbClr val="FFFF00"/>
                          </a:solidFill>
                          <a:latin typeface="Coptic1" pitchFamily="2" charset="0"/>
                          <a:ea typeface="+mn-ea"/>
                          <a:cs typeface="+mn-cs"/>
                        </a:rPr>
                        <a:t>/c. </a:t>
                      </a:r>
                      <a:endParaRPr kumimoji="0" lang="en-US" sz="5300" b="0" i="0" u="none" strike="noStrike" cap="none" normalizeH="0" baseline="0" dirty="0">
                        <a:ln>
                          <a:noFill/>
                        </a:ln>
                        <a:solidFill>
                          <a:srgbClr val="FFFF00"/>
                        </a:solidFill>
                        <a:effectLst/>
                        <a:latin typeface="Coptic1" pitchFamily="2" charset="0"/>
                        <a:cs typeface="Arial" charset="0"/>
                      </a:endParaRP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
        <p:nvSpPr>
          <p:cNvPr id="7" name="AutoShape 36">
            <a:hlinkClick r:id="rId3" action="ppaction://hlinksldjump" highlightClick="1"/>
            <a:extLst>
              <a:ext uri="{FF2B5EF4-FFF2-40B4-BE49-F238E27FC236}">
                <a16:creationId xmlns:a16="http://schemas.microsoft.com/office/drawing/2014/main" id="{CF2D5A76-6483-7915-7426-17C6D7B4B4F7}"/>
              </a:ext>
            </a:extLst>
          </p:cNvPr>
          <p:cNvSpPr>
            <a:spLocks noChangeArrowheads="1"/>
          </p:cNvSpPr>
          <p:nvPr/>
        </p:nvSpPr>
        <p:spPr bwMode="auto">
          <a:xfrm>
            <a:off x="10363200" y="6434138"/>
            <a:ext cx="1828800" cy="423863"/>
          </a:xfrm>
          <a:prstGeom prst="actionButtonBlank">
            <a:avLst/>
          </a:prstGeom>
          <a:solidFill>
            <a:schemeClr val="accent2"/>
          </a:solidFill>
          <a:ln w="12700">
            <a:solidFill>
              <a:schemeClr val="tx1"/>
            </a:solidFill>
            <a:miter lim="800000"/>
            <a:headEnd/>
            <a:tailEnd/>
          </a:ln>
        </p:spPr>
        <p:txBody>
          <a:bodyPr wrap="none" tIns="158400" bIns="158400" anchor="ctr"/>
          <a:lstStyle/>
          <a:p>
            <a:pPr marL="0" marR="0" lvl="0" indent="0" algn="ctr" defTabSz="1219170" rtl="0" eaLnBrk="1" fontAlgn="base" latinLnBrk="0" hangingPunct="1">
              <a:lnSpc>
                <a:spcPct val="80000"/>
              </a:lnSpc>
              <a:spcBef>
                <a:spcPct val="0"/>
              </a:spcBef>
              <a:spcAft>
                <a:spcPct val="0"/>
              </a:spcAft>
              <a:buClrTx/>
              <a:buSzTx/>
              <a:buFontTx/>
              <a:buNone/>
              <a:tabLst/>
              <a:defRPr/>
            </a:pPr>
            <a:r>
              <a:rPr kumimoji="0" lang="en-CA" sz="2667"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
        <p:nvSpPr>
          <p:cNvPr id="8" name="AutoShape 36">
            <a:hlinkClick r:id="rId4" action="ppaction://hlinksldjump" highlightClick="1"/>
            <a:extLst>
              <a:ext uri="{FF2B5EF4-FFF2-40B4-BE49-F238E27FC236}">
                <a16:creationId xmlns:a16="http://schemas.microsoft.com/office/drawing/2014/main" id="{0E3704D2-5FB6-9D9B-F0BE-B30A0CE3D1DB}"/>
              </a:ext>
            </a:extLst>
          </p:cNvPr>
          <p:cNvSpPr>
            <a:spLocks noChangeArrowheads="1"/>
          </p:cNvSpPr>
          <p:nvPr/>
        </p:nvSpPr>
        <p:spPr bwMode="auto">
          <a:xfrm>
            <a:off x="10464800" y="5586497"/>
            <a:ext cx="1727200" cy="762000"/>
          </a:xfrm>
          <a:prstGeom prst="actionButtonBlank">
            <a:avLst/>
          </a:prstGeom>
          <a:solidFill>
            <a:schemeClr val="accent2"/>
          </a:solidFill>
          <a:ln w="12700">
            <a:solidFill>
              <a:schemeClr val="tx1"/>
            </a:solidFill>
            <a:miter lim="800000"/>
            <a:headEnd/>
            <a:tailEnd/>
          </a:ln>
        </p:spPr>
        <p:txBody>
          <a:bodyPr wrap="none" tIns="158400" bIns="158400"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CA" sz="2133" b="1" i="0" u="none" strike="noStrike" kern="1200" cap="none" spc="0" normalizeH="0" baseline="0" noProof="0" dirty="0">
                <a:ln>
                  <a:noFill/>
                </a:ln>
                <a:solidFill>
                  <a:srgbClr val="FFFFFF"/>
                </a:solidFill>
                <a:effectLst/>
                <a:uLnTx/>
                <a:uFillTx/>
                <a:latin typeface="Arial" charset="0"/>
                <a:ea typeface="+mn-ea"/>
                <a:cs typeface="Arial" charset="0"/>
              </a:rPr>
              <a:t>Conclusion</a:t>
            </a:r>
          </a:p>
          <a:p>
            <a:pPr marL="0" marR="0" lvl="0" indent="0" algn="ctr" defTabSz="1219170" rtl="1" eaLnBrk="1" fontAlgn="base" latinLnBrk="0" hangingPunct="1">
              <a:lnSpc>
                <a:spcPct val="100000"/>
              </a:lnSpc>
              <a:spcBef>
                <a:spcPct val="0"/>
              </a:spcBef>
              <a:spcAft>
                <a:spcPct val="0"/>
              </a:spcAft>
              <a:buClrTx/>
              <a:buSzTx/>
              <a:buFontTx/>
              <a:buNone/>
              <a:tabLst/>
              <a:defRPr/>
            </a:pPr>
            <a:r>
              <a:rPr kumimoji="0" lang="ar-EG" sz="2667" b="0" i="0" u="none" strike="noStrike" kern="1200" cap="none" spc="0" normalizeH="0" baseline="0" noProof="0" dirty="0">
                <a:ln>
                  <a:noFill/>
                </a:ln>
                <a:solidFill>
                  <a:srgbClr val="FFFFFF"/>
                </a:solidFill>
                <a:effectLst/>
                <a:uLnTx/>
                <a:uFillTx/>
                <a:latin typeface="Arial" charset="0"/>
                <a:ea typeface="+mn-ea"/>
                <a:cs typeface="Arial" charset="0"/>
              </a:rPr>
              <a:t>الختام</a:t>
            </a:r>
            <a:endParaRPr kumimoji="0" lang="en-CA" sz="2667"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351444354"/>
      </p:ext>
    </p:extLst>
  </p:cSld>
  <p:clrMapOvr>
    <a:masterClrMapping/>
  </p:clrMapOvr>
  <p:transition/>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7D404-751A-3F3D-CD97-C55D03437026}"/>
            </a:ext>
          </a:extLst>
        </p:cNvPr>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86D286E7-1766-5F03-6B71-8997329BA1B2}"/>
              </a:ext>
            </a:extLst>
          </p:cNvPr>
          <p:cNvSpPr>
            <a:spLocks noChangeArrowheads="1"/>
          </p:cNvSpPr>
          <p:nvPr/>
        </p:nvSpPr>
        <p:spPr bwMode="auto">
          <a:xfrm>
            <a:off x="3183467" y="1765301"/>
            <a:ext cx="5825067" cy="3327399"/>
          </a:xfrm>
          <a:prstGeom prst="actionButtonBlank">
            <a:avLst/>
          </a:prstGeom>
          <a:solidFill>
            <a:schemeClr val="accent2"/>
          </a:solidFill>
          <a:ln w="12700">
            <a:solidFill>
              <a:schemeClr val="tx1"/>
            </a:solidFill>
            <a:miter lim="800000"/>
            <a:headEnd/>
            <a:tailEnd/>
          </a:ln>
        </p:spPr>
        <p:txBody>
          <a:bodyPr wrap="none" tIns="158400" bIns="158400" anchor="ctr"/>
          <a:lstStyle/>
          <a:p>
            <a:pPr marL="0" marR="0" lvl="0" indent="0" algn="ctr" defTabSz="1219170" rtl="0" eaLnBrk="1" fontAlgn="base" latinLnBrk="0" hangingPunct="1">
              <a:lnSpc>
                <a:spcPct val="80000"/>
              </a:lnSpc>
              <a:spcBef>
                <a:spcPct val="0"/>
              </a:spcBef>
              <a:spcAft>
                <a:spcPct val="0"/>
              </a:spcAft>
              <a:buClrTx/>
              <a:buSzTx/>
              <a:buFontTx/>
              <a:buNone/>
              <a:tabLst/>
              <a:defRPr/>
            </a:pPr>
            <a:r>
              <a:rPr kumimoji="0" lang="en-CA" sz="72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3026568314"/>
      </p:ext>
    </p:extLst>
  </p:cSld>
  <p:clrMapOvr>
    <a:masterClrMapping/>
  </p:clrMapOvr>
  <p:transition/>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6">
            <a:hlinkClick r:id="rId3" action="ppaction://hlinksldjump" highlightClick="1"/>
            <a:extLst>
              <a:ext uri="{FF2B5EF4-FFF2-40B4-BE49-F238E27FC236}">
                <a16:creationId xmlns:a16="http://schemas.microsoft.com/office/drawing/2014/main" id="{7CD43568-528F-A84B-0D52-40240CC7899C}"/>
              </a:ext>
            </a:extLst>
          </p:cNvPr>
          <p:cNvSpPr>
            <a:spLocks noChangeArrowheads="1"/>
          </p:cNvSpPr>
          <p:nvPr/>
        </p:nvSpPr>
        <p:spPr bwMode="auto">
          <a:xfrm>
            <a:off x="10363200" y="6434138"/>
            <a:ext cx="1828800" cy="423863"/>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graphicFrame>
        <p:nvGraphicFramePr>
          <p:cNvPr id="3" name="Group 29">
            <a:extLst>
              <a:ext uri="{FF2B5EF4-FFF2-40B4-BE49-F238E27FC236}">
                <a16:creationId xmlns:a16="http://schemas.microsoft.com/office/drawing/2014/main" id="{4A3A3525-4E99-0455-41BD-77831F748D1D}"/>
              </a:ext>
            </a:extLst>
          </p:cNvPr>
          <p:cNvGraphicFramePr>
            <a:graphicFrameLocks noGrp="1"/>
          </p:cNvGraphicFramePr>
          <p:nvPr/>
        </p:nvGraphicFramePr>
        <p:xfrm>
          <a:off x="0" y="693828"/>
          <a:ext cx="12200466" cy="5685731"/>
        </p:xfrm>
        <a:graphic>
          <a:graphicData uri="http://schemas.openxmlformats.org/drawingml/2006/table">
            <a:tbl>
              <a:tblPr/>
              <a:tblGrid>
                <a:gridCol w="6100233">
                  <a:extLst>
                    <a:ext uri="{9D8B030D-6E8A-4147-A177-3AD203B41FA5}">
                      <a16:colId xmlns:a16="http://schemas.microsoft.com/office/drawing/2014/main" val="20000"/>
                    </a:ext>
                  </a:extLst>
                </a:gridCol>
                <a:gridCol w="6100233">
                  <a:extLst>
                    <a:ext uri="{9D8B030D-6E8A-4147-A177-3AD203B41FA5}">
                      <a16:colId xmlns:a16="http://schemas.microsoft.com/office/drawing/2014/main" val="1842265531"/>
                    </a:ext>
                  </a:extLst>
                </a:gridCol>
              </a:tblGrid>
              <a:tr h="243453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 Raphael,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Qui réjouit les cœurs.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Salut à </a:t>
                      </a:r>
                      <a:r>
                        <a:rPr kumimoji="0" lang="fr-CA" sz="3200" b="0" i="0" u="none" strike="noStrike" cap="none" normalizeH="0" baseline="0" dirty="0" err="1">
                          <a:ln>
                            <a:noFill/>
                          </a:ln>
                          <a:solidFill>
                            <a:schemeClr val="tx1"/>
                          </a:solidFill>
                          <a:effectLst/>
                          <a:latin typeface="Arial" charset="0"/>
                          <a:cs typeface="Arial" charset="0"/>
                        </a:rPr>
                        <a:t>Souriel</a:t>
                      </a:r>
                      <a:r>
                        <a:rPr kumimoji="0" lang="fr-CA" sz="3200" b="0" i="0" u="none" strike="noStrike" cap="none" normalizeH="0" baseline="0" dirty="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Le trompettiste. </a:t>
                      </a:r>
                      <a:endParaRPr kumimoji="0" lang="fr-CA" sz="3200" b="0" i="0" u="none" strike="noStrike" cap="none" normalizeH="0" baseline="0" dirty="0">
                        <a:ln>
                          <a:noFill/>
                        </a:ln>
                        <a:solidFill>
                          <a:schemeClr val="tx1"/>
                        </a:solidFill>
                        <a:effectLst/>
                        <a:latin typeface="Arial"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3700" b="0" i="0" u="none" strike="noStrike" cap="none" normalizeH="0" baseline="0" dirty="0">
                          <a:ln>
                            <a:noFill/>
                          </a:ln>
                          <a:solidFill>
                            <a:schemeClr val="tx1"/>
                          </a:solidFill>
                          <a:effectLst/>
                          <a:latin typeface="Arial" charset="0"/>
                          <a:cs typeface="Arial" charset="0"/>
                        </a:rPr>
                        <a:t>السلام لرافائيل</a:t>
                      </a:r>
                      <a:r>
                        <a:rPr kumimoji="0" lang="ar-EG" sz="3700" b="0" i="0" u="none" strike="noStrike" cap="none" normalizeH="0" baseline="0" dirty="0">
                          <a:ln>
                            <a:noFill/>
                          </a:ln>
                          <a:solidFill>
                            <a:schemeClr val="tx1"/>
                          </a:solidFill>
                          <a:effectLst/>
                          <a:latin typeface="Arial" charset="0"/>
                          <a:cs typeface="Arial" charset="0"/>
                        </a:rPr>
                        <a:t>، </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3700" b="0" i="0" u="none" strike="noStrike" cap="none" normalizeH="0" baseline="0" dirty="0">
                          <a:ln>
                            <a:noFill/>
                          </a:ln>
                          <a:solidFill>
                            <a:schemeClr val="tx1"/>
                          </a:solidFill>
                          <a:effectLst/>
                          <a:latin typeface="Arial" charset="0"/>
                          <a:cs typeface="Arial" charset="0"/>
                        </a:rPr>
                        <a:t>مُفرِّح القلوب.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3700" b="0" i="0" u="none" strike="noStrike" cap="none" normalizeH="0" baseline="0" dirty="0">
                          <a:ln>
                            <a:noFill/>
                          </a:ln>
                          <a:solidFill>
                            <a:schemeClr val="tx1"/>
                          </a:solidFill>
                          <a:effectLst/>
                          <a:latin typeface="Arial" charset="0"/>
                          <a:cs typeface="Arial" charset="0"/>
                        </a:rPr>
                        <a:t>السلام </a:t>
                      </a:r>
                      <a:r>
                        <a:rPr kumimoji="0" lang="ar-EG" altLang="zh-CN" sz="3700" b="0" i="0" u="none" strike="noStrike" cap="none" normalizeH="0" baseline="0" dirty="0" err="1">
                          <a:ln>
                            <a:noFill/>
                          </a:ln>
                          <a:solidFill>
                            <a:schemeClr val="tx1"/>
                          </a:solidFill>
                          <a:effectLst/>
                          <a:latin typeface="Arial" charset="0"/>
                          <a:cs typeface="Arial" charset="0"/>
                        </a:rPr>
                        <a:t>لسوريال</a:t>
                      </a:r>
                      <a:r>
                        <a:rPr kumimoji="0" lang="ar-EG" sz="3700" b="0" i="0" u="none" strike="noStrike" cap="none" normalizeH="0" baseline="0" dirty="0">
                          <a:ln>
                            <a:noFill/>
                          </a:ln>
                          <a:solidFill>
                            <a:schemeClr val="tx1"/>
                          </a:solidFill>
                          <a:effectLst/>
                          <a:latin typeface="Arial" charset="0"/>
                          <a:cs typeface="Arial" charset="0"/>
                        </a:rPr>
                        <a:t>، </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3700" b="0" i="0" u="none" strike="noStrike" cap="none" normalizeH="0" baseline="0" dirty="0">
                          <a:ln>
                            <a:noFill/>
                          </a:ln>
                          <a:solidFill>
                            <a:schemeClr val="tx1"/>
                          </a:solidFill>
                          <a:effectLst/>
                          <a:latin typeface="Arial" charset="0"/>
                          <a:cs typeface="Arial" charset="0"/>
                        </a:rPr>
                        <a:t>المُبوِّق. </a:t>
                      </a:r>
                      <a:endParaRPr kumimoji="0" lang="ar-SA" altLang="zh-CN" sz="3700" b="0" i="0" u="none" strike="noStrike" cap="none" normalizeH="0" baseline="0" dirty="0">
                        <a:ln>
                          <a:noFill/>
                        </a:ln>
                        <a:solidFill>
                          <a:schemeClr val="tx1"/>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5120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Rava/l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p~ounof</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n~nih</a:t>
                      </a:r>
                      <a:r>
                        <a:rPr kumimoji="0" lang="en-US" sz="5300" b="0" i="0" u="none" strike="noStrike" cap="none" normalizeH="0" baseline="0" dirty="0">
                          <a:ln>
                            <a:noFill/>
                          </a:ln>
                          <a:solidFill>
                            <a:srgbClr val="FFFF00"/>
                          </a:solidFill>
                          <a:effectLst/>
                          <a:latin typeface="Coptic1" pitchFamily="2" charset="0"/>
                          <a:cs typeface="Arial" charset="0"/>
                        </a:rPr>
                        <a:t>/t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Couri/l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va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picalpict</a:t>
                      </a:r>
                      <a:r>
                        <a:rPr kumimoji="0" lang="en-US" sz="5300" b="0" i="0" u="none" strike="noStrike" cap="none" normalizeH="0" baseline="0" dirty="0">
                          <a:ln>
                            <a:noFill/>
                          </a:ln>
                          <a:solidFill>
                            <a:srgbClr val="FFFF00"/>
                          </a:solidFill>
                          <a:effectLst/>
                          <a:latin typeface="Coptic1" pitchFamily="2" charset="0"/>
                          <a:cs typeface="Arial" charset="0"/>
                        </a:rPr>
                        <a:t>/c.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4" name="Group 41">
            <a:extLst>
              <a:ext uri="{FF2B5EF4-FFF2-40B4-BE49-F238E27FC236}">
                <a16:creationId xmlns:a16="http://schemas.microsoft.com/office/drawing/2014/main" id="{883B1D7C-DC04-A175-0B19-DFA918FC6FAC}"/>
              </a:ext>
            </a:extLst>
          </p:cNvPr>
          <p:cNvGraphicFramePr>
            <a:graphicFrameLocks noGrp="1"/>
          </p:cNvGraphicFramePr>
          <p:nvPr/>
        </p:nvGraphicFramePr>
        <p:xfrm>
          <a:off x="1270000" y="18239"/>
          <a:ext cx="9652000" cy="644144"/>
        </p:xfrm>
        <a:graphic>
          <a:graphicData uri="http://schemas.openxmlformats.org/drawingml/2006/table">
            <a:tbl>
              <a:tblPr/>
              <a:tblGrid>
                <a:gridCol w="9652000">
                  <a:extLst>
                    <a:ext uri="{9D8B030D-6E8A-4147-A177-3AD203B41FA5}">
                      <a16:colId xmlns:a16="http://schemas.microsoft.com/office/drawing/2014/main" val="20000"/>
                    </a:ext>
                  </a:extLst>
                </a:gridCol>
              </a:tblGrid>
              <a:tr h="644144">
                <a:tc>
                  <a:txBody>
                    <a:bodyPr/>
                    <a:lstStyle/>
                    <a:p>
                      <a:pPr lvl="0" algn="ctr" defTabSz="914400" fontAlgn="base">
                        <a:lnSpc>
                          <a:spcPct val="80000"/>
                        </a:lnSpc>
                        <a:spcBef>
                          <a:spcPct val="0"/>
                        </a:spcBef>
                        <a:spcAft>
                          <a:spcPct val="0"/>
                        </a:spcAft>
                        <a:defRPr/>
                      </a:pPr>
                      <a:r>
                        <a:rPr lang="en-CA" sz="2100" dirty="0" err="1">
                          <a:solidFill>
                            <a:srgbClr val="FFFFFF"/>
                          </a:solidFill>
                          <a:latin typeface="Arial" charset="0"/>
                          <a:cs typeface="Arial" charset="0"/>
                        </a:rPr>
                        <a:t>Archanges</a:t>
                      </a:r>
                      <a:r>
                        <a:rPr lang="en-CA" sz="2100" dirty="0">
                          <a:solidFill>
                            <a:srgbClr val="FFFFFF"/>
                          </a:solidFill>
                          <a:latin typeface="Arial" charset="0"/>
                          <a:cs typeface="Arial" charset="0"/>
                        </a:rPr>
                        <a:t> Raphaël &amp; </a:t>
                      </a:r>
                      <a:r>
                        <a:rPr lang="en-CA" sz="2100" dirty="0" err="1">
                          <a:solidFill>
                            <a:srgbClr val="FFFFFF"/>
                          </a:solidFill>
                          <a:latin typeface="Arial" charset="0"/>
                          <a:cs typeface="Arial" charset="0"/>
                        </a:rPr>
                        <a:t>Souriel</a:t>
                      </a:r>
                      <a:endParaRPr lang="en-CA" sz="2100" dirty="0">
                        <a:solidFill>
                          <a:srgbClr val="FFFFFF"/>
                        </a:solidFill>
                        <a:latin typeface="Arial" charset="0"/>
                        <a:cs typeface="Arial" charset="0"/>
                      </a:endParaRPr>
                    </a:p>
                    <a:p>
                      <a:pPr lvl="0" algn="ctr" defTabSz="914400" rtl="1" fontAlgn="base">
                        <a:lnSpc>
                          <a:spcPct val="80000"/>
                        </a:lnSpc>
                        <a:spcBef>
                          <a:spcPct val="0"/>
                        </a:spcBef>
                        <a:spcAft>
                          <a:spcPct val="0"/>
                        </a:spcAft>
                        <a:defRPr/>
                      </a:pPr>
                      <a:r>
                        <a:rPr lang="ar-SA" sz="2400" dirty="0">
                          <a:solidFill>
                            <a:srgbClr val="FFFFFF"/>
                          </a:solidFill>
                          <a:latin typeface="Arial" charset="0"/>
                          <a:cs typeface="Arial" charset="0"/>
                        </a:rPr>
                        <a:t>رؤساء الملائكة </a:t>
                      </a:r>
                      <a:r>
                        <a:rPr lang="ar-EG" sz="2400" dirty="0">
                          <a:solidFill>
                            <a:srgbClr val="FFFFFF"/>
                          </a:solidFill>
                          <a:latin typeface="Arial" charset="0"/>
                          <a:cs typeface="Arial" charset="0"/>
                        </a:rPr>
                        <a:t>ر</a:t>
                      </a:r>
                      <a:r>
                        <a:rPr kumimoji="0" lang="ar-EG" altLang="zh-CN" sz="2400" b="0" i="0" u="none" strike="noStrike" cap="none" normalizeH="0" baseline="0" dirty="0">
                          <a:ln>
                            <a:noFill/>
                          </a:ln>
                          <a:solidFill>
                            <a:schemeClr val="tx1"/>
                          </a:solidFill>
                          <a:effectLst/>
                          <a:latin typeface="Arial" charset="0"/>
                          <a:cs typeface="Arial" charset="0"/>
                        </a:rPr>
                        <a:t>ا</a:t>
                      </a:r>
                      <a:r>
                        <a:rPr lang="ar-EG" sz="2400" dirty="0">
                          <a:solidFill>
                            <a:srgbClr val="FFFFFF"/>
                          </a:solidFill>
                          <a:latin typeface="Arial" charset="0"/>
                          <a:cs typeface="Arial" charset="0"/>
                        </a:rPr>
                        <a:t>فائيل</a:t>
                      </a:r>
                      <a:r>
                        <a:rPr lang="fr-FR" sz="2400" dirty="0">
                          <a:solidFill>
                            <a:srgbClr val="FFFFFF"/>
                          </a:solidFill>
                          <a:latin typeface="Arial" charset="0"/>
                          <a:cs typeface="Arial" charset="0"/>
                        </a:rPr>
                        <a:t> </a:t>
                      </a:r>
                      <a:r>
                        <a:rPr lang="ar-EG" sz="2400" dirty="0" err="1">
                          <a:solidFill>
                            <a:srgbClr val="FFFFFF"/>
                          </a:solidFill>
                          <a:latin typeface="Arial" charset="0"/>
                          <a:cs typeface="Arial" charset="0"/>
                        </a:rPr>
                        <a:t>وسوريال</a:t>
                      </a:r>
                      <a:endParaRPr lang="en-CA" sz="2400" dirty="0">
                        <a:solidFill>
                          <a:srgbClr val="FFFFFF"/>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14478754"/>
      </p:ext>
    </p:extLst>
  </p:cSld>
  <p:clrMapOvr>
    <a:masterClrMapping/>
  </p:clrMapOvr>
  <p:transition/>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4116915692"/>
      </p:ext>
    </p:extLst>
  </p:cSld>
  <p:clrMapOvr>
    <a:masterClrMapping/>
  </p:clrMapOvr>
  <p:transition/>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30720" name="Group 32"/>
          <p:cNvGraphicFramePr>
            <a:graphicFrameLocks noGrp="1"/>
          </p:cNvGraphicFramePr>
          <p:nvPr/>
        </p:nvGraphicFramePr>
        <p:xfrm>
          <a:off x="0" y="523778"/>
          <a:ext cx="12192000" cy="5710141"/>
        </p:xfrm>
        <a:graphic>
          <a:graphicData uri="http://schemas.openxmlformats.org/drawingml/2006/table">
            <a:tbl>
              <a:tblPr/>
              <a:tblGrid>
                <a:gridCol w="6790007">
                  <a:extLst>
                    <a:ext uri="{9D8B030D-6E8A-4147-A177-3AD203B41FA5}">
                      <a16:colId xmlns:a16="http://schemas.microsoft.com/office/drawing/2014/main" val="20000"/>
                    </a:ext>
                  </a:extLst>
                </a:gridCol>
                <a:gridCol w="5401993">
                  <a:extLst>
                    <a:ext uri="{9D8B030D-6E8A-4147-A177-3AD203B41FA5}">
                      <a16:colId xmlns:a16="http://schemas.microsoft.com/office/drawing/2014/main" val="20001"/>
                    </a:ext>
                  </a:extLst>
                </a:gridCol>
              </a:tblGrid>
              <a:tr h="24487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Nous T'implorons, ô Fils de Dieu, </a:t>
                      </a:r>
                      <a:br>
                        <a:rPr kumimoji="0" lang="fr-FR" sz="2900" b="0" i="0" u="none" strike="noStrike" cap="none" normalizeH="0" baseline="0" dirty="0">
                          <a:ln>
                            <a:noFill/>
                          </a:ln>
                          <a:solidFill>
                            <a:schemeClr val="tx1"/>
                          </a:solidFill>
                          <a:effectLst/>
                          <a:latin typeface="Arial" charset="0"/>
                          <a:cs typeface="Arial" charset="0"/>
                        </a:rPr>
                      </a:br>
                      <a:r>
                        <a:rPr kumimoji="0" lang="fr-FR" sz="2900" b="0" i="0" u="none" strike="noStrike" cap="none" normalizeH="0" baseline="0" dirty="0">
                          <a:ln>
                            <a:noFill/>
                          </a:ln>
                          <a:solidFill>
                            <a:schemeClr val="tx1"/>
                          </a:solidFill>
                          <a:effectLst/>
                          <a:latin typeface="Arial" charset="0"/>
                          <a:cs typeface="Arial" charset="0"/>
                        </a:rPr>
                        <a:t>de préserver la vie de notre patriarche, </a:t>
                      </a:r>
                      <a:br>
                        <a:rPr kumimoji="0" lang="fr-FR" sz="2900" b="0" i="0" u="none" strike="noStrike" cap="none" normalizeH="0" baseline="0" dirty="0">
                          <a:ln>
                            <a:noFill/>
                          </a:ln>
                          <a:solidFill>
                            <a:schemeClr val="tx1"/>
                          </a:solidFill>
                          <a:effectLst/>
                          <a:latin typeface="Arial" charset="0"/>
                          <a:cs typeface="Arial" charset="0"/>
                        </a:rPr>
                      </a:br>
                      <a:r>
                        <a:rPr kumimoji="0" lang="fr-FR" sz="2900" b="0" i="0" u="none" strike="noStrike" cap="none" normalizeH="0" baseline="0" dirty="0">
                          <a:ln>
                            <a:noFill/>
                          </a:ln>
                          <a:solidFill>
                            <a:schemeClr val="tx1"/>
                          </a:solidFill>
                          <a:effectLst/>
                          <a:latin typeface="Arial" charset="0"/>
                          <a:cs typeface="Arial" charset="0"/>
                        </a:rPr>
                        <a:t>pape </a:t>
                      </a:r>
                      <a:r>
                        <a:rPr kumimoji="0" lang="fr-FR" sz="2900" b="0" i="0" u="none" strike="noStrike" cap="none" normalizeH="0" baseline="0" dirty="0" err="1">
                          <a:ln>
                            <a:noFill/>
                          </a:ln>
                          <a:solidFill>
                            <a:schemeClr val="tx1"/>
                          </a:solidFill>
                          <a:effectLst/>
                          <a:latin typeface="Arial" charset="0"/>
                          <a:cs typeface="Arial" charset="0"/>
                        </a:rPr>
                        <a:t>abba</a:t>
                      </a:r>
                      <a:r>
                        <a:rPr kumimoji="0" lang="fr-FR" sz="2900" b="0" i="0" u="none" strike="noStrike" cap="none" normalizeH="0" baseline="0" dirty="0">
                          <a:ln>
                            <a:noFill/>
                          </a:ln>
                          <a:solidFill>
                            <a:schemeClr val="tx1"/>
                          </a:solidFill>
                          <a:effectLst/>
                          <a:latin typeface="Arial" charset="0"/>
                          <a:cs typeface="Arial" charset="0"/>
                        </a:rPr>
                        <a:t> </a:t>
                      </a:r>
                      <a:r>
                        <a:rPr kumimoji="0" lang="fr-FR" sz="2900" b="0" i="0" u="none" strike="noStrike" cap="none" normalizeH="0" baseline="0" dirty="0" err="1">
                          <a:ln>
                            <a:noFill/>
                          </a:ln>
                          <a:solidFill>
                            <a:schemeClr val="tx1"/>
                          </a:solidFill>
                          <a:effectLst/>
                          <a:latin typeface="Arial" charset="0"/>
                          <a:cs typeface="Arial" charset="0"/>
                        </a:rPr>
                        <a:t>Tawadros</a:t>
                      </a:r>
                      <a:r>
                        <a:rPr kumimoji="0" lang="fr-FR" sz="2900" b="0" i="0" u="none" strike="noStrike" cap="none" normalizeH="0" baseline="0" dirty="0">
                          <a:ln>
                            <a:noFill/>
                          </a:ln>
                          <a:solidFill>
                            <a:schemeClr val="tx1"/>
                          </a:solidFill>
                          <a:effectLst/>
                          <a:latin typeface="Arial" charset="0"/>
                          <a:cs typeface="Arial" charset="0"/>
                        </a:rPr>
                        <a:t> le grand prêtre ; </a:t>
                      </a:r>
                      <a:br>
                        <a:rPr kumimoji="0" lang="fr-FR" sz="2900" b="0" i="0" u="none" strike="noStrike" cap="none" normalizeH="0" baseline="0" dirty="0">
                          <a:ln>
                            <a:noFill/>
                          </a:ln>
                          <a:solidFill>
                            <a:schemeClr val="tx1"/>
                          </a:solidFill>
                          <a:effectLst/>
                          <a:latin typeface="Arial" charset="0"/>
                          <a:cs typeface="Arial" charset="0"/>
                        </a:rPr>
                      </a:br>
                      <a:r>
                        <a:rPr kumimoji="0" lang="fr-FR" sz="2900" b="0" i="0" u="none" strike="noStrike" cap="none" normalizeH="0" baseline="0" dirty="0">
                          <a:ln>
                            <a:noFill/>
                          </a:ln>
                          <a:solidFill>
                            <a:schemeClr val="tx1"/>
                          </a:solidFill>
                          <a:effectLst/>
                          <a:latin typeface="Arial" charset="0"/>
                          <a:cs typeface="Arial" charset="0"/>
                        </a:rPr>
                        <a:t>maintiens-le sur son trône. </a:t>
                      </a:r>
                      <a:endParaRPr kumimoji="0" lang="fr-CA" sz="29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نَسْأَلُكَ يَا </a:t>
                      </a:r>
                      <a:r>
                        <a:rPr kumimoji="0" lang="ar-SA" sz="3700" b="0" i="0" u="none" strike="noStrike" cap="none" normalizeH="0" baseline="0" dirty="0" err="1">
                          <a:ln>
                            <a:noFill/>
                          </a:ln>
                          <a:solidFill>
                            <a:schemeClr val="tx1"/>
                          </a:solidFill>
                          <a:effectLst/>
                          <a:latin typeface="Arial" charset="0"/>
                          <a:cs typeface="Arial" charset="0"/>
                        </a:rPr>
                        <a:t>ٱبْنَ</a:t>
                      </a:r>
                      <a:r>
                        <a:rPr kumimoji="0" lang="ar-SA"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err="1">
                          <a:ln>
                            <a:noFill/>
                          </a:ln>
                          <a:solidFill>
                            <a:schemeClr val="tx1"/>
                          </a:solidFill>
                          <a:effectLst/>
                          <a:latin typeface="Arial" charset="0"/>
                          <a:cs typeface="Arial" charset="0"/>
                        </a:rPr>
                        <a:t>ٱللّٰهِ</a:t>
                      </a:r>
                      <a:r>
                        <a:rPr kumimoji="0" lang="ar-SA" sz="3700" b="0" i="0" u="none" strike="noStrike" cap="none" normalizeH="0" baseline="0" dirty="0">
                          <a:ln>
                            <a:noFill/>
                          </a:ln>
                          <a:solidFill>
                            <a:schemeClr val="tx1"/>
                          </a:solidFill>
                          <a:effectLst/>
                          <a:latin typeface="Arial" charset="0"/>
                          <a:cs typeface="Arial" charset="0"/>
                        </a:rPr>
                        <a:t>،</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أَنْ تَحْفَظَ حَيَاةَ بَطْرِيرْكِنَا،</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بَابَا أَنْبَا </a:t>
                      </a:r>
                      <a:r>
                        <a:rPr kumimoji="0" lang="ar-SA" sz="3700" b="0" i="0" u="none" strike="noStrike" cap="none" normalizeH="0" baseline="0" dirty="0" err="1">
                          <a:ln>
                            <a:noFill/>
                          </a:ln>
                          <a:solidFill>
                            <a:schemeClr val="tx1"/>
                          </a:solidFill>
                          <a:effectLst/>
                          <a:latin typeface="Arial" charset="0"/>
                          <a:cs typeface="Arial" charset="0"/>
                        </a:rPr>
                        <a:t>تَوَاضْرُوسَ</a:t>
                      </a:r>
                      <a:r>
                        <a:rPr kumimoji="0" lang="ar-SA" sz="3700" b="0" i="0" u="none" strike="noStrike" cap="none" normalizeH="0" baseline="0" dirty="0">
                          <a:ln>
                            <a:noFill/>
                          </a:ln>
                          <a:solidFill>
                            <a:schemeClr val="tx1"/>
                          </a:solidFill>
                          <a:effectLst/>
                          <a:latin typeface="Arial" charset="0"/>
                          <a:cs typeface="Arial" charset="0"/>
                        </a:rPr>
                        <a:t> رَئِيسَ </a:t>
                      </a:r>
                      <a:r>
                        <a:rPr kumimoji="0" lang="ar-SA" sz="3700" b="0" i="0" u="none" strike="noStrike" cap="none" normalizeH="0" baseline="0" dirty="0" err="1">
                          <a:ln>
                            <a:noFill/>
                          </a:ln>
                          <a:solidFill>
                            <a:schemeClr val="tx1"/>
                          </a:solidFill>
                          <a:effectLst/>
                          <a:latin typeface="Arial" charset="0"/>
                          <a:cs typeface="Arial" charset="0"/>
                        </a:rPr>
                        <a:t>ٱلْكَهَنَةِ</a:t>
                      </a:r>
                      <a:r>
                        <a:rPr kumimoji="0" lang="ar-SA" sz="3700" b="0" i="0" u="none" strike="noStrike" cap="none" normalizeH="0" baseline="0" dirty="0">
                          <a:ln>
                            <a:noFill/>
                          </a:ln>
                          <a:solidFill>
                            <a:schemeClr val="tx1"/>
                          </a:solidFill>
                          <a:effectLst/>
                          <a:latin typeface="Arial" charset="0"/>
                          <a:cs typeface="Arial" charset="0"/>
                        </a:rPr>
                        <a:t>،</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ثَبِّتْهُ عَلَى كُرْسِيِّهِ.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6136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Ten]ho </a:t>
                      </a:r>
                      <a:r>
                        <a:rPr kumimoji="0" lang="en-US" sz="5200" b="0" i="0" u="none" strike="noStrike" cap="none" normalizeH="0" baseline="0" dirty="0" err="1">
                          <a:ln>
                            <a:noFill/>
                          </a:ln>
                          <a:solidFill>
                            <a:srgbClr val="FFFF00"/>
                          </a:solidFill>
                          <a:effectLst/>
                          <a:latin typeface="Coptic1" pitchFamily="2" charset="0"/>
                          <a:cs typeface="Arial" charset="0"/>
                        </a:rPr>
                        <a:t>e~rok</a:t>
                      </a:r>
                      <a:r>
                        <a:rPr kumimoji="0" lang="en-US" sz="5200" b="0" i="0" u="none" strike="noStrike" cap="none" normalizeH="0" baseline="0" dirty="0">
                          <a:ln>
                            <a:noFill/>
                          </a:ln>
                          <a:solidFill>
                            <a:srgbClr val="FFFF00"/>
                          </a:solidFill>
                          <a:effectLst/>
                          <a:latin typeface="Coptic1" pitchFamily="2" charset="0"/>
                          <a:cs typeface="Arial" charset="0"/>
                        </a:rPr>
                        <a:t> w~ </a:t>
                      </a:r>
                      <a:r>
                        <a:rPr kumimoji="0" lang="en-US" sz="5200" b="0" i="0" u="none" strike="noStrike" cap="none" normalizeH="0" baseline="0" dirty="0" err="1">
                          <a:ln>
                            <a:noFill/>
                          </a:ln>
                          <a:solidFill>
                            <a:srgbClr val="FFFF00"/>
                          </a:solidFill>
                          <a:effectLst/>
                          <a:latin typeface="Coptic1" pitchFamily="2" charset="0"/>
                          <a:cs typeface="Arial" charset="0"/>
                        </a:rPr>
                        <a:t>U~ioc</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Yeoc</a:t>
                      </a:r>
                      <a:r>
                        <a:rPr kumimoji="0" lang="en-US" sz="52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err="1">
                          <a:ln>
                            <a:noFill/>
                          </a:ln>
                          <a:solidFill>
                            <a:srgbClr val="FFFF00"/>
                          </a:solidFill>
                          <a:effectLst/>
                          <a:latin typeface="Coptic1" pitchFamily="2" charset="0"/>
                          <a:cs typeface="Arial" charset="0"/>
                        </a:rPr>
                        <a:t>eyreka~reh</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e~p~wnq</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m~penpatriar</a:t>
                      </a:r>
                      <a:r>
                        <a:rPr kumimoji="0" lang="en-US" sz="5200" b="0" i="0" u="none" strike="noStrike" cap="none" normalizeH="0" baseline="0" dirty="0">
                          <a:ln>
                            <a:noFill/>
                          </a:ln>
                          <a:solidFill>
                            <a:srgbClr val="FFFF00"/>
                          </a:solidFill>
                          <a:effectLst/>
                          <a:latin typeface="Coptic1" pitchFamily="2" charset="0"/>
                          <a:cs typeface="Arial" charset="0"/>
                        </a:rPr>
                        <a:t>,/c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papa abba </a:t>
                      </a:r>
                      <a:r>
                        <a:rPr kumimoji="0" lang="en-US" sz="5200" b="0" i="0" u="none" strike="noStrike" cap="none" normalizeH="0" baseline="0" dirty="0" err="1">
                          <a:ln>
                            <a:noFill/>
                          </a:ln>
                          <a:solidFill>
                            <a:srgbClr val="FFFF00"/>
                          </a:solidFill>
                          <a:effectLst/>
                          <a:latin typeface="Coptic1" pitchFamily="2" charset="0"/>
                          <a:cs typeface="Arial" charset="0"/>
                        </a:rPr>
                        <a:t>Tawadroc</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piar</a:t>
                      </a:r>
                      <a:r>
                        <a:rPr kumimoji="0" lang="en-US" sz="5200" b="0" i="0" u="none" strike="noStrike" cap="none" normalizeH="0" baseline="0" dirty="0">
                          <a:ln>
                            <a:noFill/>
                          </a:ln>
                          <a:solidFill>
                            <a:srgbClr val="FFFF00"/>
                          </a:solidFill>
                          <a:effectLst/>
                          <a:latin typeface="Coptic1" pitchFamily="2" charset="0"/>
                          <a:cs typeface="Arial" charset="0"/>
                        </a:rPr>
                        <a:t>,/</a:t>
                      </a:r>
                      <a:r>
                        <a:rPr kumimoji="0" lang="en-US" sz="5200" b="0" i="0" u="none" strike="noStrike" cap="none" normalizeH="0" baseline="0" dirty="0" err="1">
                          <a:ln>
                            <a:noFill/>
                          </a:ln>
                          <a:solidFill>
                            <a:srgbClr val="FFFF00"/>
                          </a:solidFill>
                          <a:effectLst/>
                          <a:latin typeface="Coptic1" pitchFamily="2" charset="0"/>
                          <a:cs typeface="Arial" charset="0"/>
                        </a:rPr>
                        <a:t>e~reuc</a:t>
                      </a:r>
                      <a:r>
                        <a:rPr kumimoji="0" lang="en-US" sz="5200" b="0" i="0" u="none" strike="noStrike" cap="none" normalizeH="0" baseline="0" dirty="0">
                          <a:ln>
                            <a:noFill/>
                          </a:ln>
                          <a:solidFill>
                            <a:srgbClr val="FFFF00"/>
                          </a:solidFill>
                          <a:effectLst/>
                          <a:latin typeface="Coptic1" pitchFamily="2" charset="0"/>
                          <a:cs typeface="Arial" charset="0"/>
                        </a:rPr>
                        <a:t> : </a:t>
                      </a:r>
                      <a:br>
                        <a:rPr kumimoji="0" lang="en-US" sz="5200" b="0" i="0" u="none" strike="noStrike" cap="none" normalizeH="0" baseline="0" dirty="0">
                          <a:ln>
                            <a:noFill/>
                          </a:ln>
                          <a:solidFill>
                            <a:srgbClr val="FFFF00"/>
                          </a:solidFill>
                          <a:effectLst/>
                          <a:latin typeface="Coptic1" pitchFamily="2" charset="0"/>
                          <a:cs typeface="Arial" charset="0"/>
                        </a:rPr>
                      </a:br>
                      <a:r>
                        <a:rPr kumimoji="0" lang="en-US" sz="5200" b="0" i="0" u="none" strike="noStrike" cap="none" normalizeH="0" baseline="0" dirty="0" err="1">
                          <a:ln>
                            <a:noFill/>
                          </a:ln>
                          <a:solidFill>
                            <a:srgbClr val="FFFF00"/>
                          </a:solidFill>
                          <a:effectLst/>
                          <a:latin typeface="Coptic1" pitchFamily="2" charset="0"/>
                          <a:cs typeface="Arial" charset="0"/>
                        </a:rPr>
                        <a:t>matajrof</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hijen</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pefy~ronoc</a:t>
                      </a:r>
                      <a:r>
                        <a:rPr kumimoji="0" lang="en-US" sz="52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3" name="Tableau 6">
            <a:extLst>
              <a:ext uri="{FF2B5EF4-FFF2-40B4-BE49-F238E27FC236}">
                <a16:creationId xmlns:a16="http://schemas.microsoft.com/office/drawing/2014/main" id="{70135B91-FC3A-4F81-9C6A-02427F66972B}"/>
              </a:ext>
            </a:extLst>
          </p:cNvPr>
          <p:cNvGraphicFramePr>
            <a:graphicFrameLocks noGrp="1"/>
          </p:cNvGraphicFramePr>
          <p:nvPr/>
        </p:nvGraphicFramePr>
        <p:xfrm>
          <a:off x="2032000" y="0"/>
          <a:ext cx="8128000" cy="6096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317870377"/>
                    </a:ext>
                  </a:extLst>
                </a:gridCol>
              </a:tblGrid>
              <a:tr h="60960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CA" sz="3200" dirty="0">
                          <a:solidFill>
                            <a:srgbClr val="FFFFFF"/>
                          </a:solidFill>
                          <a:latin typeface="Arial" charset="0"/>
                          <a:cs typeface="Arial" charset="0"/>
                        </a:rPr>
                        <a:t>Le </a:t>
                      </a:r>
                      <a:r>
                        <a:rPr lang="en-CA" sz="3200" dirty="0" err="1">
                          <a:solidFill>
                            <a:srgbClr val="FFFFFF"/>
                          </a:solidFill>
                          <a:latin typeface="Arial" charset="0"/>
                          <a:cs typeface="Arial" charset="0"/>
                        </a:rPr>
                        <a:t>pape</a:t>
                      </a:r>
                      <a:r>
                        <a:rPr lang="en-CA" sz="3200" dirty="0">
                          <a:solidFill>
                            <a:srgbClr val="FFFFFF"/>
                          </a:solidFill>
                          <a:latin typeface="Arial" charset="0"/>
                          <a:cs typeface="Arial" charset="0"/>
                        </a:rPr>
                        <a:t> – </a:t>
                      </a:r>
                      <a:r>
                        <a:rPr lang="ar-EG" sz="2700" dirty="0">
                          <a:solidFill>
                            <a:srgbClr val="FFFFFF"/>
                          </a:solidFill>
                          <a:latin typeface="Arial" charset="0"/>
                          <a:cs typeface="Arial" charset="0"/>
                        </a:rPr>
                        <a:t>البابا</a:t>
                      </a:r>
                      <a:endParaRPr lang="en-CA" sz="32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262140"/>
                  </a:ext>
                </a:extLst>
              </a:tr>
            </a:tbl>
          </a:graphicData>
        </a:graphic>
      </p:graphicFrame>
      <p:pic>
        <p:nvPicPr>
          <p:cNvPr id="5" name="Picture 2">
            <a:extLst>
              <a:ext uri="{FF2B5EF4-FFF2-40B4-BE49-F238E27FC236}">
                <a16:creationId xmlns:a16="http://schemas.microsoft.com/office/drawing/2014/main" id="{1F3EAE8B-8921-79D9-FEAB-D25AC138FD5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415"/>
          <a:stretch/>
        </p:blipFill>
        <p:spPr bwMode="auto">
          <a:xfrm>
            <a:off x="10935288" y="5487643"/>
            <a:ext cx="1256713" cy="1370357"/>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865383"/>
      </p:ext>
    </p:extLst>
  </p:cSld>
  <p:clrMapOvr>
    <a:masterClrMapping/>
  </p:clrMapOvr>
  <p:transition/>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32765" name="Group 29"/>
          <p:cNvGraphicFramePr>
            <a:graphicFrameLocks noGrp="1"/>
          </p:cNvGraphicFramePr>
          <p:nvPr/>
        </p:nvGraphicFramePr>
        <p:xfrm>
          <a:off x="0" y="525801"/>
          <a:ext cx="12192000" cy="5628640"/>
        </p:xfrm>
        <a:graphic>
          <a:graphicData uri="http://schemas.openxmlformats.org/drawingml/2006/table">
            <a:tbl>
              <a:tblPr/>
              <a:tblGrid>
                <a:gridCol w="6922576">
                  <a:extLst>
                    <a:ext uri="{9D8B030D-6E8A-4147-A177-3AD203B41FA5}">
                      <a16:colId xmlns:a16="http://schemas.microsoft.com/office/drawing/2014/main" val="20000"/>
                    </a:ext>
                  </a:extLst>
                </a:gridCol>
                <a:gridCol w="5269424">
                  <a:extLst>
                    <a:ext uri="{9D8B030D-6E8A-4147-A177-3AD203B41FA5}">
                      <a16:colId xmlns:a16="http://schemas.microsoft.com/office/drawing/2014/main" val="20001"/>
                    </a:ext>
                  </a:extLst>
                </a:gridCol>
              </a:tblGrid>
              <a:tr h="23672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Et son partenaire dans le service, </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notre saint père le juste, </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err="1">
                          <a:ln>
                            <a:noFill/>
                          </a:ln>
                          <a:solidFill>
                            <a:schemeClr val="tx1"/>
                          </a:solidFill>
                          <a:effectLst/>
                          <a:latin typeface="Arial" charset="0"/>
                          <a:cs typeface="Arial" charset="0"/>
                        </a:rPr>
                        <a:t>abba</a:t>
                      </a:r>
                      <a:r>
                        <a:rPr kumimoji="0" lang="fr-FR" sz="3200" b="0" i="0" u="none" strike="noStrike" cap="none" normalizeH="0" baseline="0" dirty="0">
                          <a:ln>
                            <a:noFill/>
                          </a:ln>
                          <a:solidFill>
                            <a:schemeClr val="tx1"/>
                          </a:solidFill>
                          <a:effectLst/>
                          <a:latin typeface="Arial" charset="0"/>
                          <a:cs typeface="Arial" charset="0"/>
                        </a:rPr>
                        <a:t> Marc l'évêque ; </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maintiens-le sur son trône. </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وَشَرِيكَهُ فِي الْخِدْمَةِ،</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أَبَانَا الْقُدِّيسُ الْبَارُّ،</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أَنْبَا مَارْكُ الْأُسْقُفُ،</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ثَبِّتْهُ عَلَى كُرْسِيِّهِ.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6136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Nem </a:t>
                      </a:r>
                      <a:r>
                        <a:rPr kumimoji="0" lang="en-US" sz="5200" b="0" i="0" u="none" strike="noStrike" cap="none" normalizeH="0" baseline="0" dirty="0" err="1">
                          <a:ln>
                            <a:noFill/>
                          </a:ln>
                          <a:solidFill>
                            <a:srgbClr val="FFFF00"/>
                          </a:solidFill>
                          <a:effectLst/>
                          <a:latin typeface="Coptic1" pitchFamily="2" charset="0"/>
                          <a:cs typeface="Arial" charset="0"/>
                        </a:rPr>
                        <a:t>pefkes~v</a:t>
                      </a:r>
                      <a:r>
                        <a:rPr kumimoji="0" lang="en-US" sz="5200" b="0" i="0" u="none" strike="noStrike" cap="none" normalizeH="0" baseline="0" dirty="0">
                          <a:ln>
                            <a:noFill/>
                          </a:ln>
                          <a:solidFill>
                            <a:srgbClr val="FFFF00"/>
                          </a:solidFill>
                          <a:effectLst/>
                          <a:latin typeface="Coptic1" pitchFamily="2" charset="0"/>
                          <a:cs typeface="Arial" charset="0"/>
                        </a:rPr>
                        <a:t>/r </a:t>
                      </a:r>
                      <a:r>
                        <a:rPr kumimoji="0" lang="en-US" sz="5200" b="0" i="0" u="none" strike="noStrike" cap="none" normalizeH="0" baseline="0" dirty="0" err="1">
                          <a:ln>
                            <a:noFill/>
                          </a:ln>
                          <a:solidFill>
                            <a:srgbClr val="FFFF00"/>
                          </a:solidFill>
                          <a:effectLst/>
                          <a:latin typeface="Coptic1" pitchFamily="2" charset="0"/>
                          <a:cs typeface="Arial" charset="0"/>
                        </a:rPr>
                        <a:t>n~litourgoc</a:t>
                      </a:r>
                      <a:r>
                        <a:rPr kumimoji="0" lang="en-US" sz="52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err="1">
                          <a:ln>
                            <a:noFill/>
                          </a:ln>
                          <a:solidFill>
                            <a:srgbClr val="FFFF00"/>
                          </a:solidFill>
                          <a:effectLst/>
                          <a:latin typeface="Coptic1" pitchFamily="2" charset="0"/>
                          <a:cs typeface="Arial" charset="0"/>
                        </a:rPr>
                        <a:t>peniwt</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e~youab</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n~dikeoc</a:t>
                      </a:r>
                      <a:r>
                        <a:rPr kumimoji="0" lang="en-US" sz="52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abba Mark </a:t>
                      </a:r>
                      <a:r>
                        <a:rPr kumimoji="0" lang="en-US" sz="5200" b="0" i="0" u="none" strike="noStrike" cap="none" normalizeH="0" baseline="0" dirty="0" err="1">
                          <a:ln>
                            <a:noFill/>
                          </a:ln>
                          <a:solidFill>
                            <a:srgbClr val="FFFF00"/>
                          </a:solidFill>
                          <a:effectLst/>
                          <a:latin typeface="Coptic1" pitchFamily="2" charset="0"/>
                          <a:cs typeface="Arial" charset="0"/>
                        </a:rPr>
                        <a:t>pie~pickopoc</a:t>
                      </a:r>
                      <a:r>
                        <a:rPr kumimoji="0" lang="en-US" sz="52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err="1">
                          <a:ln>
                            <a:noFill/>
                          </a:ln>
                          <a:solidFill>
                            <a:srgbClr val="FFFF00"/>
                          </a:solidFill>
                          <a:effectLst/>
                          <a:latin typeface="Coptic1" pitchFamily="2" charset="0"/>
                          <a:cs typeface="Arial" charset="0"/>
                        </a:rPr>
                        <a:t>matajrof</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hijen</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pefy~ronoc</a:t>
                      </a:r>
                      <a:r>
                        <a:rPr kumimoji="0" lang="en-US" sz="52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
        <p:nvSpPr>
          <p:cNvPr id="7" name="AutoShape 36">
            <a:hlinkClick r:id="rId3" action="ppaction://hlinksldjump" highlightClick="1"/>
            <a:extLst>
              <a:ext uri="{FF2B5EF4-FFF2-40B4-BE49-F238E27FC236}">
                <a16:creationId xmlns:a16="http://schemas.microsoft.com/office/drawing/2014/main" id="{69D58A93-2C52-466E-8D75-3B70589B8E9B}"/>
              </a:ext>
            </a:extLst>
          </p:cNvPr>
          <p:cNvSpPr>
            <a:spLocks noChangeArrowheads="1"/>
          </p:cNvSpPr>
          <p:nvPr/>
        </p:nvSpPr>
        <p:spPr bwMode="auto">
          <a:xfrm>
            <a:off x="10265400" y="6434138"/>
            <a:ext cx="1926601" cy="423863"/>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pic>
        <p:nvPicPr>
          <p:cNvPr id="8" name="Picture 2">
            <a:extLst>
              <a:ext uri="{FF2B5EF4-FFF2-40B4-BE49-F238E27FC236}">
                <a16:creationId xmlns:a16="http://schemas.microsoft.com/office/drawing/2014/main" id="{28691D1F-B0F2-E9FC-41EC-C105BBD29BF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9521"/>
          <a:stretch/>
        </p:blipFill>
        <p:spPr bwMode="auto">
          <a:xfrm>
            <a:off x="10464800" y="4039570"/>
            <a:ext cx="1727200" cy="1924653"/>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3" name="Tableau 6">
            <a:extLst>
              <a:ext uri="{FF2B5EF4-FFF2-40B4-BE49-F238E27FC236}">
                <a16:creationId xmlns:a16="http://schemas.microsoft.com/office/drawing/2014/main" id="{B02C0199-E13B-8CC4-11DC-36F494968E6C}"/>
              </a:ext>
            </a:extLst>
          </p:cNvPr>
          <p:cNvGraphicFramePr>
            <a:graphicFrameLocks noGrp="1"/>
          </p:cNvGraphicFramePr>
          <p:nvPr/>
        </p:nvGraphicFramePr>
        <p:xfrm>
          <a:off x="2014708" y="0"/>
          <a:ext cx="8128000" cy="6096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317870377"/>
                    </a:ext>
                  </a:extLst>
                </a:gridCol>
              </a:tblGrid>
              <a:tr h="60960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CA" sz="3200" dirty="0" err="1">
                          <a:solidFill>
                            <a:srgbClr val="FFFFFF"/>
                          </a:solidFill>
                          <a:latin typeface="Arial" charset="0"/>
                          <a:cs typeface="Arial" charset="0"/>
                        </a:rPr>
                        <a:t>L’évêque</a:t>
                      </a:r>
                      <a:r>
                        <a:rPr lang="en-CA" sz="3200" dirty="0">
                          <a:solidFill>
                            <a:srgbClr val="FFFFFF"/>
                          </a:solidFill>
                          <a:latin typeface="Arial" charset="0"/>
                          <a:cs typeface="Arial" charset="0"/>
                        </a:rPr>
                        <a:t> – </a:t>
                      </a:r>
                      <a:r>
                        <a:rPr lang="ar-EG" sz="2700" dirty="0">
                          <a:solidFill>
                            <a:srgbClr val="FFFFFF"/>
                          </a:solidFill>
                          <a:latin typeface="Arial" charset="0"/>
                          <a:cs typeface="Arial" charset="0"/>
                        </a:rPr>
                        <a:t>الأسقف</a:t>
                      </a:r>
                      <a:endParaRPr lang="en-CA" sz="32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262140"/>
                  </a:ext>
                </a:extLst>
              </a:tr>
            </a:tbl>
          </a:graphicData>
        </a:graphic>
      </p:graphicFrame>
    </p:spTree>
    <p:extLst>
      <p:ext uri="{BB962C8B-B14F-4D97-AF65-F5344CB8AC3E}">
        <p14:creationId xmlns:p14="http://schemas.microsoft.com/office/powerpoint/2010/main" val="2825396041"/>
      </p:ext>
    </p:extLst>
  </p:cSld>
  <p:clrMapOvr>
    <a:masterClrMapping/>
  </p:clrMapOvr>
  <p:transition/>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3594666450"/>
      </p:ext>
    </p:extLst>
  </p:cSld>
  <p:clrMapOvr>
    <a:masterClrMapping/>
  </p:clrMapOvr>
  <p:transition/>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83">
            <a:extLst>
              <a:ext uri="{FF2B5EF4-FFF2-40B4-BE49-F238E27FC236}">
                <a16:creationId xmlns:a16="http://schemas.microsoft.com/office/drawing/2014/main" id="{B35C106B-0847-6F58-FF96-F9A34EF0B676}"/>
              </a:ext>
            </a:extLst>
          </p:cNvPr>
          <p:cNvGraphicFramePr>
            <a:graphicFrameLocks noGrp="1"/>
          </p:cNvGraphicFramePr>
          <p:nvPr/>
        </p:nvGraphicFramePr>
        <p:xfrm>
          <a:off x="0" y="583565"/>
          <a:ext cx="12192000" cy="5930900"/>
        </p:xfrm>
        <a:graphic>
          <a:graphicData uri="http://schemas.openxmlformats.org/drawingml/2006/table">
            <a:tbl>
              <a:tblPr/>
              <a:tblGrid>
                <a:gridCol w="4626043">
                  <a:extLst>
                    <a:ext uri="{9D8B030D-6E8A-4147-A177-3AD203B41FA5}">
                      <a16:colId xmlns:a16="http://schemas.microsoft.com/office/drawing/2014/main" val="20000"/>
                    </a:ext>
                  </a:extLst>
                </a:gridCol>
                <a:gridCol w="4150468">
                  <a:extLst>
                    <a:ext uri="{9D8B030D-6E8A-4147-A177-3AD203B41FA5}">
                      <a16:colId xmlns:a16="http://schemas.microsoft.com/office/drawing/2014/main" val="20001"/>
                    </a:ext>
                  </a:extLst>
                </a:gridCol>
                <a:gridCol w="3415489">
                  <a:extLst>
                    <a:ext uri="{9D8B030D-6E8A-4147-A177-3AD203B41FA5}">
                      <a16:colId xmlns:a16="http://schemas.microsoft.com/office/drawing/2014/main" val="20002"/>
                    </a:ext>
                  </a:extLst>
                </a:gridCol>
              </a:tblGrid>
              <a:tr h="59309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chemeClr val="tx1"/>
                          </a:solidFill>
                          <a:effectLst/>
                          <a:latin typeface="Avva_Marcos" panose="04020500000000000000" pitchFamily="82" charset="0"/>
                          <a:cs typeface="Arial" charset="0"/>
                        </a:rPr>
                        <a:t>P</a:t>
                      </a:r>
                      <a:r>
                        <a:rPr kumimoji="0" lang="en-US" sz="4000" b="0" i="0" u="none" strike="noStrike" cap="none" normalizeH="0" baseline="0" dirty="0" err="1">
                          <a:ln>
                            <a:noFill/>
                          </a:ln>
                          <a:solidFill>
                            <a:schemeClr val="tx1"/>
                          </a:solidFill>
                          <a:effectLst/>
                          <a:latin typeface="Coptic1" pitchFamily="2" charset="0"/>
                          <a:cs typeface="Arial" charset="0"/>
                        </a:rPr>
                        <a:t>ih~mot</a:t>
                      </a:r>
                      <a:r>
                        <a:rPr kumimoji="0" lang="en-US" sz="4000" b="0" i="0" u="none" strike="noStrike" cap="none" normalizeH="0" baseline="0" dirty="0">
                          <a:ln>
                            <a:noFill/>
                          </a:ln>
                          <a:solidFill>
                            <a:schemeClr val="tx1"/>
                          </a:solidFill>
                          <a:effectLst/>
                          <a:latin typeface="Coptic1" pitchFamily="2" charset="0"/>
                          <a:cs typeface="Arial" charset="0"/>
                        </a:rPr>
                        <a:t> gar </a:t>
                      </a:r>
                      <a:r>
                        <a:rPr kumimoji="0" lang="en-US" sz="4000" b="0" i="0" u="none" strike="noStrike" cap="none" normalizeH="0" baseline="0" dirty="0" err="1">
                          <a:ln>
                            <a:noFill/>
                          </a:ln>
                          <a:solidFill>
                            <a:schemeClr val="tx1"/>
                          </a:solidFill>
                          <a:effectLst/>
                          <a:latin typeface="Coptic1" pitchFamily="2" charset="0"/>
                          <a:cs typeface="Arial" charset="0"/>
                        </a:rPr>
                        <a:t>m~pen</a:t>
                      </a:r>
                      <a:r>
                        <a:rPr kumimoji="0" lang="en-US" sz="4000" b="0" i="0" u="none" strike="noStrike" cap="none" normalizeH="0" baseline="0" dirty="0">
                          <a:ln>
                            <a:noFill/>
                          </a:ln>
                          <a:solidFill>
                            <a:schemeClr val="tx1"/>
                          </a:solidFill>
                          <a:effectLst/>
                          <a:latin typeface="Coptic1" pitchFamily="2" charset="0"/>
                          <a:cs typeface="Arial" charset="0"/>
                        </a:rPr>
                        <a:t>{</a:t>
                      </a:r>
                      <a:r>
                        <a:rPr kumimoji="0" lang="en-US" sz="4000" b="0" i="0" u="none" strike="noStrike" cap="none" normalizeH="0" baseline="0" dirty="0" err="1">
                          <a:ln>
                            <a:noFill/>
                          </a:ln>
                          <a:solidFill>
                            <a:schemeClr val="tx1"/>
                          </a:solidFill>
                          <a:effectLst/>
                          <a:latin typeface="Coptic1" pitchFamily="2" charset="0"/>
                          <a:cs typeface="Arial" charset="0"/>
                        </a:rPr>
                        <a:t>oic</a:t>
                      </a:r>
                      <a:r>
                        <a:rPr kumimoji="0" lang="en-US" sz="4000" b="0" i="0" u="none" strike="noStrike" cap="none" normalizeH="0" baseline="0" dirty="0">
                          <a:ln>
                            <a:noFill/>
                          </a:ln>
                          <a:solidFill>
                            <a:schemeClr val="tx1"/>
                          </a:solidFill>
                          <a:effectLst/>
                          <a:latin typeface="Coptic1" pitchFamily="2" charset="0"/>
                          <a:cs typeface="Arial" charset="0"/>
                        </a:rPr>
                        <a:t> I/#c# </a:t>
                      </a:r>
                      <a:r>
                        <a:rPr kumimoji="0" lang="en-US" sz="4000" b="0" i="0" u="none" strike="noStrike" cap="none" normalizeH="0" baseline="0" dirty="0" err="1">
                          <a:ln>
                            <a:noFill/>
                          </a:ln>
                          <a:solidFill>
                            <a:schemeClr val="tx1"/>
                          </a:solidFill>
                          <a:effectLst/>
                          <a:latin typeface="Coptic1" pitchFamily="2" charset="0"/>
                          <a:cs typeface="Arial" charset="0"/>
                        </a:rPr>
                        <a:t>P,#c</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efe~swpi</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nem</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peka~gion</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p~neuma</a:t>
                      </a:r>
                      <a:r>
                        <a:rPr kumimoji="0" lang="en-US" sz="4000" b="0" i="0" u="none" strike="noStrike" cap="none" normalizeH="0" baseline="0" dirty="0">
                          <a:ln>
                            <a:noFill/>
                          </a:ln>
                          <a:solidFill>
                            <a:schemeClr val="tx1"/>
                          </a:solidFill>
                          <a:effectLst/>
                          <a:latin typeface="Coptic1" pitchFamily="2" charset="0"/>
                          <a:cs typeface="Arial" charset="0"/>
                        </a:rPr>
                        <a:t> : pa{</a:t>
                      </a:r>
                      <a:r>
                        <a:rPr kumimoji="0" lang="en-US" sz="4000" b="0" i="0" u="none" strike="noStrike" cap="none" normalizeH="0" baseline="0" dirty="0" err="1">
                          <a:ln>
                            <a:noFill/>
                          </a:ln>
                          <a:solidFill>
                            <a:schemeClr val="tx1"/>
                          </a:solidFill>
                          <a:effectLst/>
                          <a:latin typeface="Coptic1" pitchFamily="2" charset="0"/>
                          <a:cs typeface="Arial" charset="0"/>
                        </a:rPr>
                        <a:t>oic</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n~iwt</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ettai</a:t>
                      </a:r>
                      <a:r>
                        <a:rPr kumimoji="0" lang="en-US" sz="4000" b="0" i="0" u="none" strike="noStrike" cap="none" normalizeH="0" baseline="0" dirty="0">
                          <a:ln>
                            <a:noFill/>
                          </a:ln>
                          <a:solidFill>
                            <a:schemeClr val="tx1"/>
                          </a:solidFill>
                          <a:effectLst/>
                          <a:latin typeface="Coptic1" pitchFamily="2" charset="0"/>
                          <a:cs typeface="Arial" charset="0"/>
                        </a:rPr>
                        <a:t>/~out : </a:t>
                      </a:r>
                      <a:r>
                        <a:rPr kumimoji="0" lang="en-US" sz="4000" b="0" i="0" u="none" strike="noStrike" cap="none" normalizeH="0" baseline="0" dirty="0" err="1">
                          <a:ln>
                            <a:noFill/>
                          </a:ln>
                          <a:solidFill>
                            <a:schemeClr val="tx1"/>
                          </a:solidFill>
                          <a:effectLst/>
                          <a:latin typeface="Coptic1" pitchFamily="2" charset="0"/>
                          <a:cs typeface="Arial" charset="0"/>
                        </a:rPr>
                        <a:t>n~ar</a:t>
                      </a:r>
                      <a:r>
                        <a:rPr kumimoji="0" lang="en-US" sz="4000" b="0" i="0" u="none" strike="noStrike" cap="none" normalizeH="0" baseline="0" dirty="0">
                          <a:ln>
                            <a:noFill/>
                          </a:ln>
                          <a:solidFill>
                            <a:schemeClr val="tx1"/>
                          </a:solidFill>
                          <a:effectLst/>
                          <a:latin typeface="Coptic1" pitchFamily="2" charset="0"/>
                          <a:cs typeface="Arial" charset="0"/>
                        </a:rPr>
                        <a:t>,/</a:t>
                      </a:r>
                      <a:r>
                        <a:rPr kumimoji="0" lang="en-US" sz="4000" b="0" i="0" u="none" strike="noStrike" cap="none" normalizeH="0" baseline="0" dirty="0" err="1">
                          <a:ln>
                            <a:noFill/>
                          </a:ln>
                          <a:solidFill>
                            <a:schemeClr val="tx1"/>
                          </a:solidFill>
                          <a:effectLst/>
                          <a:latin typeface="Coptic1" pitchFamily="2" charset="0"/>
                          <a:cs typeface="Arial" charset="0"/>
                        </a:rPr>
                        <a:t>e~reuc</a:t>
                      </a:r>
                      <a:r>
                        <a:rPr kumimoji="0" lang="en-US" sz="4000" b="0" i="0" u="none" strike="noStrike" cap="none" normalizeH="0" baseline="0" dirty="0">
                          <a:ln>
                            <a:noFill/>
                          </a:ln>
                          <a:solidFill>
                            <a:schemeClr val="tx1"/>
                          </a:solidFill>
                          <a:effectLst/>
                          <a:latin typeface="Coptic1" pitchFamily="2" charset="0"/>
                          <a:cs typeface="Arial" charset="0"/>
                        </a:rPr>
                        <a:t> papa abba </a:t>
                      </a:r>
                      <a:r>
                        <a:rPr kumimoji="0" lang="en-US" sz="4000" b="0" i="0" u="none" strike="noStrike" cap="none" normalizeH="0" baseline="0" dirty="0" err="1">
                          <a:ln>
                            <a:noFill/>
                          </a:ln>
                          <a:solidFill>
                            <a:schemeClr val="tx1"/>
                          </a:solidFill>
                          <a:effectLst/>
                          <a:latin typeface="Coptic1" pitchFamily="2" charset="0"/>
                          <a:cs typeface="Arial" charset="0"/>
                        </a:rPr>
                        <a:t>Tawadroc</a:t>
                      </a:r>
                      <a:r>
                        <a:rPr kumimoji="0" lang="en-US" sz="4000" b="0" i="0" u="none" strike="noStrike" cap="none" normalizeH="0" baseline="0" dirty="0">
                          <a:ln>
                            <a:noFill/>
                          </a:ln>
                          <a:solidFill>
                            <a:schemeClr val="tx1"/>
                          </a:solidFill>
                          <a:effectLst/>
                          <a:latin typeface="Coptic1" pitchFamily="2"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Que la grâce de notre Seigneur Jésus-Christ, soit avec ton esprit pure, ô mon seigneur le père honoré, archiprêtre pape </a:t>
                      </a:r>
                      <a:r>
                        <a:rPr kumimoji="0" lang="fr-CA" sz="3700" b="0" i="0" u="none" strike="noStrike" cap="none" normalizeH="0" baseline="0" dirty="0" err="1">
                          <a:ln>
                            <a:noFill/>
                          </a:ln>
                          <a:solidFill>
                            <a:schemeClr val="tx1"/>
                          </a:solidFill>
                          <a:effectLst/>
                          <a:latin typeface="Arial" charset="0"/>
                          <a:cs typeface="Arial" charset="0"/>
                        </a:rPr>
                        <a:t>abba</a:t>
                      </a:r>
                      <a:r>
                        <a:rPr kumimoji="0" lang="fr-CA" sz="3700" b="0" i="0" u="none" strike="noStrike" cap="none" normalizeH="0" baseline="0" dirty="0">
                          <a:ln>
                            <a:noFill/>
                          </a:ln>
                          <a:solidFill>
                            <a:schemeClr val="tx1"/>
                          </a:solidFill>
                          <a:effectLst/>
                          <a:latin typeface="Arial" charset="0"/>
                          <a:cs typeface="Arial" charset="0"/>
                        </a:rPr>
                        <a:t> </a:t>
                      </a:r>
                      <a:r>
                        <a:rPr kumimoji="0" lang="fr-CA" sz="3700" b="0" i="0" u="none" strike="noStrike" cap="none" normalizeH="0" baseline="0" dirty="0" err="1">
                          <a:ln>
                            <a:noFill/>
                          </a:ln>
                          <a:solidFill>
                            <a:schemeClr val="tx1"/>
                          </a:solidFill>
                          <a:effectLst/>
                          <a:latin typeface="Arial" charset="0"/>
                          <a:cs typeface="Arial" charset="0"/>
                        </a:rPr>
                        <a:t>Tawadros</a:t>
                      </a:r>
                      <a:r>
                        <a:rPr kumimoji="0" lang="fr-CA" sz="3700" b="0" i="0" u="none" strike="noStrike" cap="none" normalizeH="0" baseline="0" dirty="0">
                          <a:ln>
                            <a:noFill/>
                          </a:ln>
                          <a:solidFill>
                            <a:schemeClr val="tx1"/>
                          </a:solidFill>
                          <a:effectLst/>
                          <a:latin typeface="Arial" charset="0"/>
                          <a:cs typeface="Arial" charset="0"/>
                        </a:rPr>
                        <a:t>,</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نِعْمَةُ رَبِّنَا يَسُوعَ الْمَسِيحِ، تَكُونُ مَعَ رُوحِكَ الطَّاهِرَةِ، يَا سَيِّدِي الْأَبُ الْمُكَرَّمُ، رَئِيسَ الْكَهَنَةِ الْبَابَا أَنْبَا </a:t>
                      </a:r>
                      <a:r>
                        <a:rPr kumimoji="0" lang="ar-SA" sz="4300" b="0" i="0" u="none" strike="noStrike" cap="none" normalizeH="0" baseline="0" dirty="0" err="1">
                          <a:ln>
                            <a:noFill/>
                          </a:ln>
                          <a:solidFill>
                            <a:schemeClr val="tx1"/>
                          </a:solidFill>
                          <a:effectLst/>
                          <a:latin typeface="Arial" charset="0"/>
                          <a:cs typeface="Arial" charset="0"/>
                        </a:rPr>
                        <a:t>تَوَاضْرُوسَ</a:t>
                      </a:r>
                      <a:r>
                        <a:rPr kumimoji="0" lang="ar-SA" sz="4300" b="0" i="0" u="none" strike="noStrike" cap="none" normalizeH="0" baseline="0" dirty="0">
                          <a:ln>
                            <a:noFill/>
                          </a:ln>
                          <a:solidFill>
                            <a:schemeClr val="tx1"/>
                          </a:solidFill>
                          <a:effectLst/>
                          <a:latin typeface="Arial" charset="0"/>
                          <a:cs typeface="Arial" charset="0"/>
                        </a:rPr>
                        <a:t>،</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 name="Tableau 2">
            <a:extLst>
              <a:ext uri="{FF2B5EF4-FFF2-40B4-BE49-F238E27FC236}">
                <a16:creationId xmlns:a16="http://schemas.microsoft.com/office/drawing/2014/main" id="{D63C53A5-0490-19B7-CF95-30630E200301}"/>
              </a:ext>
            </a:extLst>
          </p:cNvPr>
          <p:cNvGraphicFramePr>
            <a:graphicFrameLocks noGrp="1"/>
          </p:cNvGraphicFramePr>
          <p:nvPr/>
        </p:nvGraphicFramePr>
        <p:xfrm>
          <a:off x="2032000" y="85724"/>
          <a:ext cx="8128000" cy="5029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663694013"/>
                    </a:ext>
                  </a:extLst>
                </a:gridCol>
              </a:tblGrid>
              <a:tr h="497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cap="none" normalizeH="0" baseline="0" dirty="0" err="1">
                          <a:ln>
                            <a:noFill/>
                          </a:ln>
                          <a:solidFill>
                            <a:schemeClr val="tx1"/>
                          </a:solidFill>
                          <a:effectLst/>
                          <a:latin typeface="Avva_Marcos" panose="04020500000000000000" pitchFamily="82" charset="0"/>
                          <a:cs typeface="Arial" charset="0"/>
                        </a:rPr>
                        <a:t>P</a:t>
                      </a:r>
                      <a:r>
                        <a:rPr kumimoji="0" lang="en-US" sz="2700" b="0" i="0" u="none" strike="noStrike" cap="none" normalizeH="0" baseline="0" dirty="0" err="1">
                          <a:ln>
                            <a:noFill/>
                          </a:ln>
                          <a:solidFill>
                            <a:schemeClr val="tx1"/>
                          </a:solidFill>
                          <a:effectLst/>
                          <a:latin typeface="Coptic1" pitchFamily="2" charset="0"/>
                          <a:cs typeface="Arial" charset="0"/>
                        </a:rPr>
                        <a:t>ih~mot</a:t>
                      </a:r>
                      <a:r>
                        <a:rPr kumimoji="0" lang="en-US" sz="2700" b="0" i="0" u="none" strike="noStrike" cap="none" normalizeH="0" baseline="0" dirty="0">
                          <a:ln>
                            <a:noFill/>
                          </a:ln>
                          <a:solidFill>
                            <a:schemeClr val="tx1"/>
                          </a:solidFill>
                          <a:effectLst/>
                          <a:latin typeface="Coptic1" pitchFamily="2" charset="0"/>
                          <a:cs typeface="Arial" charset="0"/>
                        </a:rPr>
                        <a:t> gar</a:t>
                      </a:r>
                      <a:endParaRPr lang="en-CA" sz="270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753540"/>
                  </a:ext>
                </a:extLst>
              </a:tr>
            </a:tbl>
          </a:graphicData>
        </a:graphic>
      </p:graphicFrame>
    </p:spTree>
    <p:extLst>
      <p:ext uri="{BB962C8B-B14F-4D97-AF65-F5344CB8AC3E}">
        <p14:creationId xmlns:p14="http://schemas.microsoft.com/office/powerpoint/2010/main" val="1175442405"/>
      </p:ext>
    </p:extLst>
  </p:cSld>
  <p:clrMapOvr>
    <a:masterClrMapping/>
  </p:clrMapOvr>
  <p:transition/>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8" name="Text Box 6">
            <a:hlinkClick r:id="" action="ppaction://noaction"/>
          </p:cNvPr>
          <p:cNvSpPr txBox="1">
            <a:spLocks noChangeArrowheads="1"/>
          </p:cNvSpPr>
          <p:nvPr/>
        </p:nvSpPr>
        <p:spPr bwMode="auto">
          <a:xfrm>
            <a:off x="7620000" y="7086600"/>
            <a:ext cx="4572000" cy="830997"/>
          </a:xfrm>
          <a:prstGeom prst="rect">
            <a:avLst/>
          </a:prstGeom>
          <a:solidFill>
            <a:schemeClr val="accent1"/>
          </a:solidFill>
          <a:ln w="57150" cmpd="thickThin">
            <a:solidFill>
              <a:schemeClr val="tx1"/>
            </a:solidFill>
            <a:miter lim="800000"/>
            <a:headEnd/>
            <a:tailEnd/>
          </a:ln>
        </p:spPr>
        <p:txBody>
          <a:bodyPr wrap="square">
            <a:spAutoFit/>
          </a:bodyPr>
          <a:lstStyle/>
          <a:p>
            <a:pPr algn="ctr" defTabSz="1219170" fontAlgn="base">
              <a:spcBef>
                <a:spcPct val="0"/>
              </a:spcBef>
              <a:spcAft>
                <a:spcPct val="0"/>
              </a:spcAft>
              <a:defRPr/>
            </a:pPr>
            <a:r>
              <a:rPr lang="en-CA" sz="2400" dirty="0">
                <a:solidFill>
                  <a:srgbClr val="FFFFFF"/>
                </a:solidFill>
                <a:latin typeface="Arial" charset="0"/>
                <a:cs typeface="Arial" charset="0"/>
              </a:rPr>
              <a:t>Lecture de </a:t>
            </a:r>
            <a:r>
              <a:rPr lang="en-CA" sz="2400" dirty="0" err="1">
                <a:solidFill>
                  <a:srgbClr val="FFFFFF"/>
                </a:solidFill>
                <a:latin typeface="Arial" charset="0"/>
                <a:cs typeface="Arial" charset="0"/>
              </a:rPr>
              <a:t>l’épitre</a:t>
            </a:r>
            <a:r>
              <a:rPr lang="en-CA" sz="2400" dirty="0">
                <a:solidFill>
                  <a:srgbClr val="FFFFFF"/>
                </a:solidFill>
                <a:latin typeface="Arial" charset="0"/>
                <a:cs typeface="Arial" charset="0"/>
              </a:rPr>
              <a:t> de St Paul</a:t>
            </a:r>
          </a:p>
          <a:p>
            <a:pPr algn="ctr" defTabSz="1219170" fontAlgn="base">
              <a:spcBef>
                <a:spcPct val="0"/>
              </a:spcBef>
              <a:spcAft>
                <a:spcPct val="0"/>
              </a:spcAft>
              <a:defRPr/>
            </a:pPr>
            <a:r>
              <a:rPr lang="ar-EG" sz="2400" dirty="0">
                <a:solidFill>
                  <a:srgbClr val="FFFFFF"/>
                </a:solidFill>
                <a:latin typeface="Arial" charset="0"/>
                <a:cs typeface="Arial" charset="0"/>
              </a:rPr>
              <a:t>الذهاب الى قراءة </a:t>
            </a:r>
            <a:r>
              <a:rPr lang="ar-EG" sz="2400" dirty="0" err="1">
                <a:solidFill>
                  <a:srgbClr val="FFFFFF"/>
                </a:solidFill>
                <a:latin typeface="Arial" charset="0"/>
                <a:cs typeface="Arial" charset="0"/>
              </a:rPr>
              <a:t>البولس</a:t>
            </a:r>
            <a:endParaRPr lang="en-CA" sz="2400" dirty="0">
              <a:solidFill>
                <a:srgbClr val="FFFFFF"/>
              </a:solidFill>
              <a:latin typeface="Arial" charset="0"/>
              <a:cs typeface="Arial" charset="0"/>
            </a:endParaRPr>
          </a:p>
        </p:txBody>
      </p:sp>
      <p:sp>
        <p:nvSpPr>
          <p:cNvPr id="7" name="AutoShape 36">
            <a:hlinkClick r:id="rId3" action="ppaction://hlinksldjump" highlightClick="1"/>
            <a:extLst>
              <a:ext uri="{FF2B5EF4-FFF2-40B4-BE49-F238E27FC236}">
                <a16:creationId xmlns:a16="http://schemas.microsoft.com/office/drawing/2014/main" id="{BF641ADF-2119-4586-A6C8-879EF47CF028}"/>
              </a:ext>
            </a:extLst>
          </p:cNvPr>
          <p:cNvSpPr>
            <a:spLocks noChangeArrowheads="1"/>
          </p:cNvSpPr>
          <p:nvPr/>
        </p:nvSpPr>
        <p:spPr bwMode="auto">
          <a:xfrm>
            <a:off x="10363200" y="6434138"/>
            <a:ext cx="1828800" cy="423863"/>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graphicFrame>
        <p:nvGraphicFramePr>
          <p:cNvPr id="2" name="Group 83">
            <a:extLst>
              <a:ext uri="{FF2B5EF4-FFF2-40B4-BE49-F238E27FC236}">
                <a16:creationId xmlns:a16="http://schemas.microsoft.com/office/drawing/2014/main" id="{5C15253E-7D69-5524-7995-4E39F63465FD}"/>
              </a:ext>
            </a:extLst>
          </p:cNvPr>
          <p:cNvGraphicFramePr>
            <a:graphicFrameLocks noGrp="1"/>
          </p:cNvGraphicFramePr>
          <p:nvPr/>
        </p:nvGraphicFramePr>
        <p:xfrm>
          <a:off x="0" y="261937"/>
          <a:ext cx="12192001" cy="5334000"/>
        </p:xfrm>
        <a:graphic>
          <a:graphicData uri="http://schemas.openxmlformats.org/drawingml/2006/table">
            <a:tbl>
              <a:tblPr/>
              <a:tblGrid>
                <a:gridCol w="4546171">
                  <a:extLst>
                    <a:ext uri="{9D8B030D-6E8A-4147-A177-3AD203B41FA5}">
                      <a16:colId xmlns:a16="http://schemas.microsoft.com/office/drawing/2014/main" val="20000"/>
                    </a:ext>
                  </a:extLst>
                </a:gridCol>
                <a:gridCol w="4236203">
                  <a:extLst>
                    <a:ext uri="{9D8B030D-6E8A-4147-A177-3AD203B41FA5}">
                      <a16:colId xmlns:a16="http://schemas.microsoft.com/office/drawing/2014/main" val="20001"/>
                    </a:ext>
                  </a:extLst>
                </a:gridCol>
                <a:gridCol w="3409627">
                  <a:extLst>
                    <a:ext uri="{9D8B030D-6E8A-4147-A177-3AD203B41FA5}">
                      <a16:colId xmlns:a16="http://schemas.microsoft.com/office/drawing/2014/main" val="20002"/>
                    </a:ext>
                  </a:extLst>
                </a:gridCol>
              </a:tblGrid>
              <a:tr h="52933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nem</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peniwt</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n~e~pickopoc</a:t>
                      </a:r>
                      <a:r>
                        <a:rPr kumimoji="0" lang="en-US" sz="4300" b="0" i="0" u="none" strike="noStrike" cap="none" normalizeH="0" baseline="0" dirty="0">
                          <a:ln>
                            <a:noFill/>
                          </a:ln>
                          <a:solidFill>
                            <a:schemeClr val="tx1"/>
                          </a:solidFill>
                          <a:effectLst/>
                          <a:latin typeface="Coptic1" pitchFamily="2" charset="0"/>
                          <a:cs typeface="Arial" charset="0"/>
                        </a:rPr>
                        <a:t> abba Mark. Mare </a:t>
                      </a:r>
                      <a:r>
                        <a:rPr kumimoji="0" lang="en-US" sz="4300" b="0" i="0" u="none" strike="noStrike" cap="none" normalizeH="0" baseline="0" dirty="0" err="1">
                          <a:ln>
                            <a:noFill/>
                          </a:ln>
                          <a:solidFill>
                            <a:schemeClr val="tx1"/>
                          </a:solidFill>
                          <a:effectLst/>
                          <a:latin typeface="Coptic1" pitchFamily="2" charset="0"/>
                          <a:cs typeface="Arial" charset="0"/>
                        </a:rPr>
                        <a:t>pik~l</a:t>
                      </a:r>
                      <a:r>
                        <a:rPr kumimoji="0" lang="en-US" sz="4300" b="0" i="0" u="none" strike="noStrike" cap="none" normalizeH="0" baseline="0" dirty="0">
                          <a:ln>
                            <a:noFill/>
                          </a:ln>
                          <a:solidFill>
                            <a:schemeClr val="tx1"/>
                          </a:solidFill>
                          <a:effectLst/>
                          <a:latin typeface="Coptic1" pitchFamily="2" charset="0"/>
                          <a:cs typeface="Arial" charset="0"/>
                        </a:rPr>
                        <a:t>/roc : </a:t>
                      </a:r>
                      <a:r>
                        <a:rPr kumimoji="0" lang="en-US" sz="4300" b="0" i="0" u="none" strike="noStrike" cap="none" normalizeH="0" baseline="0" dirty="0" err="1">
                          <a:ln>
                            <a:noFill/>
                          </a:ln>
                          <a:solidFill>
                            <a:schemeClr val="tx1"/>
                          </a:solidFill>
                          <a:effectLst/>
                          <a:latin typeface="Coptic1" pitchFamily="2" charset="0"/>
                          <a:cs typeface="Arial" charset="0"/>
                        </a:rPr>
                        <a:t>nem</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pilaoc</a:t>
                      </a:r>
                      <a:r>
                        <a:rPr kumimoji="0" lang="en-US" sz="4300" b="0" i="0" u="none" strike="noStrike" cap="none" normalizeH="0" baseline="0" dirty="0">
                          <a:ln>
                            <a:noFill/>
                          </a:ln>
                          <a:solidFill>
                            <a:schemeClr val="tx1"/>
                          </a:solidFill>
                          <a:effectLst/>
                          <a:latin typeface="Coptic1" pitchFamily="2" charset="0"/>
                          <a:cs typeface="Arial" charset="0"/>
                        </a:rPr>
                        <a:t> t/rf : </a:t>
                      </a:r>
                      <a:r>
                        <a:rPr kumimoji="0" lang="en-US" sz="4300" b="0" i="0" u="none" strike="noStrike" cap="none" normalizeH="0" baseline="0" dirty="0" err="1">
                          <a:ln>
                            <a:noFill/>
                          </a:ln>
                          <a:solidFill>
                            <a:schemeClr val="tx1"/>
                          </a:solidFill>
                          <a:effectLst/>
                          <a:latin typeface="Coptic1" pitchFamily="2" charset="0"/>
                          <a:cs typeface="Arial" charset="0"/>
                        </a:rPr>
                        <a:t>oujai</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qen</a:t>
                      </a:r>
                      <a:r>
                        <a:rPr kumimoji="0" lang="en-US" sz="4300" b="0" i="0" u="none" strike="noStrike" cap="none" normalizeH="0" baseline="0" dirty="0">
                          <a:ln>
                            <a:noFill/>
                          </a:ln>
                          <a:solidFill>
                            <a:schemeClr val="tx1"/>
                          </a:solidFill>
                          <a:effectLst/>
                          <a:latin typeface="Coptic1" pitchFamily="2" charset="0"/>
                          <a:cs typeface="Arial" charset="0"/>
                        </a:rPr>
                        <a:t> p~{</a:t>
                      </a:r>
                      <a:r>
                        <a:rPr kumimoji="0" lang="en-US" sz="4300" b="0" i="0" u="none" strike="noStrike" cap="none" normalizeH="0" baseline="0" dirty="0" err="1">
                          <a:ln>
                            <a:noFill/>
                          </a:ln>
                          <a:solidFill>
                            <a:schemeClr val="tx1"/>
                          </a:solidFill>
                          <a:effectLst/>
                          <a:latin typeface="Coptic1" pitchFamily="2" charset="0"/>
                          <a:cs typeface="Arial" charset="0"/>
                        </a:rPr>
                        <a:t>oic</a:t>
                      </a:r>
                      <a:r>
                        <a:rPr kumimoji="0" lang="en-US" sz="4300" b="0" i="0" u="none" strike="noStrike" cap="none" normalizeH="0" baseline="0" dirty="0">
                          <a:ln>
                            <a:noFill/>
                          </a:ln>
                          <a:solidFill>
                            <a:schemeClr val="tx1"/>
                          </a:solidFill>
                          <a:effectLst/>
                          <a:latin typeface="Coptic1" pitchFamily="2" charset="0"/>
                          <a:cs typeface="Arial" charset="0"/>
                        </a:rPr>
                        <a:t> : je </a:t>
                      </a:r>
                      <a:r>
                        <a:rPr kumimoji="0" lang="en-US" sz="4300" b="0" i="0" u="none" strike="noStrike" cap="none" normalizeH="0" baseline="0" dirty="0" err="1">
                          <a:ln>
                            <a:noFill/>
                          </a:ln>
                          <a:solidFill>
                            <a:schemeClr val="tx1"/>
                          </a:solidFill>
                          <a:effectLst/>
                          <a:latin typeface="Coptic1" pitchFamily="2" charset="0"/>
                          <a:cs typeface="Arial" charset="0"/>
                        </a:rPr>
                        <a:t>a~m</a:t>
                      </a:r>
                      <a:r>
                        <a:rPr kumimoji="0" lang="en-US" sz="4300" b="0" i="0" u="none" strike="noStrike" cap="none" normalizeH="0" baseline="0" dirty="0">
                          <a:ln>
                            <a:noFill/>
                          </a:ln>
                          <a:solidFill>
                            <a:schemeClr val="tx1"/>
                          </a:solidFill>
                          <a:effectLst/>
                          <a:latin typeface="Coptic1" pitchFamily="2" charset="0"/>
                          <a:cs typeface="Arial" charset="0"/>
                        </a:rPr>
                        <a:t>/n </a:t>
                      </a:r>
                      <a:r>
                        <a:rPr kumimoji="0" lang="en-US" sz="4300" b="0" i="0" u="none" strike="noStrike" cap="none" normalizeH="0" baseline="0" dirty="0" err="1">
                          <a:ln>
                            <a:noFill/>
                          </a:ln>
                          <a:solidFill>
                            <a:schemeClr val="tx1"/>
                          </a:solidFill>
                          <a:effectLst/>
                          <a:latin typeface="Coptic1" pitchFamily="2" charset="0"/>
                          <a:cs typeface="Arial" charset="0"/>
                        </a:rPr>
                        <a:t>ece~swpi</a:t>
                      </a:r>
                      <a:r>
                        <a:rPr kumimoji="0" lang="en-US" sz="43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700" b="0" i="0" u="none" strike="noStrike" cap="none" normalizeH="0" baseline="0" dirty="0">
                          <a:ln>
                            <a:noFill/>
                          </a:ln>
                          <a:solidFill>
                            <a:schemeClr val="tx1"/>
                          </a:solidFill>
                          <a:effectLst/>
                          <a:latin typeface="Arial" charset="0"/>
                          <a:cs typeface="Arial" charset="0"/>
                        </a:rPr>
                        <a:t>et notre père l'évêque </a:t>
                      </a:r>
                      <a:r>
                        <a:rPr kumimoji="0" lang="fr-FR" sz="3700" b="0" i="0" u="none" strike="noStrike" cap="none" normalizeH="0" baseline="0" dirty="0" err="1">
                          <a:ln>
                            <a:noFill/>
                          </a:ln>
                          <a:solidFill>
                            <a:schemeClr val="tx1"/>
                          </a:solidFill>
                          <a:effectLst/>
                          <a:latin typeface="Arial" charset="0"/>
                          <a:cs typeface="Arial" charset="0"/>
                        </a:rPr>
                        <a:t>abba</a:t>
                      </a:r>
                      <a:r>
                        <a:rPr kumimoji="0" lang="fr-FR" sz="3700" b="0" i="0" u="none" strike="noStrike" cap="none" normalizeH="0" baseline="0" dirty="0">
                          <a:ln>
                            <a:noFill/>
                          </a:ln>
                          <a:solidFill>
                            <a:schemeClr val="tx1"/>
                          </a:solidFill>
                          <a:effectLst/>
                          <a:latin typeface="Arial" charset="0"/>
                          <a:cs typeface="Arial" charset="0"/>
                        </a:rPr>
                        <a:t> Marc. </a:t>
                      </a:r>
                      <a:r>
                        <a:rPr kumimoji="0" lang="fr-CA" sz="3700" b="0" i="0" u="none" strike="noStrike" cap="none" normalizeH="0" baseline="0" dirty="0">
                          <a:ln>
                            <a:noFill/>
                          </a:ln>
                          <a:solidFill>
                            <a:schemeClr val="tx1"/>
                          </a:solidFill>
                          <a:effectLst/>
                          <a:latin typeface="Arial" charset="0"/>
                          <a:cs typeface="Arial" charset="0"/>
                        </a:rPr>
                        <a:t>Soit le clergé et toute la congrégation sont pardonnés par le Seigneur, amen, ainsi soit-il.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800" b="0" i="0" u="none" strike="noStrike" cap="none" normalizeH="0" baseline="0" dirty="0">
                          <a:ln>
                            <a:noFill/>
                          </a:ln>
                          <a:solidFill>
                            <a:schemeClr val="tx1"/>
                          </a:solidFill>
                          <a:effectLst/>
                          <a:latin typeface="Arial" charset="0"/>
                          <a:cs typeface="Arial" charset="0"/>
                        </a:rPr>
                        <a:t>وَأَبَانَا الْأُسْقُفُ أَنْبَا مَارْكُ. فَلْيَكُنِ الْإِكْلِيرُوسُ وَكُلُّ الشَّعْبِ مُعَافين فِي الرَّبِّ، آمِينَ، يَكُونُ. </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59125146"/>
      </p:ext>
    </p:extLst>
  </p:cSld>
  <p:clrMapOvr>
    <a:masterClrMapping/>
  </p:clrMapOvr>
  <p:transition/>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238765979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3F79C-D4FF-F77F-0879-419E2D7C1FEC}"/>
            </a:ext>
          </a:extLst>
        </p:cNvPr>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6F263793-A0B1-BB48-6E26-65E98A03A81E}"/>
              </a:ext>
            </a:extLst>
          </p:cNvPr>
          <p:cNvGraphicFramePr>
            <a:graphicFrameLocks noGrp="1"/>
          </p:cNvGraphicFramePr>
          <p:nvPr/>
        </p:nvGraphicFramePr>
        <p:xfrm>
          <a:off x="1607890" y="101208"/>
          <a:ext cx="8976220" cy="457200"/>
        </p:xfrm>
        <a:graphic>
          <a:graphicData uri="http://schemas.openxmlformats.org/drawingml/2006/table">
            <a:tbl>
              <a:tblPr firstRow="1" bandRow="1">
                <a:tableStyleId>{2D5ABB26-0587-4C30-8999-92F81FD0307C}</a:tableStyleId>
              </a:tblPr>
              <a:tblGrid>
                <a:gridCol w="8976220">
                  <a:extLst>
                    <a:ext uri="{9D8B030D-6E8A-4147-A177-3AD203B41FA5}">
                      <a16:colId xmlns:a16="http://schemas.microsoft.com/office/drawing/2014/main" val="10816891"/>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a:t>Archange Michel (cinquantaine) - </a:t>
                      </a:r>
                      <a:r>
                        <a:rPr lang="ar-AE" sz="2400" dirty="0"/>
                        <a:t>الملاك ميخائيل (الخماسين)</a:t>
                      </a:r>
                      <a:endParaRPr lang="en-CA" sz="240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1202833"/>
                  </a:ext>
                </a:extLst>
              </a:tr>
            </a:tbl>
          </a:graphicData>
        </a:graphic>
      </p:graphicFrame>
      <p:graphicFrame>
        <p:nvGraphicFramePr>
          <p:cNvPr id="5" name="Group 28">
            <a:extLst>
              <a:ext uri="{FF2B5EF4-FFF2-40B4-BE49-F238E27FC236}">
                <a16:creationId xmlns:a16="http://schemas.microsoft.com/office/drawing/2014/main" id="{B2A4368E-F8AE-18F7-9690-E381183BD5DE}"/>
              </a:ext>
            </a:extLst>
          </p:cNvPr>
          <p:cNvGraphicFramePr>
            <a:graphicFrameLocks noGrp="1"/>
          </p:cNvGraphicFramePr>
          <p:nvPr/>
        </p:nvGraphicFramePr>
        <p:xfrm>
          <a:off x="0" y="558408"/>
          <a:ext cx="12192000" cy="5947739"/>
        </p:xfrm>
        <a:graphic>
          <a:graphicData uri="http://schemas.openxmlformats.org/drawingml/2006/table">
            <a:tbl>
              <a:tblPr/>
              <a:tblGrid>
                <a:gridCol w="7025899">
                  <a:extLst>
                    <a:ext uri="{9D8B030D-6E8A-4147-A177-3AD203B41FA5}">
                      <a16:colId xmlns:a16="http://schemas.microsoft.com/office/drawing/2014/main" val="20000"/>
                    </a:ext>
                  </a:extLst>
                </a:gridCol>
                <a:gridCol w="5166101">
                  <a:extLst>
                    <a:ext uri="{9D8B030D-6E8A-4147-A177-3AD203B41FA5}">
                      <a16:colId xmlns:a16="http://schemas.microsoft.com/office/drawing/2014/main" val="20001"/>
                    </a:ext>
                  </a:extLst>
                </a:gridCol>
              </a:tblGrid>
              <a:tr h="2696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Salut à toi Michel,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le grand archange,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qui proclame le Salut,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de la Résurrection. </a:t>
                      </a:r>
                      <a:endParaRPr kumimoji="0" lang="fr-CA" sz="3200" b="0" i="0" u="none" strike="noStrike" cap="none" normalizeH="0" baseline="0" dirty="0">
                        <a:ln>
                          <a:noFill/>
                        </a:ln>
                        <a:solidFill>
                          <a:schemeClr val="tx1"/>
                        </a:solidFill>
                        <a:effectLst/>
                        <a:latin typeface="Arial" charset="0"/>
                        <a:cs typeface="Arial" charset="0"/>
                      </a:endParaRPr>
                    </a:p>
                  </a:txBody>
                  <a:tcPr marL="144000" marR="144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السلام لميخائيل، </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رئيس الملائكة العظيم،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المُنادي بالخلاص، </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الذي للقيامة. </a:t>
                      </a:r>
                      <a:endParaRPr kumimoji="0" lang="en-US" sz="3700" b="0" i="0" u="none" strike="noStrike" cap="none" normalizeH="0" baseline="0" dirty="0">
                        <a:ln>
                          <a:noFill/>
                        </a:ln>
                        <a:solidFill>
                          <a:schemeClr val="tx1"/>
                        </a:solidFill>
                        <a:effectLst/>
                        <a:latin typeface="Arial" charset="0"/>
                        <a:cs typeface="Arial" charset="0"/>
                      </a:endParaRPr>
                    </a:p>
                  </a:txBody>
                  <a:tcPr marL="144000" marR="144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5120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Mi,a</a:t>
                      </a:r>
                      <a:r>
                        <a:rPr kumimoji="0" lang="en-US" sz="5300" b="0" i="0" u="none" strike="noStrike" cap="none" normalizeH="0" baseline="0" dirty="0">
                          <a:ln>
                            <a:noFill/>
                          </a:ln>
                          <a:solidFill>
                            <a:srgbClr val="FFFF00"/>
                          </a:solidFill>
                          <a:effectLst/>
                          <a:latin typeface="Coptic1" pitchFamily="2" charset="0"/>
                          <a:cs typeface="Arial" charset="0"/>
                        </a:rPr>
                        <a:t>/l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pinis</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n~ar</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aggeloc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pi,~</a:t>
                      </a:r>
                      <a:r>
                        <a:rPr kumimoji="0" lang="en-US" sz="5300" b="0" i="0" u="none" strike="noStrike" cap="none" normalizeH="0" baseline="0" dirty="0" err="1">
                          <a:ln>
                            <a:noFill/>
                          </a:ln>
                          <a:solidFill>
                            <a:srgbClr val="FFFF00"/>
                          </a:solidFill>
                          <a:effectLst/>
                          <a:latin typeface="Coptic1" pitchFamily="2" charset="0"/>
                          <a:cs typeface="Arial" charset="0"/>
                        </a:rPr>
                        <a:t>riman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n~oujai</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A~nactacic</a:t>
                      </a:r>
                      <a:r>
                        <a:rPr kumimoji="0" lang="en-US" sz="5300" b="0" i="0" u="none" strike="noStrike" cap="none" normalizeH="0" baseline="0" dirty="0">
                          <a:ln>
                            <a:noFill/>
                          </a:ln>
                          <a:solidFill>
                            <a:srgbClr val="FFFF00"/>
                          </a:solidFill>
                          <a:effectLst/>
                          <a:latin typeface="Coptic1" pitchFamily="2" charset="0"/>
                          <a:cs typeface="Arial" charset="0"/>
                        </a:rPr>
                        <a:t>. </a:t>
                      </a:r>
                      <a:endParaRPr kumimoji="0" lang="en-CA" sz="5900" b="0" i="0" u="none" strike="noStrike" cap="none" normalizeH="0" baseline="0" dirty="0">
                        <a:ln>
                          <a:noFill/>
                        </a:ln>
                        <a:solidFill>
                          <a:srgbClr val="FFFF00"/>
                        </a:solidFill>
                        <a:effectLst/>
                        <a:latin typeface="Coptic1" pitchFamily="2" charset="0"/>
                        <a:cs typeface="Arial" charset="0"/>
                      </a:endParaRP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
        <p:nvSpPr>
          <p:cNvPr id="6" name="AutoShape 15">
            <a:hlinkClick r:id="rId3" action="ppaction://hlinksldjump" highlightClick="1"/>
            <a:extLst>
              <a:ext uri="{FF2B5EF4-FFF2-40B4-BE49-F238E27FC236}">
                <a16:creationId xmlns:a16="http://schemas.microsoft.com/office/drawing/2014/main" id="{4BF59D4E-67BA-0069-8934-1E7A0597BBA3}"/>
              </a:ext>
            </a:extLst>
          </p:cNvPr>
          <p:cNvSpPr>
            <a:spLocks noChangeArrowheads="1"/>
          </p:cNvSpPr>
          <p:nvPr/>
        </p:nvSpPr>
        <p:spPr bwMode="auto">
          <a:xfrm>
            <a:off x="9604669" y="5859673"/>
            <a:ext cx="2540003" cy="932723"/>
          </a:xfrm>
          <a:prstGeom prst="actionButtonBlank">
            <a:avLst/>
          </a:prstGeom>
          <a:solidFill>
            <a:srgbClr val="800000"/>
          </a:solidFill>
          <a:ln w="57150" cmpd="thickThin">
            <a:solidFill>
              <a:schemeClr val="tx1"/>
            </a:solidFill>
            <a:miter lim="800000"/>
            <a:headEnd/>
            <a:tailEnd/>
          </a:ln>
        </p:spPr>
        <p:txBody>
          <a:bodyPr wrap="none" tIns="158400" bIns="158400" anchor="ctr"/>
          <a:lstStyle/>
          <a:p>
            <a:pPr algn="ctr" defTabSz="1219170" fontAlgn="base">
              <a:spcAft>
                <a:spcPct val="0"/>
              </a:spcAft>
              <a:defRPr/>
            </a:pPr>
            <a:r>
              <a:rPr lang="en-CA" sz="2133" b="1" dirty="0">
                <a:solidFill>
                  <a:srgbClr val="FFFFFF"/>
                </a:solidFill>
                <a:latin typeface="Arial" charset="0"/>
                <a:cs typeface="Arial" charset="0"/>
              </a:rPr>
              <a:t>Archange Raphaël</a:t>
            </a:r>
          </a:p>
          <a:p>
            <a:pPr algn="ctr" defTabSz="1219170" rtl="1" fontAlgn="base">
              <a:spcAft>
                <a:spcPct val="0"/>
              </a:spcAft>
              <a:defRPr/>
            </a:pPr>
            <a:r>
              <a:rPr lang="ar-EG" sz="2133" b="1" dirty="0">
                <a:solidFill>
                  <a:srgbClr val="FFFFFF"/>
                </a:solidFill>
                <a:latin typeface="Arial"/>
                <a:cs typeface="Arial"/>
              </a:rPr>
              <a:t>رئيس الملائكة رافائيل</a:t>
            </a:r>
            <a:endParaRPr lang="en-CA" sz="2133" b="1" dirty="0">
              <a:solidFill>
                <a:srgbClr val="FFFFFF"/>
              </a:solidFill>
              <a:latin typeface="Arial" charset="0"/>
              <a:cs typeface="Arial" charset="0"/>
            </a:endParaRPr>
          </a:p>
        </p:txBody>
      </p:sp>
    </p:spTree>
    <p:extLst>
      <p:ext uri="{BB962C8B-B14F-4D97-AF65-F5344CB8AC3E}">
        <p14:creationId xmlns:p14="http://schemas.microsoft.com/office/powerpoint/2010/main" val="1773237989"/>
      </p:ext>
    </p:extLst>
  </p:cSld>
  <p:clrMapOvr>
    <a:masterClrMapping/>
  </p:clrMapOvr>
  <p:transition/>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0">
            <a:extLst>
              <a:ext uri="{FF2B5EF4-FFF2-40B4-BE49-F238E27FC236}">
                <a16:creationId xmlns:a16="http://schemas.microsoft.com/office/drawing/2014/main" id="{D424FDA6-5384-3B3F-D7AA-B73298EF451E}"/>
              </a:ext>
            </a:extLst>
          </p:cNvPr>
          <p:cNvGraphicFramePr>
            <a:graphicFrameLocks noGrp="1"/>
          </p:cNvGraphicFramePr>
          <p:nvPr/>
        </p:nvGraphicFramePr>
        <p:xfrm>
          <a:off x="0" y="0"/>
          <a:ext cx="12192000" cy="6182360"/>
        </p:xfrm>
        <a:graphic>
          <a:graphicData uri="http://schemas.openxmlformats.org/drawingml/2006/table">
            <a:tbl>
              <a:tblPr/>
              <a:tblGrid>
                <a:gridCol w="4368800">
                  <a:extLst>
                    <a:ext uri="{9D8B030D-6E8A-4147-A177-3AD203B41FA5}">
                      <a16:colId xmlns:a16="http://schemas.microsoft.com/office/drawing/2014/main" val="20000"/>
                    </a:ext>
                  </a:extLst>
                </a:gridCol>
                <a:gridCol w="4442297">
                  <a:extLst>
                    <a:ext uri="{9D8B030D-6E8A-4147-A177-3AD203B41FA5}">
                      <a16:colId xmlns:a16="http://schemas.microsoft.com/office/drawing/2014/main" val="20001"/>
                    </a:ext>
                  </a:extLst>
                </a:gridCol>
                <a:gridCol w="3380903">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lang="en-CA" sz="2700" b="0" u="sng" dirty="0" err="1">
                          <a:solidFill>
                            <a:srgbClr val="FF9900"/>
                          </a:solidFill>
                          <a:latin typeface="Coptic1" pitchFamily="2" charset="0"/>
                        </a:rPr>
                        <a:t>Pidia~kwn</a:t>
                      </a:r>
                      <a:r>
                        <a:rPr lang="en-CA" sz="2700" b="0" u="sng" dirty="0">
                          <a:solidFill>
                            <a:srgbClr val="FF9900"/>
                          </a:solidFill>
                          <a:latin typeface="Coptic1" pitchFamily="2"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700" b="0" i="0" u="sng" strike="noStrike" cap="none" normalizeH="0" baseline="0" dirty="0">
                          <a:ln>
                            <a:noFill/>
                          </a:ln>
                          <a:solidFill>
                            <a:srgbClr val="FF9900"/>
                          </a:solidFill>
                          <a:effectLst/>
                          <a:latin typeface="Arial" charset="0"/>
                          <a:cs typeface="Arial" pitchFamily="34" charset="0"/>
                        </a:rPr>
                        <a:t>Le </a:t>
                      </a:r>
                      <a:r>
                        <a:rPr kumimoji="0" lang="en-US" sz="2700" b="0" i="0" u="sng" strike="noStrike" cap="none" normalizeH="0" baseline="0" dirty="0" err="1">
                          <a:ln>
                            <a:noFill/>
                          </a:ln>
                          <a:solidFill>
                            <a:srgbClr val="FF9900"/>
                          </a:solidFill>
                          <a:effectLst/>
                          <a:latin typeface="Arial" charset="0"/>
                          <a:cs typeface="Arial" pitchFamily="34" charset="0"/>
                        </a:rPr>
                        <a:t>diacre</a:t>
                      </a:r>
                      <a:r>
                        <a:rPr kumimoji="0" lang="en-US" sz="2700" b="0" i="0" u="sng" strike="noStrike" cap="none" normalizeH="0" baseline="0" dirty="0">
                          <a:ln>
                            <a:noFill/>
                          </a:ln>
                          <a:solidFill>
                            <a:srgbClr val="FF9900"/>
                          </a:solidFill>
                          <a:effectLst/>
                          <a:latin typeface="Arial" charset="0"/>
                          <a:cs typeface="Arial" pitchFamily="34"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fr-FR" sz="27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7944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en-CA" sz="3300" b="0" dirty="0" err="1">
                          <a:latin typeface="Coptic1" pitchFamily="2" charset="0"/>
                        </a:rPr>
                        <a:t>Twbh</a:t>
                      </a:r>
                      <a:r>
                        <a:rPr lang="en-CA" sz="3300" b="0" dirty="0">
                          <a:latin typeface="Coptic1" pitchFamily="2" charset="0"/>
                        </a:rPr>
                        <a:t> </a:t>
                      </a:r>
                      <a:r>
                        <a:rPr lang="en-CA" sz="3300" b="0" dirty="0" err="1">
                          <a:latin typeface="Coptic1" pitchFamily="2" charset="0"/>
                        </a:rPr>
                        <a:t>hina</a:t>
                      </a:r>
                      <a:r>
                        <a:rPr lang="en-CA" sz="3300" b="0" dirty="0">
                          <a:latin typeface="Coptic1" pitchFamily="2" charset="0"/>
                        </a:rPr>
                        <a:t> </a:t>
                      </a:r>
                      <a:r>
                        <a:rPr lang="en-CA" sz="3300" b="0" dirty="0" err="1">
                          <a:latin typeface="Coptic1" pitchFamily="2" charset="0"/>
                        </a:rPr>
                        <a:t>n~te</a:t>
                      </a:r>
                      <a:r>
                        <a:rPr lang="en-CA" sz="3300" b="0" dirty="0">
                          <a:latin typeface="Coptic1" pitchFamily="2" charset="0"/>
                        </a:rPr>
                        <a:t> V~}</a:t>
                      </a:r>
                      <a:r>
                        <a:rPr lang="en-CA" sz="3300" b="0" baseline="0" dirty="0">
                          <a:latin typeface="Coptic1" pitchFamily="2" charset="0"/>
                        </a:rPr>
                        <a:t> </a:t>
                      </a:r>
                      <a:r>
                        <a:rPr lang="en-CA" sz="3300" b="0" dirty="0" err="1">
                          <a:latin typeface="Coptic1" pitchFamily="2" charset="0"/>
                        </a:rPr>
                        <a:t>nai</a:t>
                      </a:r>
                      <a:r>
                        <a:rPr lang="en-CA" sz="3300" b="0" dirty="0">
                          <a:latin typeface="Coptic1" pitchFamily="2" charset="0"/>
                        </a:rPr>
                        <a:t> nan : </a:t>
                      </a:r>
                      <a:r>
                        <a:rPr lang="en-CA" sz="3300" b="0" dirty="0" err="1">
                          <a:latin typeface="Coptic1" pitchFamily="2" charset="0"/>
                        </a:rPr>
                        <a:t>n~tefsenh</a:t>
                      </a:r>
                      <a:r>
                        <a:rPr lang="en-CA" sz="3300" b="0" dirty="0">
                          <a:latin typeface="Coptic1" pitchFamily="2" charset="0"/>
                        </a:rPr>
                        <a:t>/t</a:t>
                      </a:r>
                      <a:r>
                        <a:rPr lang="en-CA" sz="3300" b="0" baseline="0" dirty="0">
                          <a:latin typeface="Coptic1" pitchFamily="2" charset="0"/>
                        </a:rPr>
                        <a:t> </a:t>
                      </a:r>
                      <a:r>
                        <a:rPr lang="en-CA" sz="3300" b="0" dirty="0" err="1">
                          <a:latin typeface="Coptic1" pitchFamily="2" charset="0"/>
                        </a:rPr>
                        <a:t>qaron</a:t>
                      </a:r>
                      <a:r>
                        <a:rPr lang="en-CA" sz="3300" b="0" dirty="0">
                          <a:latin typeface="Coptic1" pitchFamily="2" charset="0"/>
                        </a:rPr>
                        <a:t> : </a:t>
                      </a:r>
                      <a:r>
                        <a:rPr lang="en-CA" sz="3300" b="0" dirty="0" err="1">
                          <a:latin typeface="Coptic1" pitchFamily="2" charset="0"/>
                        </a:rPr>
                        <a:t>n~tefcwtem</a:t>
                      </a:r>
                      <a:r>
                        <a:rPr lang="en-CA" sz="3300" b="0" baseline="0" dirty="0">
                          <a:latin typeface="Coptic1" pitchFamily="2" charset="0"/>
                        </a:rPr>
                        <a:t> </a:t>
                      </a:r>
                      <a:r>
                        <a:rPr lang="en-CA" sz="3300" b="0" dirty="0" err="1">
                          <a:latin typeface="Coptic1" pitchFamily="2" charset="0"/>
                        </a:rPr>
                        <a:t>e~ron</a:t>
                      </a:r>
                      <a:r>
                        <a:rPr lang="en-CA" sz="3300" b="0" dirty="0">
                          <a:latin typeface="Coptic1" pitchFamily="2" charset="0"/>
                        </a:rPr>
                        <a:t> : </a:t>
                      </a:r>
                      <a:r>
                        <a:rPr lang="en-CA" sz="3300" b="0" dirty="0" err="1">
                          <a:latin typeface="Coptic1" pitchFamily="2" charset="0"/>
                        </a:rPr>
                        <a:t>n~teferbo</a:t>
                      </a:r>
                      <a:r>
                        <a:rPr lang="en-CA" sz="3300" b="0" dirty="0">
                          <a:latin typeface="Coptic1" pitchFamily="2" charset="0"/>
                        </a:rPr>
                        <a:t>/~yin </a:t>
                      </a:r>
                      <a:r>
                        <a:rPr lang="en-CA" sz="3300" b="0" dirty="0" err="1">
                          <a:latin typeface="Coptic1" pitchFamily="2" charset="0"/>
                        </a:rPr>
                        <a:t>e~ron</a:t>
                      </a:r>
                      <a:r>
                        <a:rPr lang="en-CA" sz="3300" b="0" dirty="0">
                          <a:latin typeface="Coptic1" pitchFamily="2" charset="0"/>
                        </a:rPr>
                        <a:t> : </a:t>
                      </a:r>
                      <a:r>
                        <a:rPr lang="en-CA" sz="3300" b="0" dirty="0" err="1">
                          <a:latin typeface="Coptic1" pitchFamily="2" charset="0"/>
                        </a:rPr>
                        <a:t>n~tef</a:t>
                      </a:r>
                      <a:r>
                        <a:rPr lang="en-CA" sz="3300" b="0" dirty="0">
                          <a:latin typeface="Coptic1" pitchFamily="2" charset="0"/>
                        </a:rPr>
                        <a:t>[</a:t>
                      </a:r>
                      <a:r>
                        <a:rPr lang="en-CA" sz="3300" b="0" dirty="0" err="1">
                          <a:latin typeface="Coptic1" pitchFamily="2" charset="0"/>
                        </a:rPr>
                        <a:t>i</a:t>
                      </a:r>
                      <a:r>
                        <a:rPr lang="en-CA" sz="3300" b="0" dirty="0">
                          <a:latin typeface="Coptic1" pitchFamily="2" charset="0"/>
                        </a:rPr>
                        <a:t> </a:t>
                      </a:r>
                      <a:r>
                        <a:rPr lang="en-CA" sz="3300" b="0" dirty="0" err="1">
                          <a:latin typeface="Coptic1" pitchFamily="2" charset="0"/>
                        </a:rPr>
                        <a:t>n~ni</a:t>
                      </a:r>
                      <a:r>
                        <a:rPr lang="en-CA" sz="3300" b="0" dirty="0">
                          <a:latin typeface="Coptic1" pitchFamily="2" charset="0"/>
                        </a:rPr>
                        <a:t>]ho </a:t>
                      </a:r>
                      <a:r>
                        <a:rPr lang="en-CA" sz="3300" b="0" dirty="0" err="1">
                          <a:latin typeface="Coptic1" pitchFamily="2" charset="0"/>
                        </a:rPr>
                        <a:t>nem</a:t>
                      </a:r>
                      <a:r>
                        <a:rPr lang="en-CA" sz="3300" b="0" baseline="0" dirty="0">
                          <a:latin typeface="Coptic1" pitchFamily="2" charset="0"/>
                        </a:rPr>
                        <a:t> </a:t>
                      </a:r>
                      <a:r>
                        <a:rPr lang="en-CA" sz="3300" b="0" dirty="0" err="1">
                          <a:latin typeface="Coptic1" pitchFamily="2" charset="0"/>
                        </a:rPr>
                        <a:t>nitwbh</a:t>
                      </a:r>
                      <a:r>
                        <a:rPr lang="en-CA" sz="3300" b="0" dirty="0">
                          <a:latin typeface="Coptic1" pitchFamily="2" charset="0"/>
                        </a:rPr>
                        <a:t> </a:t>
                      </a:r>
                      <a:r>
                        <a:rPr lang="en-CA" sz="3300" b="0" dirty="0" err="1">
                          <a:latin typeface="Coptic1" pitchFamily="2" charset="0"/>
                        </a:rPr>
                        <a:t>n~te</a:t>
                      </a:r>
                      <a:r>
                        <a:rPr lang="en-CA" sz="3300" b="0" dirty="0">
                          <a:latin typeface="Coptic1" pitchFamily="2" charset="0"/>
                        </a:rPr>
                        <a:t> n/</a:t>
                      </a:r>
                      <a:r>
                        <a:rPr lang="en-CA" sz="3300" b="0" dirty="0" err="1">
                          <a:latin typeface="Coptic1" pitchFamily="2" charset="0"/>
                        </a:rPr>
                        <a:t>e~youab</a:t>
                      </a:r>
                      <a:r>
                        <a:rPr lang="en-CA" sz="3300" b="0" dirty="0">
                          <a:latin typeface="Coptic1" pitchFamily="2" charset="0"/>
                        </a:rPr>
                        <a:t> </a:t>
                      </a:r>
                      <a:r>
                        <a:rPr lang="en-CA" sz="3300" b="0" dirty="0" err="1">
                          <a:latin typeface="Coptic1" pitchFamily="2" charset="0"/>
                        </a:rPr>
                        <a:t>n~taf</a:t>
                      </a:r>
                      <a:r>
                        <a:rPr lang="en-CA" sz="3300" b="0" dirty="0">
                          <a:latin typeface="Coptic1" pitchFamily="2" charset="0"/>
                        </a:rPr>
                        <a:t> </a:t>
                      </a:r>
                      <a:r>
                        <a:rPr lang="en-CA" sz="3300" b="0" dirty="0" err="1">
                          <a:latin typeface="Coptic1" pitchFamily="2" charset="0"/>
                        </a:rPr>
                        <a:t>n~totou</a:t>
                      </a:r>
                      <a:r>
                        <a:rPr lang="en-CA" sz="3300" b="0" baseline="0" dirty="0">
                          <a:latin typeface="Coptic1" pitchFamily="2" charset="0"/>
                        </a:rPr>
                        <a:t> </a:t>
                      </a:r>
                      <a:r>
                        <a:rPr lang="en-CA" sz="3300" b="0" dirty="0" err="1">
                          <a:latin typeface="Coptic1" pitchFamily="2" charset="0"/>
                        </a:rPr>
                        <a:t>e~h~r</a:t>
                      </a:r>
                      <a:r>
                        <a:rPr lang="en-CA" sz="3300" b="0" dirty="0">
                          <a:latin typeface="Coptic1" pitchFamily="2" charset="0"/>
                        </a:rPr>
                        <a:t>/</a:t>
                      </a:r>
                      <a:r>
                        <a:rPr lang="en-CA" sz="3300" b="0" dirty="0" err="1">
                          <a:latin typeface="Coptic1" pitchFamily="2" charset="0"/>
                        </a:rPr>
                        <a:t>i</a:t>
                      </a:r>
                      <a:r>
                        <a:rPr lang="en-CA" sz="3300" b="0" dirty="0">
                          <a:latin typeface="Coptic1" pitchFamily="2" charset="0"/>
                        </a:rPr>
                        <a:t> </a:t>
                      </a:r>
                      <a:r>
                        <a:rPr lang="en-CA" sz="3300" b="0" dirty="0" err="1">
                          <a:latin typeface="Coptic1" pitchFamily="2" charset="0"/>
                        </a:rPr>
                        <a:t>e~jwn</a:t>
                      </a:r>
                      <a:r>
                        <a:rPr lang="en-CA" sz="3300" b="0" dirty="0">
                          <a:latin typeface="Coptic1" pitchFamily="2" charset="0"/>
                        </a:rPr>
                        <a:t> </a:t>
                      </a:r>
                      <a:r>
                        <a:rPr lang="en-CA" sz="3300" b="0" dirty="0" err="1">
                          <a:latin typeface="Coptic1" pitchFamily="2" charset="0"/>
                        </a:rPr>
                        <a:t>e~pia~gayon</a:t>
                      </a:r>
                      <a:r>
                        <a:rPr lang="en-CA" sz="3300" b="0" dirty="0">
                          <a:latin typeface="Coptic1" pitchFamily="2" charset="0"/>
                        </a:rPr>
                        <a:t> </a:t>
                      </a:r>
                      <a:r>
                        <a:rPr lang="en-CA" sz="3300" b="0" dirty="0" err="1">
                          <a:latin typeface="Coptic1" pitchFamily="2" charset="0"/>
                        </a:rPr>
                        <a:t>n~c</a:t>
                      </a:r>
                      <a:r>
                        <a:rPr lang="en-CA" sz="3300" b="0" dirty="0">
                          <a:latin typeface="Coptic1" pitchFamily="2" charset="0"/>
                        </a:rPr>
                        <a:t>/</a:t>
                      </a:r>
                      <a:r>
                        <a:rPr lang="en-CA" sz="3300" b="0" dirty="0" err="1">
                          <a:latin typeface="Coptic1" pitchFamily="2" charset="0"/>
                        </a:rPr>
                        <a:t>ou</a:t>
                      </a:r>
                      <a:r>
                        <a:rPr lang="en-CA" sz="3300" b="0" dirty="0">
                          <a:latin typeface="Coptic1" pitchFamily="2" charset="0"/>
                        </a:rPr>
                        <a:t> </a:t>
                      </a:r>
                      <a:r>
                        <a:rPr lang="en-CA" sz="3300" b="0" dirty="0" err="1">
                          <a:latin typeface="Coptic1" pitchFamily="2" charset="0"/>
                        </a:rPr>
                        <a:t>niben</a:t>
                      </a:r>
                      <a:r>
                        <a:rPr lang="en-CA" sz="3300" b="0" dirty="0">
                          <a:latin typeface="Coptic1" pitchFamily="2" charset="0"/>
                        </a:rPr>
                        <a:t> : </a:t>
                      </a:r>
                      <a:endParaRPr lang="en-CA" sz="3300" b="0" kern="1200" dirty="0">
                        <a:solidFill>
                          <a:schemeClr val="tx1"/>
                        </a:solidFill>
                        <a:latin typeface="Coptic1" pitchFamily="2" charset="0"/>
                        <a:ea typeface="+mn-ea"/>
                        <a:cs typeface="+mn-cs"/>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charset="0"/>
                          <a:cs typeface="Arial" charset="0"/>
                        </a:rPr>
                        <a:t>Implorez pour que Dieu ait pitié de nous, qu’Il soit compatissant envers nous, nous écoute et nous aide, qu’Il agrée les demandes et les supplications que ses Saints Lui adressent continuellement en notre faveur,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700" b="0" i="0" u="none" strike="noStrike" cap="none" normalizeH="0" baseline="0" dirty="0">
                          <a:ln>
                            <a:noFill/>
                          </a:ln>
                          <a:solidFill>
                            <a:schemeClr val="tx1"/>
                          </a:solidFill>
                          <a:effectLst/>
                          <a:latin typeface="Arial" charset="0"/>
                          <a:cs typeface="Arial" charset="0"/>
                        </a:rPr>
                        <a:t>اُطْلُبُوا لِكَيْ يَرْحَمَنَا اللهُ، </a:t>
                      </a:r>
                      <a:r>
                        <a:rPr kumimoji="0" lang="ar-SA" sz="3700" b="0" i="0" u="none" strike="noStrike" cap="none" normalizeH="0" baseline="0" dirty="0" err="1">
                          <a:ln>
                            <a:noFill/>
                          </a:ln>
                          <a:solidFill>
                            <a:schemeClr val="tx1"/>
                          </a:solidFill>
                          <a:effectLst/>
                          <a:latin typeface="Arial" charset="0"/>
                          <a:cs typeface="Arial" charset="0"/>
                        </a:rPr>
                        <a:t>وَيَتَرَاءَفَ</a:t>
                      </a:r>
                      <a:r>
                        <a:rPr kumimoji="0" lang="ar-SA" sz="3700" b="0" i="0" u="none" strike="noStrike" cap="none" normalizeH="0" baseline="0" dirty="0">
                          <a:ln>
                            <a:noFill/>
                          </a:ln>
                          <a:solidFill>
                            <a:schemeClr val="tx1"/>
                          </a:solidFill>
                          <a:effectLst/>
                          <a:latin typeface="Arial" charset="0"/>
                          <a:cs typeface="Arial" charset="0"/>
                        </a:rPr>
                        <a:t> عَلَيْنَا، وَيَسْمَعَنَا، وَيُعِينَنَا، وَيَقْبَلَ </a:t>
                      </a:r>
                      <a:r>
                        <a:rPr kumimoji="0" lang="ar-SA" sz="3700" b="0" i="0" u="none" strike="noStrike" cap="none" normalizeH="0" baseline="0" dirty="0" err="1">
                          <a:ln>
                            <a:noFill/>
                          </a:ln>
                          <a:solidFill>
                            <a:schemeClr val="tx1"/>
                          </a:solidFill>
                          <a:effectLst/>
                          <a:latin typeface="Arial" charset="0"/>
                          <a:cs typeface="Arial" charset="0"/>
                        </a:rPr>
                        <a:t>سُؤَالَاتِ</a:t>
                      </a:r>
                      <a:r>
                        <a:rPr kumimoji="0" lang="ar-SA" sz="3700" b="0" i="0" u="none" strike="noStrike" cap="none" normalizeH="0" baseline="0" dirty="0">
                          <a:ln>
                            <a:noFill/>
                          </a:ln>
                          <a:solidFill>
                            <a:schemeClr val="tx1"/>
                          </a:solidFill>
                          <a:effectLst/>
                          <a:latin typeface="Arial" charset="0"/>
                          <a:cs typeface="Arial" charset="0"/>
                        </a:rPr>
                        <a:t> وَطَلَبَاتِ </a:t>
                      </a:r>
                      <a:r>
                        <a:rPr kumimoji="0" lang="ar-SA" sz="3700" b="0" i="0" u="none" strike="noStrike" cap="none" normalizeH="0" baseline="0" dirty="0" err="1">
                          <a:ln>
                            <a:noFill/>
                          </a:ln>
                          <a:solidFill>
                            <a:schemeClr val="tx1"/>
                          </a:solidFill>
                          <a:effectLst/>
                          <a:latin typeface="Arial" charset="0"/>
                          <a:cs typeface="Arial" charset="0"/>
                        </a:rPr>
                        <a:t>قِدِّيسِيهِمْ</a:t>
                      </a:r>
                      <a:r>
                        <a:rPr kumimoji="0" lang="ar-SA" sz="3700" b="0" i="0" u="none" strike="noStrike" cap="none" normalizeH="0" baseline="0" dirty="0">
                          <a:ln>
                            <a:noFill/>
                          </a:ln>
                          <a:solidFill>
                            <a:schemeClr val="tx1"/>
                          </a:solidFill>
                          <a:effectLst/>
                          <a:latin typeface="Arial" charset="0"/>
                          <a:cs typeface="Arial" charset="0"/>
                        </a:rPr>
                        <a:t> بِالصَّلاَحِ عَنَّا فِي كُلِّ حِينٍ،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1898544"/>
                  </a:ext>
                </a:extLst>
              </a:tr>
            </a:tbl>
          </a:graphicData>
        </a:graphic>
      </p:graphicFrame>
    </p:spTree>
    <p:extLst>
      <p:ext uri="{BB962C8B-B14F-4D97-AF65-F5344CB8AC3E}">
        <p14:creationId xmlns:p14="http://schemas.microsoft.com/office/powerpoint/2010/main" val="2448490856"/>
      </p:ext>
    </p:extLst>
  </p:cSld>
  <p:clrMapOvr>
    <a:masterClrMapping/>
  </p:clrMapOvr>
  <p:transition/>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9295F5F4-A630-5708-AF3B-458506C8F6F7}"/>
              </a:ext>
            </a:extLst>
          </p:cNvPr>
          <p:cNvGraphicFramePr>
            <a:graphicFrameLocks noGrp="1"/>
          </p:cNvGraphicFramePr>
          <p:nvPr/>
        </p:nvGraphicFramePr>
        <p:xfrm>
          <a:off x="0" y="0"/>
          <a:ext cx="12192000" cy="6725920"/>
        </p:xfrm>
        <a:graphic>
          <a:graphicData uri="http://schemas.openxmlformats.org/drawingml/2006/table">
            <a:tbl>
              <a:tblPr firstRow="1" bandRow="1">
                <a:tableStyleId>{2D5ABB26-0587-4C30-8999-92F81FD0307C}</a:tableStyleId>
              </a:tblPr>
              <a:tblGrid>
                <a:gridCol w="4521200">
                  <a:extLst>
                    <a:ext uri="{9D8B030D-6E8A-4147-A177-3AD203B41FA5}">
                      <a16:colId xmlns:a16="http://schemas.microsoft.com/office/drawing/2014/main" val="3633915139"/>
                    </a:ext>
                  </a:extLst>
                </a:gridCol>
                <a:gridCol w="4318000">
                  <a:extLst>
                    <a:ext uri="{9D8B030D-6E8A-4147-A177-3AD203B41FA5}">
                      <a16:colId xmlns:a16="http://schemas.microsoft.com/office/drawing/2014/main" val="4029979771"/>
                    </a:ext>
                  </a:extLst>
                </a:gridCol>
                <a:gridCol w="3352800">
                  <a:extLst>
                    <a:ext uri="{9D8B030D-6E8A-4147-A177-3AD203B41FA5}">
                      <a16:colId xmlns:a16="http://schemas.microsoft.com/office/drawing/2014/main" val="1935827049"/>
                    </a:ext>
                  </a:extLst>
                </a:gridCol>
              </a:tblGrid>
              <a:tr h="6725920">
                <a:tc>
                  <a:txBody>
                    <a:bodyPr/>
                    <a:lstStyle/>
                    <a:p>
                      <a:pPr algn="just"/>
                      <a:r>
                        <a:rPr kumimoji="0" lang="en-US" sz="3500" b="0" i="0" u="none" strike="noStrike" cap="none" normalizeH="0" baseline="0" dirty="0" err="1">
                          <a:ln>
                            <a:noFill/>
                          </a:ln>
                          <a:solidFill>
                            <a:schemeClr val="tx1"/>
                          </a:solidFill>
                          <a:effectLst/>
                          <a:latin typeface="Coptic1" pitchFamily="2" charset="0"/>
                          <a:cs typeface="Arial" pitchFamily="34" charset="0"/>
                        </a:rPr>
                        <a:t>N~tefa~reh</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e~p~wnq</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nem</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p~taho</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e~ratf</a:t>
                      </a:r>
                      <a:r>
                        <a:rPr kumimoji="0" lang="en-US" sz="3500" b="0" i="0" u="none" strike="noStrike" cap="none" normalizeH="0" baseline="0" dirty="0">
                          <a:ln>
                            <a:noFill/>
                          </a:ln>
                          <a:solidFill>
                            <a:schemeClr val="tx1"/>
                          </a:solidFill>
                          <a:effectLst/>
                          <a:latin typeface="Coptic1" pitchFamily="2" charset="0"/>
                          <a:cs typeface="Arial" pitchFamily="34" charset="0"/>
                        </a:rPr>
                        <a:t> : </a:t>
                      </a:r>
                      <a:r>
                        <a:rPr kumimoji="0" lang="en-US" sz="3500" b="0" i="0" u="none" strike="noStrike" cap="none" normalizeH="0" baseline="0" dirty="0" err="1">
                          <a:ln>
                            <a:noFill/>
                          </a:ln>
                          <a:solidFill>
                            <a:schemeClr val="tx1"/>
                          </a:solidFill>
                          <a:effectLst/>
                          <a:latin typeface="Coptic1" pitchFamily="2" charset="0"/>
                          <a:cs typeface="Arial" pitchFamily="34" charset="0"/>
                        </a:rPr>
                        <a:t>m~peniwt</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ettai</a:t>
                      </a:r>
                      <a:r>
                        <a:rPr kumimoji="0" lang="en-US" sz="3500" b="0" i="0" u="none" strike="noStrike" cap="none" normalizeH="0" baseline="0" dirty="0">
                          <a:ln>
                            <a:noFill/>
                          </a:ln>
                          <a:solidFill>
                            <a:schemeClr val="tx1"/>
                          </a:solidFill>
                          <a:effectLst/>
                          <a:latin typeface="Coptic1" pitchFamily="2" charset="0"/>
                          <a:cs typeface="Arial" pitchFamily="34" charset="0"/>
                        </a:rPr>
                        <a:t>/~out </a:t>
                      </a:r>
                      <a:r>
                        <a:rPr kumimoji="0" lang="en-US" sz="3500" b="0" i="0" u="none" strike="noStrike" cap="none" normalizeH="0" baseline="0" dirty="0" err="1">
                          <a:ln>
                            <a:noFill/>
                          </a:ln>
                          <a:solidFill>
                            <a:schemeClr val="tx1"/>
                          </a:solidFill>
                          <a:effectLst/>
                          <a:latin typeface="Coptic1" pitchFamily="2" charset="0"/>
                          <a:cs typeface="Arial" pitchFamily="34" charset="0"/>
                        </a:rPr>
                        <a:t>n~ar</a:t>
                      </a:r>
                      <a:r>
                        <a:rPr kumimoji="0" lang="en-US" sz="3500" b="0" i="0" u="none" strike="noStrike" cap="none" normalizeH="0" baseline="0" dirty="0">
                          <a:ln>
                            <a:noFill/>
                          </a:ln>
                          <a:solidFill>
                            <a:schemeClr val="tx1"/>
                          </a:solidFill>
                          <a:effectLst/>
                          <a:latin typeface="Coptic1" pitchFamily="2" charset="0"/>
                          <a:cs typeface="Arial" pitchFamily="34" charset="0"/>
                        </a:rPr>
                        <a:t>,/</a:t>
                      </a:r>
                      <a:r>
                        <a:rPr kumimoji="0" lang="en-US" sz="3500" b="0" i="0" u="none" strike="noStrike" cap="none" normalizeH="0" baseline="0" dirty="0" err="1">
                          <a:ln>
                            <a:noFill/>
                          </a:ln>
                          <a:solidFill>
                            <a:schemeClr val="tx1"/>
                          </a:solidFill>
                          <a:effectLst/>
                          <a:latin typeface="Coptic1" pitchFamily="2" charset="0"/>
                          <a:cs typeface="Arial" pitchFamily="34" charset="0"/>
                        </a:rPr>
                        <a:t>e~reuc</a:t>
                      </a:r>
                      <a:r>
                        <a:rPr kumimoji="0" lang="en-US" sz="3500" b="0" i="0" u="none" strike="noStrike" cap="none" normalizeH="0" baseline="0" dirty="0">
                          <a:ln>
                            <a:noFill/>
                          </a:ln>
                          <a:solidFill>
                            <a:schemeClr val="tx1"/>
                          </a:solidFill>
                          <a:effectLst/>
                          <a:latin typeface="Coptic1" pitchFamily="2" charset="0"/>
                          <a:cs typeface="Arial" pitchFamily="34" charset="0"/>
                        </a:rPr>
                        <a:t> papa abba </a:t>
                      </a:r>
                      <a:r>
                        <a:rPr kumimoji="0" lang="en-US" sz="3500" b="0" i="0" u="none" strike="noStrike" cap="none" normalizeH="0" baseline="0" dirty="0" err="1">
                          <a:ln>
                            <a:noFill/>
                          </a:ln>
                          <a:solidFill>
                            <a:schemeClr val="tx1"/>
                          </a:solidFill>
                          <a:effectLst/>
                          <a:latin typeface="Coptic1" pitchFamily="2" charset="0"/>
                          <a:cs typeface="Arial" pitchFamily="34" charset="0"/>
                        </a:rPr>
                        <a:t>Tawadroc</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pimahc~nau</a:t>
                      </a:r>
                      <a:r>
                        <a:rPr kumimoji="0" lang="en-US" sz="3500" b="0" i="0" u="none" strike="noStrike" cap="none" normalizeH="0" baseline="0" dirty="0">
                          <a:ln>
                            <a:noFill/>
                          </a:ln>
                          <a:solidFill>
                            <a:schemeClr val="tx1"/>
                          </a:solidFill>
                          <a:effectLst/>
                          <a:latin typeface="Coptic1" pitchFamily="2" charset="0"/>
                          <a:cs typeface="Arial" pitchFamily="34" charset="0"/>
                        </a:rPr>
                        <a:t> : </a:t>
                      </a:r>
                      <a:r>
                        <a:rPr kumimoji="0" lang="en-US" sz="3500" b="0" i="0" u="none" strike="noStrike" cap="none" normalizeH="0" baseline="0" dirty="0" err="1">
                          <a:ln>
                            <a:noFill/>
                          </a:ln>
                          <a:solidFill>
                            <a:schemeClr val="tx1"/>
                          </a:solidFill>
                          <a:effectLst/>
                          <a:latin typeface="Coptic1" pitchFamily="2" charset="0"/>
                          <a:cs typeface="Arial" pitchFamily="34" charset="0"/>
                        </a:rPr>
                        <a:t>nem</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pefkes~v</a:t>
                      </a:r>
                      <a:r>
                        <a:rPr kumimoji="0" lang="en-US" sz="3500" b="0" i="0" u="none" strike="noStrike" cap="none" normalizeH="0" baseline="0" dirty="0">
                          <a:ln>
                            <a:noFill/>
                          </a:ln>
                          <a:solidFill>
                            <a:schemeClr val="tx1"/>
                          </a:solidFill>
                          <a:effectLst/>
                          <a:latin typeface="Coptic1" pitchFamily="2" charset="0"/>
                          <a:cs typeface="Arial" pitchFamily="34" charset="0"/>
                        </a:rPr>
                        <a:t>/r </a:t>
                      </a:r>
                      <a:r>
                        <a:rPr kumimoji="0" lang="en-US" sz="3500" b="0" i="0" u="none" strike="noStrike" cap="none" normalizeH="0" baseline="0" dirty="0" err="1">
                          <a:ln>
                            <a:noFill/>
                          </a:ln>
                          <a:solidFill>
                            <a:schemeClr val="tx1"/>
                          </a:solidFill>
                          <a:effectLst/>
                          <a:latin typeface="Coptic1" pitchFamily="2" charset="0"/>
                          <a:cs typeface="Arial" pitchFamily="34" charset="0"/>
                        </a:rPr>
                        <a:t>n~litourgoc</a:t>
                      </a:r>
                      <a:r>
                        <a:rPr kumimoji="0" lang="en-US" sz="3500" b="0" i="0" u="none" strike="noStrike" cap="none" normalizeH="0" baseline="0" dirty="0">
                          <a:ln>
                            <a:noFill/>
                          </a:ln>
                          <a:solidFill>
                            <a:schemeClr val="tx1"/>
                          </a:solidFill>
                          <a:effectLst/>
                          <a:latin typeface="Coptic1" pitchFamily="2" charset="0"/>
                          <a:cs typeface="Arial" pitchFamily="34" charset="0"/>
                        </a:rPr>
                        <a:t> : </a:t>
                      </a:r>
                      <a:r>
                        <a:rPr kumimoji="0" lang="en-US" sz="3500" b="0" i="0" u="none" strike="noStrike" cap="none" normalizeH="0" baseline="0" dirty="0" err="1">
                          <a:ln>
                            <a:noFill/>
                          </a:ln>
                          <a:solidFill>
                            <a:schemeClr val="tx1"/>
                          </a:solidFill>
                          <a:effectLst/>
                          <a:latin typeface="Coptic1" pitchFamily="2" charset="0"/>
                          <a:cs typeface="Arial" pitchFamily="34" charset="0"/>
                        </a:rPr>
                        <a:t>peniwt</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n~e~pickopoc</a:t>
                      </a:r>
                      <a:r>
                        <a:rPr kumimoji="0" lang="en-US" sz="3500" b="0" i="0" u="none" strike="noStrike" cap="none" normalizeH="0" baseline="0" dirty="0">
                          <a:ln>
                            <a:noFill/>
                          </a:ln>
                          <a:solidFill>
                            <a:schemeClr val="tx1"/>
                          </a:solidFill>
                          <a:effectLst/>
                          <a:latin typeface="Coptic1" pitchFamily="2" charset="0"/>
                          <a:cs typeface="Arial" pitchFamily="34" charset="0"/>
                        </a:rPr>
                        <a:t> abba Mark : </a:t>
                      </a:r>
                      <a:r>
                        <a:rPr kumimoji="0" lang="en-US" sz="3500" b="0" i="0" u="none" strike="noStrike" cap="none" normalizeH="0" baseline="0" dirty="0" err="1">
                          <a:ln>
                            <a:noFill/>
                          </a:ln>
                          <a:solidFill>
                            <a:schemeClr val="tx1"/>
                          </a:solidFill>
                          <a:effectLst/>
                          <a:latin typeface="Coptic1" pitchFamily="2" charset="0"/>
                          <a:cs typeface="Arial" pitchFamily="34" charset="0"/>
                        </a:rPr>
                        <a:t>n~tef,a</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nennobi</a:t>
                      </a:r>
                      <a:r>
                        <a:rPr kumimoji="0" lang="en-US" sz="3500" b="0" i="0" u="none" strike="noStrike" cap="none" normalizeH="0" baseline="0" dirty="0">
                          <a:ln>
                            <a:noFill/>
                          </a:ln>
                          <a:solidFill>
                            <a:schemeClr val="tx1"/>
                          </a:solidFill>
                          <a:effectLst/>
                          <a:latin typeface="Coptic1" pitchFamily="2" charset="0"/>
                          <a:cs typeface="Arial" pitchFamily="34" charset="0"/>
                        </a:rPr>
                        <a:t> nan </a:t>
                      </a:r>
                      <a:r>
                        <a:rPr kumimoji="0" lang="en-US" sz="3500" b="0" i="0" u="none" strike="noStrike" cap="none" normalizeH="0" baseline="0" dirty="0" err="1">
                          <a:ln>
                            <a:noFill/>
                          </a:ln>
                          <a:solidFill>
                            <a:schemeClr val="tx1"/>
                          </a:solidFill>
                          <a:effectLst/>
                          <a:latin typeface="Coptic1" pitchFamily="2" charset="0"/>
                          <a:cs typeface="Arial" pitchFamily="34" charset="0"/>
                        </a:rPr>
                        <a:t>e~bol</a:t>
                      </a:r>
                      <a:r>
                        <a:rPr kumimoji="0" lang="en-US" sz="3500" b="0" i="0" u="none" strike="noStrike" cap="none" normalizeH="0" baseline="0" dirty="0">
                          <a:ln>
                            <a:noFill/>
                          </a:ln>
                          <a:solidFill>
                            <a:schemeClr val="tx1"/>
                          </a:solidFill>
                          <a:effectLst/>
                          <a:latin typeface="Coptic1" pitchFamily="2" charset="0"/>
                          <a:cs typeface="Arial" pitchFamily="34" charset="0"/>
                        </a:rPr>
                        <a:t>. </a:t>
                      </a:r>
                    </a:p>
                  </a:txBody>
                  <a:tcPr marL="121920" marR="121920" marT="60960" marB="60960"/>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fr-FR" sz="3300" b="0" i="0" u="none" strike="noStrike" cap="none" normalizeH="0" baseline="0" dirty="0">
                          <a:ln>
                            <a:noFill/>
                          </a:ln>
                          <a:solidFill>
                            <a:schemeClr val="tx1"/>
                          </a:solidFill>
                          <a:effectLst/>
                          <a:latin typeface="Arial" charset="0"/>
                          <a:cs typeface="Arial" charset="0"/>
                        </a:rPr>
                        <a:t>Et qu'Il garde la vie et le relèvement de notre bienheureux père, le grand prêtre, le pape </a:t>
                      </a:r>
                      <a:r>
                        <a:rPr kumimoji="0" lang="fr-FR" sz="3300" b="0" i="0" u="none" strike="noStrike" cap="none" normalizeH="0" baseline="0" dirty="0" err="1">
                          <a:ln>
                            <a:noFill/>
                          </a:ln>
                          <a:solidFill>
                            <a:schemeClr val="tx1"/>
                          </a:solidFill>
                          <a:effectLst/>
                          <a:latin typeface="Arial" charset="0"/>
                          <a:cs typeface="Arial" charset="0"/>
                        </a:rPr>
                        <a:t>abba</a:t>
                      </a:r>
                      <a:r>
                        <a:rPr kumimoji="0" lang="fr-FR" sz="3300" b="0" i="0" u="none" strike="noStrike" cap="none" normalizeH="0" baseline="0" dirty="0">
                          <a:ln>
                            <a:noFill/>
                          </a:ln>
                          <a:solidFill>
                            <a:schemeClr val="tx1"/>
                          </a:solidFill>
                          <a:effectLst/>
                          <a:latin typeface="Arial" charset="0"/>
                          <a:cs typeface="Arial" charset="0"/>
                        </a:rPr>
                        <a:t> </a:t>
                      </a:r>
                      <a:r>
                        <a:rPr kumimoji="0" lang="fr-FR" sz="3300" b="0" i="0" u="none" strike="noStrike" cap="none" normalizeH="0" baseline="0" dirty="0" err="1">
                          <a:ln>
                            <a:noFill/>
                          </a:ln>
                          <a:solidFill>
                            <a:schemeClr val="tx1"/>
                          </a:solidFill>
                          <a:effectLst/>
                          <a:latin typeface="Arial" charset="0"/>
                          <a:cs typeface="Arial" charset="0"/>
                        </a:rPr>
                        <a:t>Tawadros</a:t>
                      </a:r>
                      <a:r>
                        <a:rPr kumimoji="0" lang="fr-FR" sz="3300" b="0" i="0" u="none" strike="noStrike" cap="none" normalizeH="0" baseline="0" dirty="0">
                          <a:ln>
                            <a:noFill/>
                          </a:ln>
                          <a:solidFill>
                            <a:schemeClr val="tx1"/>
                          </a:solidFill>
                          <a:effectLst/>
                          <a:latin typeface="Arial" charset="0"/>
                          <a:cs typeface="Arial" charset="0"/>
                        </a:rPr>
                        <a:t> </a:t>
                      </a:r>
                      <a:r>
                        <a:rPr kumimoji="0" lang="fr-FR" sz="3300" b="0" i="0" u="none" strike="noStrike" cap="none" normalizeH="0" baseline="0" dirty="0" err="1">
                          <a:ln>
                            <a:noFill/>
                          </a:ln>
                          <a:solidFill>
                            <a:schemeClr val="tx1"/>
                          </a:solidFill>
                          <a:effectLst/>
                          <a:latin typeface="Arial" charset="0"/>
                          <a:cs typeface="Arial" charset="0"/>
                        </a:rPr>
                        <a:t>ll</a:t>
                      </a:r>
                      <a:r>
                        <a:rPr kumimoji="0" lang="fr-FR" sz="3300" b="0" i="0" u="none" strike="noStrike" cap="none" normalizeH="0" baseline="0" dirty="0">
                          <a:ln>
                            <a:noFill/>
                          </a:ln>
                          <a:solidFill>
                            <a:schemeClr val="tx1"/>
                          </a:solidFill>
                          <a:effectLst/>
                          <a:latin typeface="Arial" charset="0"/>
                          <a:cs typeface="Arial" charset="0"/>
                        </a:rPr>
                        <a:t>, et son partenaire dans le ministère apostolique, notre père l’évêque </a:t>
                      </a:r>
                      <a:r>
                        <a:rPr kumimoji="0" lang="fr-FR" sz="3300" b="0" i="0" u="none" strike="noStrike" cap="none" normalizeH="0" baseline="0" dirty="0" err="1">
                          <a:ln>
                            <a:noFill/>
                          </a:ln>
                          <a:solidFill>
                            <a:schemeClr val="tx1"/>
                          </a:solidFill>
                          <a:effectLst/>
                          <a:latin typeface="Arial" charset="0"/>
                          <a:cs typeface="Arial" charset="0"/>
                        </a:rPr>
                        <a:t>abba</a:t>
                      </a:r>
                      <a:r>
                        <a:rPr kumimoji="0" lang="fr-FR" sz="3300" b="0" i="0" u="none" strike="noStrike" cap="none" normalizeH="0" baseline="0" dirty="0">
                          <a:ln>
                            <a:noFill/>
                          </a:ln>
                          <a:solidFill>
                            <a:schemeClr val="tx1"/>
                          </a:solidFill>
                          <a:effectLst/>
                          <a:latin typeface="Arial" charset="0"/>
                          <a:cs typeface="Arial" charset="0"/>
                        </a:rPr>
                        <a:t> Marc, et qu'Il nous pardonne nos péchés. </a:t>
                      </a:r>
                    </a:p>
                  </a:txBody>
                  <a:tcPr marL="121920" marR="121920" marT="60960" marB="60960"/>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lang="ar-EG" sz="4000" dirty="0"/>
                        <a:t>وَأَنْ يَحْفَظَ حَيَاةَ وَقِيَامَ، أَبِينَا الْمُكَرَّمِ رَئِيسُ الْكَهَنَةِ الْبَابَا الأَنْبَا </a:t>
                      </a:r>
                      <a:r>
                        <a:rPr lang="ar-EG" sz="4000" dirty="0" err="1"/>
                        <a:t>تَوَاضْرُوسَ</a:t>
                      </a:r>
                      <a:r>
                        <a:rPr lang="ar-EG" sz="4000" dirty="0"/>
                        <a:t> </a:t>
                      </a:r>
                      <a:r>
                        <a:rPr lang="ar-EG" sz="4000" dirty="0" err="1"/>
                        <a:t>ٱلثَّانِي</a:t>
                      </a:r>
                      <a:r>
                        <a:rPr lang="ar-EG" sz="4000" dirty="0"/>
                        <a:t>، وَشَرِيكَهُ فِي الْخِدْمَةِ الرَّسُولِيَّةِ، أَبِينَا الأُسْقُفَ أَنْبَا مَارْك،</a:t>
                      </a:r>
                      <a:r>
                        <a:rPr lang="fr-FR" sz="4000" dirty="0"/>
                        <a:t> </a:t>
                      </a:r>
                      <a:r>
                        <a:rPr lang="ar-EG" sz="4000" dirty="0"/>
                        <a:t>وَيَغْفِرَ لَنَا خَطَايَانا. </a:t>
                      </a:r>
                    </a:p>
                  </a:txBody>
                  <a:tcPr marL="121920" marR="121920" marT="60960" marB="60960"/>
                </a:tc>
                <a:extLst>
                  <a:ext uri="{0D108BD9-81ED-4DB2-BD59-A6C34878D82A}">
                    <a16:rowId xmlns:a16="http://schemas.microsoft.com/office/drawing/2014/main" val="713582803"/>
                  </a:ext>
                </a:extLst>
              </a:tr>
            </a:tbl>
          </a:graphicData>
        </a:graphic>
      </p:graphicFrame>
      <p:sp>
        <p:nvSpPr>
          <p:cNvPr id="3" name="AutoShape 36">
            <a:hlinkClick r:id="rId2" action="ppaction://hlinksldjump" highlightClick="1"/>
            <a:extLst>
              <a:ext uri="{FF2B5EF4-FFF2-40B4-BE49-F238E27FC236}">
                <a16:creationId xmlns:a16="http://schemas.microsoft.com/office/drawing/2014/main" id="{4B82AE6E-63C8-F18B-A81F-B22ACEBF8BFB}"/>
              </a:ext>
            </a:extLst>
          </p:cNvPr>
          <p:cNvSpPr>
            <a:spLocks noChangeArrowheads="1"/>
          </p:cNvSpPr>
          <p:nvPr/>
        </p:nvSpPr>
        <p:spPr bwMode="auto">
          <a:xfrm>
            <a:off x="10363200" y="6434138"/>
            <a:ext cx="1828800" cy="423863"/>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3219663161"/>
      </p:ext>
    </p:extLst>
  </p:cSld>
  <p:clrMapOvr>
    <a:masterClrMapping/>
  </p:clrMapOvr>
  <p:transition/>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1731793117"/>
      </p:ext>
    </p:extLst>
  </p:cSld>
  <p:clrMapOvr>
    <a:masterClrMapping/>
  </p:clrMapOvr>
  <p:transition/>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6">
            <a:hlinkClick r:id="rId3" action="ppaction://hlinksldjump" highlightClick="1"/>
            <a:extLst>
              <a:ext uri="{FF2B5EF4-FFF2-40B4-BE49-F238E27FC236}">
                <a16:creationId xmlns:a16="http://schemas.microsoft.com/office/drawing/2014/main" id="{7CD43568-528F-A84B-0D52-40240CC7899C}"/>
              </a:ext>
            </a:extLst>
          </p:cNvPr>
          <p:cNvSpPr>
            <a:spLocks noChangeArrowheads="1"/>
          </p:cNvSpPr>
          <p:nvPr/>
        </p:nvSpPr>
        <p:spPr bwMode="auto">
          <a:xfrm>
            <a:off x="10363200" y="6434138"/>
            <a:ext cx="1828800" cy="423863"/>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graphicFrame>
        <p:nvGraphicFramePr>
          <p:cNvPr id="3" name="Group 29">
            <a:extLst>
              <a:ext uri="{FF2B5EF4-FFF2-40B4-BE49-F238E27FC236}">
                <a16:creationId xmlns:a16="http://schemas.microsoft.com/office/drawing/2014/main" id="{6031C043-6A8F-598D-CB1D-0DF4C622750B}"/>
              </a:ext>
            </a:extLst>
          </p:cNvPr>
          <p:cNvGraphicFramePr>
            <a:graphicFrameLocks noGrp="1"/>
          </p:cNvGraphicFramePr>
          <p:nvPr/>
        </p:nvGraphicFramePr>
        <p:xfrm>
          <a:off x="0" y="693828"/>
          <a:ext cx="12200466" cy="5685731"/>
        </p:xfrm>
        <a:graphic>
          <a:graphicData uri="http://schemas.openxmlformats.org/drawingml/2006/table">
            <a:tbl>
              <a:tblPr/>
              <a:tblGrid>
                <a:gridCol w="6100233">
                  <a:extLst>
                    <a:ext uri="{9D8B030D-6E8A-4147-A177-3AD203B41FA5}">
                      <a16:colId xmlns:a16="http://schemas.microsoft.com/office/drawing/2014/main" val="20000"/>
                    </a:ext>
                  </a:extLst>
                </a:gridCol>
                <a:gridCol w="6100233">
                  <a:extLst>
                    <a:ext uri="{9D8B030D-6E8A-4147-A177-3AD203B41FA5}">
                      <a16:colId xmlns:a16="http://schemas.microsoft.com/office/drawing/2014/main" val="1842265531"/>
                    </a:ext>
                  </a:extLst>
                </a:gridCol>
              </a:tblGrid>
              <a:tr h="243453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 Raphael,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Qui réjouit les cœurs.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Salut à </a:t>
                      </a:r>
                      <a:r>
                        <a:rPr kumimoji="0" lang="fr-CA" sz="3200" b="0" i="0" u="none" strike="noStrike" cap="none" normalizeH="0" baseline="0" dirty="0" err="1">
                          <a:ln>
                            <a:noFill/>
                          </a:ln>
                          <a:solidFill>
                            <a:schemeClr val="tx1"/>
                          </a:solidFill>
                          <a:effectLst/>
                          <a:latin typeface="Arial" charset="0"/>
                          <a:cs typeface="Arial" charset="0"/>
                        </a:rPr>
                        <a:t>Souriel</a:t>
                      </a:r>
                      <a:r>
                        <a:rPr kumimoji="0" lang="fr-CA" sz="3200" b="0" i="0" u="none" strike="noStrike" cap="none" normalizeH="0" baseline="0" dirty="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Le trompettiste. </a:t>
                      </a:r>
                      <a:endParaRPr kumimoji="0" lang="fr-CA" sz="3200" b="0" i="0" u="none" strike="noStrike" cap="none" normalizeH="0" baseline="0" dirty="0">
                        <a:ln>
                          <a:noFill/>
                        </a:ln>
                        <a:solidFill>
                          <a:schemeClr val="tx1"/>
                        </a:solidFill>
                        <a:effectLst/>
                        <a:latin typeface="Arial"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3700" b="0" i="0" u="none" strike="noStrike" cap="none" normalizeH="0" baseline="0" dirty="0">
                          <a:ln>
                            <a:noFill/>
                          </a:ln>
                          <a:solidFill>
                            <a:schemeClr val="tx1"/>
                          </a:solidFill>
                          <a:effectLst/>
                          <a:latin typeface="Arial" charset="0"/>
                          <a:cs typeface="Arial" charset="0"/>
                        </a:rPr>
                        <a:t>السلام لرافائيل</a:t>
                      </a:r>
                      <a:r>
                        <a:rPr kumimoji="0" lang="ar-EG" sz="3700" b="0" i="0" u="none" strike="noStrike" cap="none" normalizeH="0" baseline="0" dirty="0">
                          <a:ln>
                            <a:noFill/>
                          </a:ln>
                          <a:solidFill>
                            <a:schemeClr val="tx1"/>
                          </a:solidFill>
                          <a:effectLst/>
                          <a:latin typeface="Arial" charset="0"/>
                          <a:cs typeface="Arial" charset="0"/>
                        </a:rPr>
                        <a:t>، </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3700" b="0" i="0" u="none" strike="noStrike" cap="none" normalizeH="0" baseline="0" dirty="0">
                          <a:ln>
                            <a:noFill/>
                          </a:ln>
                          <a:solidFill>
                            <a:schemeClr val="tx1"/>
                          </a:solidFill>
                          <a:effectLst/>
                          <a:latin typeface="Arial" charset="0"/>
                          <a:cs typeface="Arial" charset="0"/>
                        </a:rPr>
                        <a:t>مُفرِّح القلوب.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3700" b="0" i="0" u="none" strike="noStrike" cap="none" normalizeH="0" baseline="0" dirty="0">
                          <a:ln>
                            <a:noFill/>
                          </a:ln>
                          <a:solidFill>
                            <a:schemeClr val="tx1"/>
                          </a:solidFill>
                          <a:effectLst/>
                          <a:latin typeface="Arial" charset="0"/>
                          <a:cs typeface="Arial" charset="0"/>
                        </a:rPr>
                        <a:t>السلام </a:t>
                      </a:r>
                      <a:r>
                        <a:rPr kumimoji="0" lang="ar-EG" altLang="zh-CN" sz="3700" b="0" i="0" u="none" strike="noStrike" cap="none" normalizeH="0" baseline="0" dirty="0" err="1">
                          <a:ln>
                            <a:noFill/>
                          </a:ln>
                          <a:solidFill>
                            <a:schemeClr val="tx1"/>
                          </a:solidFill>
                          <a:effectLst/>
                          <a:latin typeface="Arial" charset="0"/>
                          <a:cs typeface="Arial" charset="0"/>
                        </a:rPr>
                        <a:t>لسوريال</a:t>
                      </a:r>
                      <a:r>
                        <a:rPr kumimoji="0" lang="ar-EG" sz="3700" b="0" i="0" u="none" strike="noStrike" cap="none" normalizeH="0" baseline="0" dirty="0">
                          <a:ln>
                            <a:noFill/>
                          </a:ln>
                          <a:solidFill>
                            <a:schemeClr val="tx1"/>
                          </a:solidFill>
                          <a:effectLst/>
                          <a:latin typeface="Arial" charset="0"/>
                          <a:cs typeface="Arial" charset="0"/>
                        </a:rPr>
                        <a:t>، </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3700" b="0" i="0" u="none" strike="noStrike" cap="none" normalizeH="0" baseline="0" dirty="0">
                          <a:ln>
                            <a:noFill/>
                          </a:ln>
                          <a:solidFill>
                            <a:schemeClr val="tx1"/>
                          </a:solidFill>
                          <a:effectLst/>
                          <a:latin typeface="Arial" charset="0"/>
                          <a:cs typeface="Arial" charset="0"/>
                        </a:rPr>
                        <a:t>المُبوِّق. </a:t>
                      </a:r>
                      <a:endParaRPr kumimoji="0" lang="ar-SA" altLang="zh-CN" sz="3700" b="0" i="0" u="none" strike="noStrike" cap="none" normalizeH="0" baseline="0" dirty="0">
                        <a:ln>
                          <a:noFill/>
                        </a:ln>
                        <a:solidFill>
                          <a:schemeClr val="tx1"/>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5120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Rava/l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p~ounof</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n~nih</a:t>
                      </a:r>
                      <a:r>
                        <a:rPr kumimoji="0" lang="en-US" sz="5300" b="0" i="0" u="none" strike="noStrike" cap="none" normalizeH="0" baseline="0" dirty="0">
                          <a:ln>
                            <a:noFill/>
                          </a:ln>
                          <a:solidFill>
                            <a:srgbClr val="FFFF00"/>
                          </a:solidFill>
                          <a:effectLst/>
                          <a:latin typeface="Coptic1" pitchFamily="2" charset="0"/>
                          <a:cs typeface="Arial" charset="0"/>
                        </a:rPr>
                        <a:t>/t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Couri/l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va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picalpict</a:t>
                      </a:r>
                      <a:r>
                        <a:rPr kumimoji="0" lang="en-US" sz="5300" b="0" i="0" u="none" strike="noStrike" cap="none" normalizeH="0" baseline="0" dirty="0">
                          <a:ln>
                            <a:noFill/>
                          </a:ln>
                          <a:solidFill>
                            <a:srgbClr val="FFFF00"/>
                          </a:solidFill>
                          <a:effectLst/>
                          <a:latin typeface="Coptic1" pitchFamily="2" charset="0"/>
                          <a:cs typeface="Arial" charset="0"/>
                        </a:rPr>
                        <a:t>/c.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4" name="Group 41">
            <a:extLst>
              <a:ext uri="{FF2B5EF4-FFF2-40B4-BE49-F238E27FC236}">
                <a16:creationId xmlns:a16="http://schemas.microsoft.com/office/drawing/2014/main" id="{C811060A-B456-7C25-6136-C3700C04B59F}"/>
              </a:ext>
            </a:extLst>
          </p:cNvPr>
          <p:cNvGraphicFramePr>
            <a:graphicFrameLocks noGrp="1"/>
          </p:cNvGraphicFramePr>
          <p:nvPr/>
        </p:nvGraphicFramePr>
        <p:xfrm>
          <a:off x="1270000" y="18239"/>
          <a:ext cx="9652000" cy="644144"/>
        </p:xfrm>
        <a:graphic>
          <a:graphicData uri="http://schemas.openxmlformats.org/drawingml/2006/table">
            <a:tbl>
              <a:tblPr/>
              <a:tblGrid>
                <a:gridCol w="9652000">
                  <a:extLst>
                    <a:ext uri="{9D8B030D-6E8A-4147-A177-3AD203B41FA5}">
                      <a16:colId xmlns:a16="http://schemas.microsoft.com/office/drawing/2014/main" val="20000"/>
                    </a:ext>
                  </a:extLst>
                </a:gridCol>
              </a:tblGrid>
              <a:tr h="644144">
                <a:tc>
                  <a:txBody>
                    <a:bodyPr/>
                    <a:lstStyle/>
                    <a:p>
                      <a:pPr lvl="0" algn="ctr" defTabSz="914400" fontAlgn="base">
                        <a:lnSpc>
                          <a:spcPct val="80000"/>
                        </a:lnSpc>
                        <a:spcBef>
                          <a:spcPct val="0"/>
                        </a:spcBef>
                        <a:spcAft>
                          <a:spcPct val="0"/>
                        </a:spcAft>
                        <a:defRPr/>
                      </a:pPr>
                      <a:r>
                        <a:rPr lang="en-CA" sz="2100" dirty="0" err="1">
                          <a:solidFill>
                            <a:srgbClr val="FFFFFF"/>
                          </a:solidFill>
                          <a:latin typeface="Arial" charset="0"/>
                          <a:cs typeface="Arial" charset="0"/>
                        </a:rPr>
                        <a:t>Archanges</a:t>
                      </a:r>
                      <a:r>
                        <a:rPr lang="en-CA" sz="2100" dirty="0">
                          <a:solidFill>
                            <a:srgbClr val="FFFFFF"/>
                          </a:solidFill>
                          <a:latin typeface="Arial" charset="0"/>
                          <a:cs typeface="Arial" charset="0"/>
                        </a:rPr>
                        <a:t> Raphaël &amp; </a:t>
                      </a:r>
                      <a:r>
                        <a:rPr lang="en-CA" sz="2100" dirty="0" err="1">
                          <a:solidFill>
                            <a:srgbClr val="FFFFFF"/>
                          </a:solidFill>
                          <a:latin typeface="Arial" charset="0"/>
                          <a:cs typeface="Arial" charset="0"/>
                        </a:rPr>
                        <a:t>Souriel</a:t>
                      </a:r>
                      <a:endParaRPr lang="en-CA" sz="2100" dirty="0">
                        <a:solidFill>
                          <a:srgbClr val="FFFFFF"/>
                        </a:solidFill>
                        <a:latin typeface="Arial" charset="0"/>
                        <a:cs typeface="Arial" charset="0"/>
                      </a:endParaRPr>
                    </a:p>
                    <a:p>
                      <a:pPr lvl="0" algn="ctr" defTabSz="914400" rtl="1" fontAlgn="base">
                        <a:lnSpc>
                          <a:spcPct val="80000"/>
                        </a:lnSpc>
                        <a:spcBef>
                          <a:spcPct val="0"/>
                        </a:spcBef>
                        <a:spcAft>
                          <a:spcPct val="0"/>
                        </a:spcAft>
                        <a:defRPr/>
                      </a:pPr>
                      <a:r>
                        <a:rPr lang="ar-SA" sz="2400" dirty="0">
                          <a:solidFill>
                            <a:srgbClr val="FFFFFF"/>
                          </a:solidFill>
                          <a:latin typeface="Arial" charset="0"/>
                          <a:cs typeface="Arial" charset="0"/>
                        </a:rPr>
                        <a:t>رؤساء الملائكة </a:t>
                      </a:r>
                      <a:r>
                        <a:rPr lang="ar-EG" sz="2400" dirty="0">
                          <a:solidFill>
                            <a:srgbClr val="FFFFFF"/>
                          </a:solidFill>
                          <a:latin typeface="Arial" charset="0"/>
                          <a:cs typeface="Arial" charset="0"/>
                        </a:rPr>
                        <a:t>ر</a:t>
                      </a:r>
                      <a:r>
                        <a:rPr kumimoji="0" lang="ar-EG" altLang="zh-CN" sz="2400" b="0" i="0" u="none" strike="noStrike" cap="none" normalizeH="0" baseline="0" dirty="0">
                          <a:ln>
                            <a:noFill/>
                          </a:ln>
                          <a:solidFill>
                            <a:schemeClr val="tx1"/>
                          </a:solidFill>
                          <a:effectLst/>
                          <a:latin typeface="Arial" charset="0"/>
                          <a:cs typeface="Arial" charset="0"/>
                        </a:rPr>
                        <a:t>ا</a:t>
                      </a:r>
                      <a:r>
                        <a:rPr lang="ar-EG" sz="2400" dirty="0">
                          <a:solidFill>
                            <a:srgbClr val="FFFFFF"/>
                          </a:solidFill>
                          <a:latin typeface="Arial" charset="0"/>
                          <a:cs typeface="Arial" charset="0"/>
                        </a:rPr>
                        <a:t>فائيل</a:t>
                      </a:r>
                      <a:r>
                        <a:rPr lang="fr-FR" sz="2400" dirty="0">
                          <a:solidFill>
                            <a:srgbClr val="FFFFFF"/>
                          </a:solidFill>
                          <a:latin typeface="Arial" charset="0"/>
                          <a:cs typeface="Arial" charset="0"/>
                        </a:rPr>
                        <a:t> </a:t>
                      </a:r>
                      <a:r>
                        <a:rPr lang="ar-EG" sz="2400" dirty="0" err="1">
                          <a:solidFill>
                            <a:srgbClr val="FFFFFF"/>
                          </a:solidFill>
                          <a:latin typeface="Arial" charset="0"/>
                          <a:cs typeface="Arial" charset="0"/>
                        </a:rPr>
                        <a:t>وسوريال</a:t>
                      </a:r>
                      <a:endParaRPr lang="en-CA" sz="2400" dirty="0">
                        <a:solidFill>
                          <a:srgbClr val="FFFFFF"/>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86544310"/>
      </p:ext>
    </p:extLst>
  </p:cSld>
  <p:clrMapOvr>
    <a:masterClrMapping/>
  </p:clrMapOvr>
  <p:transition/>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1847886291"/>
      </p:ext>
    </p:extLst>
  </p:cSld>
  <p:clrMapOvr>
    <a:masterClrMapping/>
  </p:clrMapOvr>
  <p:transition/>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2">
            <a:extLst>
              <a:ext uri="{FF2B5EF4-FFF2-40B4-BE49-F238E27FC236}">
                <a16:creationId xmlns:a16="http://schemas.microsoft.com/office/drawing/2014/main" id="{E5CAE87E-8F27-C778-289E-E0D121564A52}"/>
              </a:ext>
            </a:extLst>
          </p:cNvPr>
          <p:cNvGraphicFramePr>
            <a:graphicFrameLocks noGrp="1"/>
          </p:cNvGraphicFramePr>
          <p:nvPr/>
        </p:nvGraphicFramePr>
        <p:xfrm>
          <a:off x="0" y="523778"/>
          <a:ext cx="12192000" cy="5710141"/>
        </p:xfrm>
        <a:graphic>
          <a:graphicData uri="http://schemas.openxmlformats.org/drawingml/2006/table">
            <a:tbl>
              <a:tblPr/>
              <a:tblGrid>
                <a:gridCol w="6790007">
                  <a:extLst>
                    <a:ext uri="{9D8B030D-6E8A-4147-A177-3AD203B41FA5}">
                      <a16:colId xmlns:a16="http://schemas.microsoft.com/office/drawing/2014/main" val="20000"/>
                    </a:ext>
                  </a:extLst>
                </a:gridCol>
                <a:gridCol w="5401993">
                  <a:extLst>
                    <a:ext uri="{9D8B030D-6E8A-4147-A177-3AD203B41FA5}">
                      <a16:colId xmlns:a16="http://schemas.microsoft.com/office/drawing/2014/main" val="20001"/>
                    </a:ext>
                  </a:extLst>
                </a:gridCol>
              </a:tblGrid>
              <a:tr h="24487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Nous T'implorons, ô Fils de Dieu, </a:t>
                      </a:r>
                      <a:br>
                        <a:rPr kumimoji="0" lang="fr-FR" sz="2900" b="0" i="0" u="none" strike="noStrike" cap="none" normalizeH="0" baseline="0" dirty="0">
                          <a:ln>
                            <a:noFill/>
                          </a:ln>
                          <a:solidFill>
                            <a:schemeClr val="tx1"/>
                          </a:solidFill>
                          <a:effectLst/>
                          <a:latin typeface="Arial" charset="0"/>
                          <a:cs typeface="Arial" charset="0"/>
                        </a:rPr>
                      </a:br>
                      <a:r>
                        <a:rPr kumimoji="0" lang="fr-FR" sz="2900" b="0" i="0" u="none" strike="noStrike" cap="none" normalizeH="0" baseline="0" dirty="0">
                          <a:ln>
                            <a:noFill/>
                          </a:ln>
                          <a:solidFill>
                            <a:schemeClr val="tx1"/>
                          </a:solidFill>
                          <a:effectLst/>
                          <a:latin typeface="Arial" charset="0"/>
                          <a:cs typeface="Arial" charset="0"/>
                        </a:rPr>
                        <a:t>de préserver la vie de notre patriarche, </a:t>
                      </a:r>
                      <a:br>
                        <a:rPr kumimoji="0" lang="fr-FR" sz="2900" b="0" i="0" u="none" strike="noStrike" cap="none" normalizeH="0" baseline="0" dirty="0">
                          <a:ln>
                            <a:noFill/>
                          </a:ln>
                          <a:solidFill>
                            <a:schemeClr val="tx1"/>
                          </a:solidFill>
                          <a:effectLst/>
                          <a:latin typeface="Arial" charset="0"/>
                          <a:cs typeface="Arial" charset="0"/>
                        </a:rPr>
                      </a:br>
                      <a:r>
                        <a:rPr kumimoji="0" lang="fr-FR" sz="2900" b="0" i="0" u="none" strike="noStrike" cap="none" normalizeH="0" baseline="0" dirty="0">
                          <a:ln>
                            <a:noFill/>
                          </a:ln>
                          <a:solidFill>
                            <a:schemeClr val="tx1"/>
                          </a:solidFill>
                          <a:effectLst/>
                          <a:latin typeface="Arial" charset="0"/>
                          <a:cs typeface="Arial" charset="0"/>
                        </a:rPr>
                        <a:t>pape </a:t>
                      </a:r>
                      <a:r>
                        <a:rPr kumimoji="0" lang="fr-FR" sz="2900" b="0" i="0" u="none" strike="noStrike" cap="none" normalizeH="0" baseline="0" dirty="0" err="1">
                          <a:ln>
                            <a:noFill/>
                          </a:ln>
                          <a:solidFill>
                            <a:schemeClr val="tx1"/>
                          </a:solidFill>
                          <a:effectLst/>
                          <a:latin typeface="Arial" charset="0"/>
                          <a:cs typeface="Arial" charset="0"/>
                        </a:rPr>
                        <a:t>abba</a:t>
                      </a:r>
                      <a:r>
                        <a:rPr kumimoji="0" lang="fr-FR" sz="2900" b="0" i="0" u="none" strike="noStrike" cap="none" normalizeH="0" baseline="0" dirty="0">
                          <a:ln>
                            <a:noFill/>
                          </a:ln>
                          <a:solidFill>
                            <a:schemeClr val="tx1"/>
                          </a:solidFill>
                          <a:effectLst/>
                          <a:latin typeface="Arial" charset="0"/>
                          <a:cs typeface="Arial" charset="0"/>
                        </a:rPr>
                        <a:t> </a:t>
                      </a:r>
                      <a:r>
                        <a:rPr kumimoji="0" lang="fr-FR" sz="2900" b="0" i="0" u="none" strike="noStrike" cap="none" normalizeH="0" baseline="0" dirty="0" err="1">
                          <a:ln>
                            <a:noFill/>
                          </a:ln>
                          <a:solidFill>
                            <a:schemeClr val="tx1"/>
                          </a:solidFill>
                          <a:effectLst/>
                          <a:latin typeface="Arial" charset="0"/>
                          <a:cs typeface="Arial" charset="0"/>
                        </a:rPr>
                        <a:t>Tawadros</a:t>
                      </a:r>
                      <a:r>
                        <a:rPr kumimoji="0" lang="fr-FR" sz="2900" b="0" i="0" u="none" strike="noStrike" cap="none" normalizeH="0" baseline="0" dirty="0">
                          <a:ln>
                            <a:noFill/>
                          </a:ln>
                          <a:solidFill>
                            <a:schemeClr val="tx1"/>
                          </a:solidFill>
                          <a:effectLst/>
                          <a:latin typeface="Arial" charset="0"/>
                          <a:cs typeface="Arial" charset="0"/>
                        </a:rPr>
                        <a:t> le grand prêtre ; </a:t>
                      </a:r>
                      <a:br>
                        <a:rPr kumimoji="0" lang="fr-FR" sz="2900" b="0" i="0" u="none" strike="noStrike" cap="none" normalizeH="0" baseline="0" dirty="0">
                          <a:ln>
                            <a:noFill/>
                          </a:ln>
                          <a:solidFill>
                            <a:schemeClr val="tx1"/>
                          </a:solidFill>
                          <a:effectLst/>
                          <a:latin typeface="Arial" charset="0"/>
                          <a:cs typeface="Arial" charset="0"/>
                        </a:rPr>
                      </a:br>
                      <a:r>
                        <a:rPr kumimoji="0" lang="fr-FR" sz="2900" b="0" i="0" u="none" strike="noStrike" cap="none" normalizeH="0" baseline="0" dirty="0">
                          <a:ln>
                            <a:noFill/>
                          </a:ln>
                          <a:solidFill>
                            <a:schemeClr val="tx1"/>
                          </a:solidFill>
                          <a:effectLst/>
                          <a:latin typeface="Arial" charset="0"/>
                          <a:cs typeface="Arial" charset="0"/>
                        </a:rPr>
                        <a:t>maintiens-le sur son trône. </a:t>
                      </a:r>
                      <a:endParaRPr kumimoji="0" lang="fr-CA" sz="29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نَسْأَلُكَ يَا </a:t>
                      </a:r>
                      <a:r>
                        <a:rPr kumimoji="0" lang="ar-SA" sz="3700" b="0" i="0" u="none" strike="noStrike" cap="none" normalizeH="0" baseline="0" dirty="0" err="1">
                          <a:ln>
                            <a:noFill/>
                          </a:ln>
                          <a:solidFill>
                            <a:schemeClr val="tx1"/>
                          </a:solidFill>
                          <a:effectLst/>
                          <a:latin typeface="Arial" charset="0"/>
                          <a:cs typeface="Arial" charset="0"/>
                        </a:rPr>
                        <a:t>ٱبْنَ</a:t>
                      </a:r>
                      <a:r>
                        <a:rPr kumimoji="0" lang="ar-SA"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err="1">
                          <a:ln>
                            <a:noFill/>
                          </a:ln>
                          <a:solidFill>
                            <a:schemeClr val="tx1"/>
                          </a:solidFill>
                          <a:effectLst/>
                          <a:latin typeface="Arial" charset="0"/>
                          <a:cs typeface="Arial" charset="0"/>
                        </a:rPr>
                        <a:t>ٱللّٰهِ</a:t>
                      </a:r>
                      <a:r>
                        <a:rPr kumimoji="0" lang="ar-SA" sz="3700" b="0" i="0" u="none" strike="noStrike" cap="none" normalizeH="0" baseline="0" dirty="0">
                          <a:ln>
                            <a:noFill/>
                          </a:ln>
                          <a:solidFill>
                            <a:schemeClr val="tx1"/>
                          </a:solidFill>
                          <a:effectLst/>
                          <a:latin typeface="Arial" charset="0"/>
                          <a:cs typeface="Arial" charset="0"/>
                        </a:rPr>
                        <a:t>،</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أَنْ تَحْفَظَ حَيَاةَ بَطْرِيرْكِنَا،</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بَابَا أَنْبَا </a:t>
                      </a:r>
                      <a:r>
                        <a:rPr kumimoji="0" lang="ar-SA" sz="3700" b="0" i="0" u="none" strike="noStrike" cap="none" normalizeH="0" baseline="0" dirty="0" err="1">
                          <a:ln>
                            <a:noFill/>
                          </a:ln>
                          <a:solidFill>
                            <a:schemeClr val="tx1"/>
                          </a:solidFill>
                          <a:effectLst/>
                          <a:latin typeface="Arial" charset="0"/>
                          <a:cs typeface="Arial" charset="0"/>
                        </a:rPr>
                        <a:t>تَوَاضْرُوسَ</a:t>
                      </a:r>
                      <a:r>
                        <a:rPr kumimoji="0" lang="ar-SA" sz="3700" b="0" i="0" u="none" strike="noStrike" cap="none" normalizeH="0" baseline="0" dirty="0">
                          <a:ln>
                            <a:noFill/>
                          </a:ln>
                          <a:solidFill>
                            <a:schemeClr val="tx1"/>
                          </a:solidFill>
                          <a:effectLst/>
                          <a:latin typeface="Arial" charset="0"/>
                          <a:cs typeface="Arial" charset="0"/>
                        </a:rPr>
                        <a:t> رَئِيسَ </a:t>
                      </a:r>
                      <a:r>
                        <a:rPr kumimoji="0" lang="ar-SA" sz="3700" b="0" i="0" u="none" strike="noStrike" cap="none" normalizeH="0" baseline="0" dirty="0" err="1">
                          <a:ln>
                            <a:noFill/>
                          </a:ln>
                          <a:solidFill>
                            <a:schemeClr val="tx1"/>
                          </a:solidFill>
                          <a:effectLst/>
                          <a:latin typeface="Arial" charset="0"/>
                          <a:cs typeface="Arial" charset="0"/>
                        </a:rPr>
                        <a:t>ٱلْكَهَنَةِ</a:t>
                      </a:r>
                      <a:r>
                        <a:rPr kumimoji="0" lang="ar-SA" sz="3700" b="0" i="0" u="none" strike="noStrike" cap="none" normalizeH="0" baseline="0" dirty="0">
                          <a:ln>
                            <a:noFill/>
                          </a:ln>
                          <a:solidFill>
                            <a:schemeClr val="tx1"/>
                          </a:solidFill>
                          <a:effectLst/>
                          <a:latin typeface="Arial" charset="0"/>
                          <a:cs typeface="Arial" charset="0"/>
                        </a:rPr>
                        <a:t>،</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ثَبِّتْهُ عَلَى كُرْسِيِّهِ.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6136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Ten]ho </a:t>
                      </a:r>
                      <a:r>
                        <a:rPr kumimoji="0" lang="en-US" sz="5200" b="0" i="0" u="none" strike="noStrike" cap="none" normalizeH="0" baseline="0" dirty="0" err="1">
                          <a:ln>
                            <a:noFill/>
                          </a:ln>
                          <a:solidFill>
                            <a:srgbClr val="FFFF00"/>
                          </a:solidFill>
                          <a:effectLst/>
                          <a:latin typeface="Coptic1" pitchFamily="2" charset="0"/>
                          <a:cs typeface="Arial" charset="0"/>
                        </a:rPr>
                        <a:t>e~rok</a:t>
                      </a:r>
                      <a:r>
                        <a:rPr kumimoji="0" lang="en-US" sz="5200" b="0" i="0" u="none" strike="noStrike" cap="none" normalizeH="0" baseline="0" dirty="0">
                          <a:ln>
                            <a:noFill/>
                          </a:ln>
                          <a:solidFill>
                            <a:srgbClr val="FFFF00"/>
                          </a:solidFill>
                          <a:effectLst/>
                          <a:latin typeface="Coptic1" pitchFamily="2" charset="0"/>
                          <a:cs typeface="Arial" charset="0"/>
                        </a:rPr>
                        <a:t> w~ </a:t>
                      </a:r>
                      <a:r>
                        <a:rPr kumimoji="0" lang="en-US" sz="5200" b="0" i="0" u="none" strike="noStrike" cap="none" normalizeH="0" baseline="0" dirty="0" err="1">
                          <a:ln>
                            <a:noFill/>
                          </a:ln>
                          <a:solidFill>
                            <a:srgbClr val="FFFF00"/>
                          </a:solidFill>
                          <a:effectLst/>
                          <a:latin typeface="Coptic1" pitchFamily="2" charset="0"/>
                          <a:cs typeface="Arial" charset="0"/>
                        </a:rPr>
                        <a:t>U~ioc</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Yeoc</a:t>
                      </a:r>
                      <a:r>
                        <a:rPr kumimoji="0" lang="en-US" sz="52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err="1">
                          <a:ln>
                            <a:noFill/>
                          </a:ln>
                          <a:solidFill>
                            <a:srgbClr val="FFFF00"/>
                          </a:solidFill>
                          <a:effectLst/>
                          <a:latin typeface="Coptic1" pitchFamily="2" charset="0"/>
                          <a:cs typeface="Arial" charset="0"/>
                        </a:rPr>
                        <a:t>eyreka~reh</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e~p~wnq</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m~penpatriar</a:t>
                      </a:r>
                      <a:r>
                        <a:rPr kumimoji="0" lang="en-US" sz="5200" b="0" i="0" u="none" strike="noStrike" cap="none" normalizeH="0" baseline="0" dirty="0">
                          <a:ln>
                            <a:noFill/>
                          </a:ln>
                          <a:solidFill>
                            <a:srgbClr val="FFFF00"/>
                          </a:solidFill>
                          <a:effectLst/>
                          <a:latin typeface="Coptic1" pitchFamily="2" charset="0"/>
                          <a:cs typeface="Arial" charset="0"/>
                        </a:rPr>
                        <a:t>,/c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papa abba </a:t>
                      </a:r>
                      <a:r>
                        <a:rPr kumimoji="0" lang="en-US" sz="5200" b="0" i="0" u="none" strike="noStrike" cap="none" normalizeH="0" baseline="0" dirty="0" err="1">
                          <a:ln>
                            <a:noFill/>
                          </a:ln>
                          <a:solidFill>
                            <a:srgbClr val="FFFF00"/>
                          </a:solidFill>
                          <a:effectLst/>
                          <a:latin typeface="Coptic1" pitchFamily="2" charset="0"/>
                          <a:cs typeface="Arial" charset="0"/>
                        </a:rPr>
                        <a:t>Tawadroc</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piar</a:t>
                      </a:r>
                      <a:r>
                        <a:rPr kumimoji="0" lang="en-US" sz="5200" b="0" i="0" u="none" strike="noStrike" cap="none" normalizeH="0" baseline="0" dirty="0">
                          <a:ln>
                            <a:noFill/>
                          </a:ln>
                          <a:solidFill>
                            <a:srgbClr val="FFFF00"/>
                          </a:solidFill>
                          <a:effectLst/>
                          <a:latin typeface="Coptic1" pitchFamily="2" charset="0"/>
                          <a:cs typeface="Arial" charset="0"/>
                        </a:rPr>
                        <a:t>,/</a:t>
                      </a:r>
                      <a:r>
                        <a:rPr kumimoji="0" lang="en-US" sz="5200" b="0" i="0" u="none" strike="noStrike" cap="none" normalizeH="0" baseline="0" dirty="0" err="1">
                          <a:ln>
                            <a:noFill/>
                          </a:ln>
                          <a:solidFill>
                            <a:srgbClr val="FFFF00"/>
                          </a:solidFill>
                          <a:effectLst/>
                          <a:latin typeface="Coptic1" pitchFamily="2" charset="0"/>
                          <a:cs typeface="Arial" charset="0"/>
                        </a:rPr>
                        <a:t>e~reuc</a:t>
                      </a:r>
                      <a:r>
                        <a:rPr kumimoji="0" lang="en-US" sz="5200" b="0" i="0" u="none" strike="noStrike" cap="none" normalizeH="0" baseline="0" dirty="0">
                          <a:ln>
                            <a:noFill/>
                          </a:ln>
                          <a:solidFill>
                            <a:srgbClr val="FFFF00"/>
                          </a:solidFill>
                          <a:effectLst/>
                          <a:latin typeface="Coptic1" pitchFamily="2" charset="0"/>
                          <a:cs typeface="Arial" charset="0"/>
                        </a:rPr>
                        <a:t> : </a:t>
                      </a:r>
                      <a:br>
                        <a:rPr kumimoji="0" lang="en-US" sz="5200" b="0" i="0" u="none" strike="noStrike" cap="none" normalizeH="0" baseline="0" dirty="0">
                          <a:ln>
                            <a:noFill/>
                          </a:ln>
                          <a:solidFill>
                            <a:srgbClr val="FFFF00"/>
                          </a:solidFill>
                          <a:effectLst/>
                          <a:latin typeface="Coptic1" pitchFamily="2" charset="0"/>
                          <a:cs typeface="Arial" charset="0"/>
                        </a:rPr>
                      </a:br>
                      <a:r>
                        <a:rPr kumimoji="0" lang="en-US" sz="5200" b="0" i="0" u="none" strike="noStrike" cap="none" normalizeH="0" baseline="0" dirty="0" err="1">
                          <a:ln>
                            <a:noFill/>
                          </a:ln>
                          <a:solidFill>
                            <a:srgbClr val="FFFF00"/>
                          </a:solidFill>
                          <a:effectLst/>
                          <a:latin typeface="Coptic1" pitchFamily="2" charset="0"/>
                          <a:cs typeface="Arial" charset="0"/>
                        </a:rPr>
                        <a:t>matajrof</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hijen</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pefy~ronoc</a:t>
                      </a:r>
                      <a:r>
                        <a:rPr kumimoji="0" lang="en-US" sz="52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4" name="Tableau 6">
            <a:extLst>
              <a:ext uri="{FF2B5EF4-FFF2-40B4-BE49-F238E27FC236}">
                <a16:creationId xmlns:a16="http://schemas.microsoft.com/office/drawing/2014/main" id="{6AA1FDB7-3BCA-DCFC-303A-B0DB41B35282}"/>
              </a:ext>
            </a:extLst>
          </p:cNvPr>
          <p:cNvGraphicFramePr>
            <a:graphicFrameLocks noGrp="1"/>
          </p:cNvGraphicFramePr>
          <p:nvPr/>
        </p:nvGraphicFramePr>
        <p:xfrm>
          <a:off x="2032000" y="0"/>
          <a:ext cx="8128000" cy="6096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317870377"/>
                    </a:ext>
                  </a:extLst>
                </a:gridCol>
              </a:tblGrid>
              <a:tr h="60960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CA" sz="3200" dirty="0">
                          <a:solidFill>
                            <a:srgbClr val="FFFFFF"/>
                          </a:solidFill>
                          <a:latin typeface="Arial" charset="0"/>
                          <a:cs typeface="Arial" charset="0"/>
                        </a:rPr>
                        <a:t>Le </a:t>
                      </a:r>
                      <a:r>
                        <a:rPr lang="en-CA" sz="3200" dirty="0" err="1">
                          <a:solidFill>
                            <a:srgbClr val="FFFFFF"/>
                          </a:solidFill>
                          <a:latin typeface="Arial" charset="0"/>
                          <a:cs typeface="Arial" charset="0"/>
                        </a:rPr>
                        <a:t>pape</a:t>
                      </a:r>
                      <a:r>
                        <a:rPr lang="en-CA" sz="3200" dirty="0">
                          <a:solidFill>
                            <a:srgbClr val="FFFFFF"/>
                          </a:solidFill>
                          <a:latin typeface="Arial" charset="0"/>
                          <a:cs typeface="Arial" charset="0"/>
                        </a:rPr>
                        <a:t> – </a:t>
                      </a:r>
                      <a:r>
                        <a:rPr lang="ar-EG" sz="2700" dirty="0">
                          <a:solidFill>
                            <a:srgbClr val="FFFFFF"/>
                          </a:solidFill>
                          <a:latin typeface="Arial" charset="0"/>
                          <a:cs typeface="Arial" charset="0"/>
                        </a:rPr>
                        <a:t>البابا</a:t>
                      </a:r>
                      <a:endParaRPr lang="en-CA" sz="32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262140"/>
                  </a:ext>
                </a:extLst>
              </a:tr>
            </a:tbl>
          </a:graphicData>
        </a:graphic>
      </p:graphicFrame>
      <p:pic>
        <p:nvPicPr>
          <p:cNvPr id="6" name="Picture 2">
            <a:extLst>
              <a:ext uri="{FF2B5EF4-FFF2-40B4-BE49-F238E27FC236}">
                <a16:creationId xmlns:a16="http://schemas.microsoft.com/office/drawing/2014/main" id="{64BC0E56-5B46-BA79-F739-9C6BFA60366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415"/>
          <a:stretch/>
        </p:blipFill>
        <p:spPr bwMode="auto">
          <a:xfrm>
            <a:off x="10935288" y="5487643"/>
            <a:ext cx="1256713" cy="1370357"/>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773846"/>
      </p:ext>
    </p:extLst>
  </p:cSld>
  <p:clrMapOvr>
    <a:masterClrMapping/>
  </p:clrMapOvr>
  <p:transition/>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9">
            <a:extLst>
              <a:ext uri="{FF2B5EF4-FFF2-40B4-BE49-F238E27FC236}">
                <a16:creationId xmlns:a16="http://schemas.microsoft.com/office/drawing/2014/main" id="{4EBBBC61-9980-26FC-E9FE-F4DB70C38440}"/>
              </a:ext>
            </a:extLst>
          </p:cNvPr>
          <p:cNvGraphicFramePr>
            <a:graphicFrameLocks noGrp="1"/>
          </p:cNvGraphicFramePr>
          <p:nvPr/>
        </p:nvGraphicFramePr>
        <p:xfrm>
          <a:off x="0" y="525801"/>
          <a:ext cx="12192000" cy="5628640"/>
        </p:xfrm>
        <a:graphic>
          <a:graphicData uri="http://schemas.openxmlformats.org/drawingml/2006/table">
            <a:tbl>
              <a:tblPr/>
              <a:tblGrid>
                <a:gridCol w="6922576">
                  <a:extLst>
                    <a:ext uri="{9D8B030D-6E8A-4147-A177-3AD203B41FA5}">
                      <a16:colId xmlns:a16="http://schemas.microsoft.com/office/drawing/2014/main" val="20000"/>
                    </a:ext>
                  </a:extLst>
                </a:gridCol>
                <a:gridCol w="5269424">
                  <a:extLst>
                    <a:ext uri="{9D8B030D-6E8A-4147-A177-3AD203B41FA5}">
                      <a16:colId xmlns:a16="http://schemas.microsoft.com/office/drawing/2014/main" val="20001"/>
                    </a:ext>
                  </a:extLst>
                </a:gridCol>
              </a:tblGrid>
              <a:tr h="23672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Et son partenaire dans le service, </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notre saint père le juste, </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err="1">
                          <a:ln>
                            <a:noFill/>
                          </a:ln>
                          <a:solidFill>
                            <a:schemeClr val="tx1"/>
                          </a:solidFill>
                          <a:effectLst/>
                          <a:latin typeface="Arial" charset="0"/>
                          <a:cs typeface="Arial" charset="0"/>
                        </a:rPr>
                        <a:t>abba</a:t>
                      </a:r>
                      <a:r>
                        <a:rPr kumimoji="0" lang="fr-FR" sz="3200" b="0" i="0" u="none" strike="noStrike" cap="none" normalizeH="0" baseline="0" dirty="0">
                          <a:ln>
                            <a:noFill/>
                          </a:ln>
                          <a:solidFill>
                            <a:schemeClr val="tx1"/>
                          </a:solidFill>
                          <a:effectLst/>
                          <a:latin typeface="Arial" charset="0"/>
                          <a:cs typeface="Arial" charset="0"/>
                        </a:rPr>
                        <a:t> Marc l'évêque ; </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maintiens-le sur son trône. </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وَشَرِيكَهُ فِي الْخِدْمَةِ،</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أَبَانَا الْقُدِّيسُ الْبَارُّ،</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أَنْبَا مَارْكُ الْأُسْقُفُ،</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ثَبِّتْهُ عَلَى كُرْسِيِّهِ.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6136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Nem </a:t>
                      </a:r>
                      <a:r>
                        <a:rPr kumimoji="0" lang="en-US" sz="5200" b="0" i="0" u="none" strike="noStrike" cap="none" normalizeH="0" baseline="0" dirty="0" err="1">
                          <a:ln>
                            <a:noFill/>
                          </a:ln>
                          <a:solidFill>
                            <a:srgbClr val="FFFF00"/>
                          </a:solidFill>
                          <a:effectLst/>
                          <a:latin typeface="Coptic1" pitchFamily="2" charset="0"/>
                          <a:cs typeface="Arial" charset="0"/>
                        </a:rPr>
                        <a:t>pefkes~v</a:t>
                      </a:r>
                      <a:r>
                        <a:rPr kumimoji="0" lang="en-US" sz="5200" b="0" i="0" u="none" strike="noStrike" cap="none" normalizeH="0" baseline="0" dirty="0">
                          <a:ln>
                            <a:noFill/>
                          </a:ln>
                          <a:solidFill>
                            <a:srgbClr val="FFFF00"/>
                          </a:solidFill>
                          <a:effectLst/>
                          <a:latin typeface="Coptic1" pitchFamily="2" charset="0"/>
                          <a:cs typeface="Arial" charset="0"/>
                        </a:rPr>
                        <a:t>/r </a:t>
                      </a:r>
                      <a:r>
                        <a:rPr kumimoji="0" lang="en-US" sz="5200" b="0" i="0" u="none" strike="noStrike" cap="none" normalizeH="0" baseline="0" dirty="0" err="1">
                          <a:ln>
                            <a:noFill/>
                          </a:ln>
                          <a:solidFill>
                            <a:srgbClr val="FFFF00"/>
                          </a:solidFill>
                          <a:effectLst/>
                          <a:latin typeface="Coptic1" pitchFamily="2" charset="0"/>
                          <a:cs typeface="Arial" charset="0"/>
                        </a:rPr>
                        <a:t>n~litourgoc</a:t>
                      </a:r>
                      <a:r>
                        <a:rPr kumimoji="0" lang="en-US" sz="52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err="1">
                          <a:ln>
                            <a:noFill/>
                          </a:ln>
                          <a:solidFill>
                            <a:srgbClr val="FFFF00"/>
                          </a:solidFill>
                          <a:effectLst/>
                          <a:latin typeface="Coptic1" pitchFamily="2" charset="0"/>
                          <a:cs typeface="Arial" charset="0"/>
                        </a:rPr>
                        <a:t>peniwt</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e~youab</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n~dikeoc</a:t>
                      </a:r>
                      <a:r>
                        <a:rPr kumimoji="0" lang="en-US" sz="52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abba Mark </a:t>
                      </a:r>
                      <a:r>
                        <a:rPr kumimoji="0" lang="en-US" sz="5200" b="0" i="0" u="none" strike="noStrike" cap="none" normalizeH="0" baseline="0" dirty="0" err="1">
                          <a:ln>
                            <a:noFill/>
                          </a:ln>
                          <a:solidFill>
                            <a:srgbClr val="FFFF00"/>
                          </a:solidFill>
                          <a:effectLst/>
                          <a:latin typeface="Coptic1" pitchFamily="2" charset="0"/>
                          <a:cs typeface="Arial" charset="0"/>
                        </a:rPr>
                        <a:t>pie~pickopoc</a:t>
                      </a:r>
                      <a:r>
                        <a:rPr kumimoji="0" lang="en-US" sz="52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err="1">
                          <a:ln>
                            <a:noFill/>
                          </a:ln>
                          <a:solidFill>
                            <a:srgbClr val="FFFF00"/>
                          </a:solidFill>
                          <a:effectLst/>
                          <a:latin typeface="Coptic1" pitchFamily="2" charset="0"/>
                          <a:cs typeface="Arial" charset="0"/>
                        </a:rPr>
                        <a:t>matajrof</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hijen</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pefy~ronoc</a:t>
                      </a:r>
                      <a:r>
                        <a:rPr kumimoji="0" lang="en-US" sz="52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
        <p:nvSpPr>
          <p:cNvPr id="5" name="AutoShape 36">
            <a:hlinkClick r:id="rId3" action="ppaction://hlinksldjump" highlightClick="1"/>
            <a:extLst>
              <a:ext uri="{FF2B5EF4-FFF2-40B4-BE49-F238E27FC236}">
                <a16:creationId xmlns:a16="http://schemas.microsoft.com/office/drawing/2014/main" id="{6A474912-7D17-F002-D292-6E9EF2A79BC0}"/>
              </a:ext>
            </a:extLst>
          </p:cNvPr>
          <p:cNvSpPr>
            <a:spLocks noChangeArrowheads="1"/>
          </p:cNvSpPr>
          <p:nvPr/>
        </p:nvSpPr>
        <p:spPr bwMode="auto">
          <a:xfrm>
            <a:off x="10265400" y="6434138"/>
            <a:ext cx="1926601" cy="423863"/>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pic>
        <p:nvPicPr>
          <p:cNvPr id="6" name="Picture 2">
            <a:extLst>
              <a:ext uri="{FF2B5EF4-FFF2-40B4-BE49-F238E27FC236}">
                <a16:creationId xmlns:a16="http://schemas.microsoft.com/office/drawing/2014/main" id="{4F5C21C7-E2CA-B6F2-7528-F2D5A28F568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9521"/>
          <a:stretch/>
        </p:blipFill>
        <p:spPr bwMode="auto">
          <a:xfrm>
            <a:off x="10464800" y="4039570"/>
            <a:ext cx="1727200" cy="1924653"/>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7" name="Tableau 6">
            <a:extLst>
              <a:ext uri="{FF2B5EF4-FFF2-40B4-BE49-F238E27FC236}">
                <a16:creationId xmlns:a16="http://schemas.microsoft.com/office/drawing/2014/main" id="{DE75D968-9134-586D-F599-4A2731686ED6}"/>
              </a:ext>
            </a:extLst>
          </p:cNvPr>
          <p:cNvGraphicFramePr>
            <a:graphicFrameLocks noGrp="1"/>
          </p:cNvGraphicFramePr>
          <p:nvPr/>
        </p:nvGraphicFramePr>
        <p:xfrm>
          <a:off x="2014708" y="0"/>
          <a:ext cx="8128000" cy="6096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317870377"/>
                    </a:ext>
                  </a:extLst>
                </a:gridCol>
              </a:tblGrid>
              <a:tr h="60960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CA" sz="3200" dirty="0" err="1">
                          <a:solidFill>
                            <a:srgbClr val="FFFFFF"/>
                          </a:solidFill>
                          <a:latin typeface="Arial" charset="0"/>
                          <a:cs typeface="Arial" charset="0"/>
                        </a:rPr>
                        <a:t>L’évêque</a:t>
                      </a:r>
                      <a:r>
                        <a:rPr lang="en-CA" sz="3200" dirty="0">
                          <a:solidFill>
                            <a:srgbClr val="FFFFFF"/>
                          </a:solidFill>
                          <a:latin typeface="Arial" charset="0"/>
                          <a:cs typeface="Arial" charset="0"/>
                        </a:rPr>
                        <a:t> – </a:t>
                      </a:r>
                      <a:r>
                        <a:rPr lang="ar-EG" sz="2700" dirty="0">
                          <a:solidFill>
                            <a:srgbClr val="FFFFFF"/>
                          </a:solidFill>
                          <a:latin typeface="Arial" charset="0"/>
                          <a:cs typeface="Arial" charset="0"/>
                        </a:rPr>
                        <a:t>الأسقف</a:t>
                      </a:r>
                      <a:endParaRPr lang="en-CA" sz="32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262140"/>
                  </a:ext>
                </a:extLst>
              </a:tr>
            </a:tbl>
          </a:graphicData>
        </a:graphic>
      </p:graphicFrame>
    </p:spTree>
    <p:extLst>
      <p:ext uri="{BB962C8B-B14F-4D97-AF65-F5344CB8AC3E}">
        <p14:creationId xmlns:p14="http://schemas.microsoft.com/office/powerpoint/2010/main" val="1691227988"/>
      </p:ext>
    </p:extLst>
  </p:cSld>
  <p:clrMapOvr>
    <a:masterClrMapping/>
  </p:clrMapOvr>
  <p:transition/>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2896492802"/>
      </p:ext>
    </p:extLst>
  </p:cSld>
  <p:clrMapOvr>
    <a:masterClrMapping/>
  </p:clrMapOvr>
  <p:transition/>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EE5AC-90B9-5198-18BD-E2D66E6C34A7}"/>
            </a:ext>
          </a:extLst>
        </p:cNvPr>
        <p:cNvGrpSpPr/>
        <p:nvPr/>
      </p:nvGrpSpPr>
      <p:grpSpPr>
        <a:xfrm>
          <a:off x="0" y="0"/>
          <a:ext cx="0" cy="0"/>
          <a:chOff x="0" y="0"/>
          <a:chExt cx="0" cy="0"/>
        </a:xfrm>
      </p:grpSpPr>
      <p:graphicFrame>
        <p:nvGraphicFramePr>
          <p:cNvPr id="3" name="Group 35">
            <a:extLst>
              <a:ext uri="{FF2B5EF4-FFF2-40B4-BE49-F238E27FC236}">
                <a16:creationId xmlns:a16="http://schemas.microsoft.com/office/drawing/2014/main" id="{B1A753A3-D254-0DAD-5A6A-039691ECDB09}"/>
              </a:ext>
            </a:extLst>
          </p:cNvPr>
          <p:cNvGraphicFramePr>
            <a:graphicFrameLocks noGrp="1"/>
          </p:cNvGraphicFramePr>
          <p:nvPr/>
        </p:nvGraphicFramePr>
        <p:xfrm>
          <a:off x="0" y="510827"/>
          <a:ext cx="12192000" cy="6055360"/>
        </p:xfrm>
        <a:graphic>
          <a:graphicData uri="http://schemas.openxmlformats.org/drawingml/2006/table">
            <a:tbl>
              <a:tblPr/>
              <a:tblGrid>
                <a:gridCol w="7877908">
                  <a:extLst>
                    <a:ext uri="{9D8B030D-6E8A-4147-A177-3AD203B41FA5}">
                      <a16:colId xmlns:a16="http://schemas.microsoft.com/office/drawing/2014/main" val="20000"/>
                    </a:ext>
                  </a:extLst>
                </a:gridCol>
                <a:gridCol w="4314092">
                  <a:extLst>
                    <a:ext uri="{9D8B030D-6E8A-4147-A177-3AD203B41FA5}">
                      <a16:colId xmlns:a16="http://schemas.microsoft.com/office/drawing/2014/main" val="20001"/>
                    </a:ext>
                  </a:extLst>
                </a:gridCol>
              </a:tblGrid>
              <a:tr h="269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600" b="0" i="0" u="none" strike="noStrike" cap="none" normalizeH="0" baseline="0" dirty="0">
                          <a:ln>
                            <a:noFill/>
                          </a:ln>
                          <a:solidFill>
                            <a:schemeClr val="tx1"/>
                          </a:solidFill>
                          <a:effectLst/>
                          <a:latin typeface="Arial" charset="0"/>
                          <a:cs typeface="Arial" charset="0"/>
                        </a:rPr>
                        <a:t>Jésus-Christ est Lui-même, </a:t>
                      </a:r>
                      <a:br>
                        <a:rPr kumimoji="0" lang="fr-FR" sz="3600" b="0" i="0" u="none" strike="noStrike" cap="none" normalizeH="0" baseline="0" dirty="0">
                          <a:ln>
                            <a:noFill/>
                          </a:ln>
                          <a:solidFill>
                            <a:schemeClr val="tx1"/>
                          </a:solidFill>
                          <a:effectLst/>
                          <a:latin typeface="Arial" charset="0"/>
                          <a:cs typeface="Arial" charset="0"/>
                        </a:rPr>
                      </a:br>
                      <a:r>
                        <a:rPr kumimoji="0" lang="fr-FR" sz="3600" b="0" i="0" u="none" strike="noStrike" cap="none" normalizeH="0" baseline="0" dirty="0">
                          <a:ln>
                            <a:noFill/>
                          </a:ln>
                          <a:solidFill>
                            <a:schemeClr val="tx1"/>
                          </a:solidFill>
                          <a:effectLst/>
                          <a:latin typeface="Arial" charset="0"/>
                          <a:cs typeface="Arial" charset="0"/>
                        </a:rPr>
                        <a:t>hier, aujourd’hui et éternellement, </a:t>
                      </a:r>
                      <a:br>
                        <a:rPr kumimoji="0" lang="fr-FR" sz="3600" b="0" i="0" u="none" strike="noStrike" cap="none" normalizeH="0" baseline="0" dirty="0">
                          <a:ln>
                            <a:noFill/>
                          </a:ln>
                          <a:solidFill>
                            <a:schemeClr val="tx1"/>
                          </a:solidFill>
                          <a:effectLst/>
                          <a:latin typeface="Arial" charset="0"/>
                          <a:cs typeface="Arial" charset="0"/>
                        </a:rPr>
                      </a:br>
                      <a:r>
                        <a:rPr kumimoji="0" lang="fr-FR" sz="3600" b="0" i="0" u="none" strike="noStrike" cap="none" normalizeH="0" baseline="0" dirty="0">
                          <a:ln>
                            <a:noFill/>
                          </a:ln>
                          <a:solidFill>
                            <a:schemeClr val="tx1"/>
                          </a:solidFill>
                          <a:effectLst/>
                          <a:latin typeface="Arial" charset="0"/>
                          <a:cs typeface="Arial" charset="0"/>
                        </a:rPr>
                        <a:t>avec Son hypostase unique, </a:t>
                      </a:r>
                      <a:br>
                        <a:rPr kumimoji="0" lang="fr-FR" sz="3600" b="0" i="0" u="none" strike="noStrike" cap="none" normalizeH="0" baseline="0" dirty="0">
                          <a:ln>
                            <a:noFill/>
                          </a:ln>
                          <a:solidFill>
                            <a:schemeClr val="tx1"/>
                          </a:solidFill>
                          <a:effectLst/>
                          <a:latin typeface="Arial" charset="0"/>
                          <a:cs typeface="Arial" charset="0"/>
                        </a:rPr>
                      </a:br>
                      <a:r>
                        <a:rPr kumimoji="0" lang="fr-FR" sz="3600" b="0" i="0" u="none" strike="noStrike" cap="none" normalizeH="0" baseline="0" dirty="0">
                          <a:ln>
                            <a:noFill/>
                          </a:ln>
                          <a:solidFill>
                            <a:schemeClr val="tx1"/>
                          </a:solidFill>
                          <a:effectLst/>
                          <a:latin typeface="Arial" charset="0"/>
                          <a:cs typeface="Arial" charset="0"/>
                        </a:rPr>
                        <a:t>Nous L’adorons et nous Le glorifions. </a:t>
                      </a:r>
                      <a:endParaRPr kumimoji="0" lang="fr-CA" sz="3600" b="1"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يسوع المسيح هو</a:t>
                      </a:r>
                      <a:r>
                        <a:rPr kumimoji="0" lang="fr-FR" altLang="zh-CN" sz="4300" b="0" i="0" u="none" strike="noStrike" cap="none" normalizeH="0" baseline="0" dirty="0">
                          <a:ln>
                            <a:noFill/>
                          </a:ln>
                          <a:solidFill>
                            <a:schemeClr val="tx1"/>
                          </a:solidFill>
                          <a:effectLst/>
                          <a:latin typeface="Arial" charset="0"/>
                          <a:cs typeface="Arial" charset="0"/>
                        </a:rPr>
                        <a:t> </a:t>
                      </a:r>
                      <a:r>
                        <a:rPr kumimoji="0" lang="ar-SA" altLang="zh-CN" sz="4300" b="0" i="0" u="none" strike="noStrike" cap="none" normalizeH="0" baseline="0" dirty="0">
                          <a:ln>
                            <a:noFill/>
                          </a:ln>
                          <a:solidFill>
                            <a:schemeClr val="tx1"/>
                          </a:solidFill>
                          <a:effectLst/>
                          <a:latin typeface="Arial" charset="0"/>
                          <a:cs typeface="Arial" charset="0"/>
                        </a:rPr>
                        <a:t>هو، </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أمس واليوم وإلى الأبد، </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بأُقنوم واحد، </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نسجد له ونمجده.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5300" b="0" i="0" u="none" strike="noStrike" cap="none" normalizeH="0" baseline="0" dirty="0">
                          <a:ln>
                            <a:noFill/>
                          </a:ln>
                          <a:solidFill>
                            <a:srgbClr val="FFFF00"/>
                          </a:solidFill>
                          <a:effectLst/>
                          <a:latin typeface="Coptic1" pitchFamily="2" charset="0"/>
                          <a:cs typeface="Arial" charset="0"/>
                        </a:rPr>
                        <a:t>I/#c# P,#c# n~caf nem voou </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n~yof</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n~yof</a:t>
                      </a:r>
                      <a:r>
                        <a:rPr kumimoji="0" lang="en-US" sz="5300" b="0" i="0" u="none" strike="noStrike" cap="none" normalizeH="0" baseline="0" dirty="0">
                          <a:ln>
                            <a:noFill/>
                          </a:ln>
                          <a:solidFill>
                            <a:srgbClr val="FFFF00"/>
                          </a:solidFill>
                          <a:effectLst/>
                          <a:latin typeface="Coptic1" pitchFamily="2" charset="0"/>
                          <a:cs typeface="Arial" charset="0"/>
                        </a:rPr>
                        <a:t> pe </a:t>
                      </a: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sa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e~neh</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qen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ouhupoctacic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n~ouwt</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tenouwst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m~mof</a:t>
                      </a:r>
                      <a:r>
                        <a:rPr kumimoji="0" lang="en-US" sz="5300" b="0" i="0" u="none" strike="noStrike" cap="none" normalizeH="0" baseline="0" dirty="0">
                          <a:ln>
                            <a:noFill/>
                          </a:ln>
                          <a:solidFill>
                            <a:srgbClr val="FFFF00"/>
                          </a:solidFill>
                          <a:effectLst/>
                          <a:latin typeface="Coptic1" pitchFamily="2" charset="0"/>
                          <a:cs typeface="Arial" charset="0"/>
                        </a:rPr>
                        <a:t> ten]</a:t>
                      </a:r>
                      <a:r>
                        <a:rPr kumimoji="0" lang="en-US" sz="5300" b="0" i="0" u="none" strike="noStrike" cap="none" normalizeH="0" baseline="0" dirty="0" err="1">
                          <a:ln>
                            <a:noFill/>
                          </a:ln>
                          <a:solidFill>
                            <a:srgbClr val="FFFF00"/>
                          </a:solidFill>
                          <a:effectLst/>
                          <a:latin typeface="Coptic1" pitchFamily="2" charset="0"/>
                          <a:cs typeface="Arial" charset="0"/>
                        </a:rPr>
                        <a:t>w~ou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naf</a:t>
                      </a:r>
                      <a:r>
                        <a:rPr kumimoji="0" lang="en-US" sz="5300" b="0" i="0" u="none" strike="noStrike" cap="none" normalizeH="0" baseline="0" dirty="0">
                          <a:ln>
                            <a:noFill/>
                          </a:ln>
                          <a:solidFill>
                            <a:srgbClr val="FFFF00"/>
                          </a:solidFill>
                          <a:effectLst/>
                          <a:latin typeface="Coptic1" pitchFamily="2" charset="0"/>
                          <a:cs typeface="Arial" charset="0"/>
                        </a:rPr>
                        <a:t>. </a:t>
                      </a:r>
                      <a:endParaRPr kumimoji="0" lang="en-US" sz="5300" b="0" i="0" u="none" strike="noStrike" cap="none" normalizeH="0" baseline="0" dirty="0">
                        <a:ln>
                          <a:noFill/>
                        </a:ln>
                        <a:solidFill>
                          <a:srgbClr val="FFFF00"/>
                        </a:solidFill>
                        <a:effectLst/>
                        <a:latin typeface="Arial"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7" name="Tableau 6">
            <a:extLst>
              <a:ext uri="{FF2B5EF4-FFF2-40B4-BE49-F238E27FC236}">
                <a16:creationId xmlns:a16="http://schemas.microsoft.com/office/drawing/2014/main" id="{CFAACA5D-10F1-CEF8-DDE3-54E2625AE31F}"/>
              </a:ext>
            </a:extLst>
          </p:cNvPr>
          <p:cNvGraphicFramePr>
            <a:graphicFrameLocks noGrp="1"/>
          </p:cNvGraphicFramePr>
          <p:nvPr/>
        </p:nvGraphicFramePr>
        <p:xfrm>
          <a:off x="2032000" y="89808"/>
          <a:ext cx="8128000" cy="512064"/>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512064">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3200" dirty="0">
                          <a:solidFill>
                            <a:srgbClr val="FFFFFF"/>
                          </a:solidFill>
                          <a:latin typeface="Arial" charset="0"/>
                          <a:cs typeface="Arial" charset="0"/>
                        </a:rPr>
                        <a:t>Conclusion Fêtes - </a:t>
                      </a:r>
                      <a:r>
                        <a:rPr lang="ar-AE" sz="3200" dirty="0">
                          <a:solidFill>
                            <a:srgbClr val="FFFFFF"/>
                          </a:solidFill>
                          <a:latin typeface="Arial" charset="0"/>
                          <a:cs typeface="Arial" charset="0"/>
                        </a:rPr>
                        <a:t>ختام الأعياد</a:t>
                      </a:r>
                      <a:endParaRPr kumimoji="0" lang="en-CA" sz="2400" b="0" i="0" u="none" strike="noStrike" kern="1200" cap="none" spc="0" normalizeH="0" baseline="0" noProof="0" dirty="0">
                        <a:ln>
                          <a:noFill/>
                        </a:ln>
                        <a:solidFill>
                          <a:srgbClr val="FFFFFF"/>
                        </a:solidFill>
                        <a:effectLst/>
                        <a:uLnTx/>
                        <a:uFillTx/>
                        <a:latin typeface="Arial" charset="0"/>
                        <a:ea typeface="+mn-ea"/>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611926220"/>
      </p:ext>
    </p:extLst>
  </p:cSld>
  <p:clrMapOvr>
    <a:masterClrMapping/>
  </p:clrMapOvr>
  <p:transition/>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27F33-76D2-DDE7-4680-67E6A061E588}"/>
            </a:ext>
          </a:extLst>
        </p:cNvPr>
        <p:cNvGrpSpPr/>
        <p:nvPr/>
      </p:nvGrpSpPr>
      <p:grpSpPr>
        <a:xfrm>
          <a:off x="0" y="0"/>
          <a:ext cx="0" cy="0"/>
          <a:chOff x="0" y="0"/>
          <a:chExt cx="0" cy="0"/>
        </a:xfrm>
      </p:grpSpPr>
      <p:graphicFrame>
        <p:nvGraphicFramePr>
          <p:cNvPr id="12658710" name="Group 22">
            <a:extLst>
              <a:ext uri="{FF2B5EF4-FFF2-40B4-BE49-F238E27FC236}">
                <a16:creationId xmlns:a16="http://schemas.microsoft.com/office/drawing/2014/main" id="{D61B88C8-5FD4-BD37-A994-80B335BF8A6A}"/>
              </a:ext>
            </a:extLst>
          </p:cNvPr>
          <p:cNvGraphicFramePr>
            <a:graphicFrameLocks noGrp="1"/>
          </p:cNvGraphicFramePr>
          <p:nvPr/>
        </p:nvGraphicFramePr>
        <p:xfrm>
          <a:off x="0" y="372533"/>
          <a:ext cx="12192000" cy="6055360"/>
        </p:xfrm>
        <a:graphic>
          <a:graphicData uri="http://schemas.openxmlformats.org/drawingml/2006/table">
            <a:tbl>
              <a:tblPr/>
              <a:tblGrid>
                <a:gridCol w="7684033">
                  <a:extLst>
                    <a:ext uri="{9D8B030D-6E8A-4147-A177-3AD203B41FA5}">
                      <a16:colId xmlns:a16="http://schemas.microsoft.com/office/drawing/2014/main" val="20000"/>
                    </a:ext>
                  </a:extLst>
                </a:gridCol>
                <a:gridCol w="4507967">
                  <a:extLst>
                    <a:ext uri="{9D8B030D-6E8A-4147-A177-3AD203B41FA5}">
                      <a16:colId xmlns:a16="http://schemas.microsoft.com/office/drawing/2014/main" val="20001"/>
                    </a:ext>
                  </a:extLst>
                </a:gridCol>
              </a:tblGrid>
              <a:tr h="269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Ô Roi de la paix,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donne-nous Ta paix,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accorde-nous Ta paix</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et pardonne-nous nos péchés</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يَا ملك السلام</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أعطنا سلامك</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قرر لنا سلامك</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واغفر لنا خطايانا.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P~Ouro</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]hir/n/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moi nan </a:t>
                      </a:r>
                      <a:r>
                        <a:rPr kumimoji="0" lang="en-US" sz="5300" b="0" i="0" u="none" strike="noStrike" cap="none" normalizeH="0" baseline="0" dirty="0" err="1">
                          <a:ln>
                            <a:noFill/>
                          </a:ln>
                          <a:solidFill>
                            <a:srgbClr val="FFFF00"/>
                          </a:solidFill>
                          <a:effectLst/>
                          <a:latin typeface="Coptic1" pitchFamily="2" charset="0"/>
                          <a:cs typeface="Arial" charset="0"/>
                        </a:rPr>
                        <a:t>n~tekhir</a:t>
                      </a:r>
                      <a:r>
                        <a:rPr kumimoji="0" lang="en-US" sz="5300" b="0" i="0" u="none" strike="noStrike" cap="none" normalizeH="0" baseline="0" dirty="0">
                          <a:ln>
                            <a:noFill/>
                          </a:ln>
                          <a:solidFill>
                            <a:srgbClr val="FFFF00"/>
                          </a:solidFill>
                          <a:effectLst/>
                          <a:latin typeface="Coptic1" pitchFamily="2" charset="0"/>
                          <a:cs typeface="Arial" charset="0"/>
                        </a:rPr>
                        <a:t>/n/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cemni</a:t>
                      </a:r>
                      <a:r>
                        <a:rPr kumimoji="0" lang="en-US" sz="5300" b="0" i="0" u="none" strike="noStrike" cap="none" normalizeH="0" baseline="0" dirty="0">
                          <a:ln>
                            <a:noFill/>
                          </a:ln>
                          <a:solidFill>
                            <a:srgbClr val="FFFF00"/>
                          </a:solidFill>
                          <a:effectLst/>
                          <a:latin typeface="Coptic1" pitchFamily="2" charset="0"/>
                          <a:cs typeface="Arial" charset="0"/>
                        </a:rPr>
                        <a:t> nan </a:t>
                      </a:r>
                      <a:r>
                        <a:rPr kumimoji="0" lang="en-US" sz="5300" b="0" i="0" u="none" strike="noStrike" cap="none" normalizeH="0" baseline="0" dirty="0" err="1">
                          <a:ln>
                            <a:noFill/>
                          </a:ln>
                          <a:solidFill>
                            <a:srgbClr val="FFFF00"/>
                          </a:solidFill>
                          <a:effectLst/>
                          <a:latin typeface="Coptic1" pitchFamily="2" charset="0"/>
                          <a:cs typeface="Arial" charset="0"/>
                        </a:rPr>
                        <a:t>n~tekhir</a:t>
                      </a:r>
                      <a:r>
                        <a:rPr kumimoji="0" lang="en-US" sz="5300" b="0" i="0" u="none" strike="noStrike" cap="none" normalizeH="0" baseline="0" dirty="0">
                          <a:ln>
                            <a:noFill/>
                          </a:ln>
                          <a:solidFill>
                            <a:srgbClr val="FFFF00"/>
                          </a:solidFill>
                          <a:effectLst/>
                          <a:latin typeface="Coptic1" pitchFamily="2" charset="0"/>
                          <a:cs typeface="Arial" charset="0"/>
                        </a:rPr>
                        <a:t>/n/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,a </a:t>
                      </a:r>
                      <a:r>
                        <a:rPr kumimoji="0" lang="en-US" sz="5300" b="0" i="0" u="none" strike="noStrike" cap="none" normalizeH="0" baseline="0" dirty="0" err="1">
                          <a:ln>
                            <a:noFill/>
                          </a:ln>
                          <a:solidFill>
                            <a:srgbClr val="FFFF00"/>
                          </a:solidFill>
                          <a:effectLst/>
                          <a:latin typeface="Coptic1" pitchFamily="2" charset="0"/>
                          <a:cs typeface="Arial" charset="0"/>
                        </a:rPr>
                        <a:t>nennobi</a:t>
                      </a:r>
                      <a:r>
                        <a:rPr kumimoji="0" lang="en-US" sz="5300" b="0" i="0" u="none" strike="noStrike" cap="none" normalizeH="0" baseline="0" dirty="0">
                          <a:ln>
                            <a:noFill/>
                          </a:ln>
                          <a:solidFill>
                            <a:srgbClr val="FFFF00"/>
                          </a:solidFill>
                          <a:effectLst/>
                          <a:latin typeface="Coptic1" pitchFamily="2" charset="0"/>
                          <a:cs typeface="Arial" charset="0"/>
                        </a:rPr>
                        <a:t> nan </a:t>
                      </a:r>
                      <a:r>
                        <a:rPr kumimoji="0" lang="en-US" sz="5300" b="0" i="0" u="none" strike="noStrike" cap="none" normalizeH="0" baseline="0" dirty="0" err="1">
                          <a:ln>
                            <a:noFill/>
                          </a:ln>
                          <a:solidFill>
                            <a:srgbClr val="FFFF00"/>
                          </a:solidFill>
                          <a:effectLst/>
                          <a:latin typeface="Coptic1" pitchFamily="2" charset="0"/>
                          <a:cs typeface="Arial" charset="0"/>
                        </a:rPr>
                        <a:t>e~bol</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1300343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74037" name="Group 21"/>
          <p:cNvGraphicFramePr>
            <a:graphicFrameLocks noGrp="1"/>
          </p:cNvGraphicFramePr>
          <p:nvPr/>
        </p:nvGraphicFramePr>
        <p:xfrm>
          <a:off x="0" y="518733"/>
          <a:ext cx="12192000" cy="5965007"/>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3489893412"/>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aux Chérubins.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 salut aux Séraphins.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 Salut à tous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les grades célestes. </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a:t>
                      </a:r>
                      <a:r>
                        <a:rPr kumimoji="0" lang="ar-SA" altLang="zh-CN" sz="3700" b="0" i="0" u="none" strike="noStrike" cap="none" normalizeH="0" baseline="0" dirty="0" err="1">
                          <a:ln>
                            <a:noFill/>
                          </a:ln>
                          <a:solidFill>
                            <a:schemeClr val="tx1"/>
                          </a:solidFill>
                          <a:effectLst/>
                          <a:latin typeface="Arial" charset="0"/>
                          <a:cs typeface="Arial" charset="0"/>
                        </a:rPr>
                        <a:t>للش</a:t>
                      </a:r>
                      <a:r>
                        <a:rPr kumimoji="0" lang="ar-EG" altLang="zh-CN" sz="3700" b="0" i="0" u="none" strike="noStrike" cap="none" normalizeH="0" baseline="0" dirty="0">
                          <a:ln>
                            <a:noFill/>
                          </a:ln>
                          <a:solidFill>
                            <a:schemeClr val="tx1"/>
                          </a:solidFill>
                          <a:effectLst/>
                          <a:latin typeface="Arial" charset="0"/>
                          <a:cs typeface="Arial" charset="0"/>
                        </a:rPr>
                        <a:t>ا</a:t>
                      </a:r>
                      <a:r>
                        <a:rPr kumimoji="0" lang="ar-SA" altLang="zh-CN" sz="3700" b="0" i="0" u="none" strike="noStrike" cap="none" normalizeH="0" baseline="0" dirty="0" err="1">
                          <a:ln>
                            <a:noFill/>
                          </a:ln>
                          <a:solidFill>
                            <a:schemeClr val="tx1"/>
                          </a:solidFill>
                          <a:effectLst/>
                          <a:latin typeface="Arial" charset="0"/>
                          <a:cs typeface="Arial" charset="0"/>
                        </a:rPr>
                        <a:t>روبيم</a:t>
                      </a:r>
                      <a:r>
                        <a:rPr kumimoji="0" lang="fr-FR" altLang="zh-CN" sz="3700" b="0" i="0" u="none" strike="noStrike" cap="none" normalizeH="0" baseline="0" dirty="0">
                          <a:ln>
                            <a:noFill/>
                          </a:ln>
                          <a:solidFill>
                            <a:schemeClr val="tx1"/>
                          </a:solidFill>
                          <a:effectLst/>
                          <a:latin typeface="Arial" charset="0"/>
                          <a:cs typeface="Arial" charset="0"/>
                        </a:rPr>
                        <a:t>. </a:t>
                      </a:r>
                      <a:br>
                        <a:rPr kumimoji="0" lang="fr-FR" altLang="zh-CN" sz="3700" b="0" i="0" u="none" strike="noStrike" cap="none" normalizeH="0" baseline="0" dirty="0">
                          <a:ln>
                            <a:noFill/>
                          </a:ln>
                          <a:solidFill>
                            <a:schemeClr val="tx1"/>
                          </a:solidFill>
                          <a:effectLst/>
                          <a:latin typeface="Arial" charset="0"/>
                          <a:cs typeface="Arial" charset="0"/>
                        </a:rPr>
                      </a:br>
                      <a:r>
                        <a:rPr kumimoji="0" lang="ar-SA" altLang="zh-CN" sz="3700" b="0" i="0" u="none" strike="noStrike" cap="none" normalizeH="0" baseline="0" dirty="0">
                          <a:ln>
                            <a:noFill/>
                          </a:ln>
                          <a:solidFill>
                            <a:schemeClr val="tx1"/>
                          </a:solidFill>
                          <a:effectLst/>
                          <a:latin typeface="Arial" charset="0"/>
                          <a:cs typeface="Arial" charset="0"/>
                        </a:rPr>
                        <a:t>السلام </a:t>
                      </a:r>
                      <a:r>
                        <a:rPr kumimoji="0" lang="ar-SA" altLang="zh-CN" sz="3700" b="0" i="0" u="none" strike="noStrike" cap="none" normalizeH="0" baseline="0" dirty="0" err="1">
                          <a:ln>
                            <a:noFill/>
                          </a:ln>
                          <a:solidFill>
                            <a:schemeClr val="tx1"/>
                          </a:solidFill>
                          <a:effectLst/>
                          <a:latin typeface="Arial" charset="0"/>
                          <a:cs typeface="Arial" charset="0"/>
                        </a:rPr>
                        <a:t>للسِّيرافيم</a:t>
                      </a:r>
                      <a:r>
                        <a:rPr kumimoji="0" lang="fr-FR" altLang="zh-CN" sz="3700" b="0" i="0" u="none" strike="noStrike" cap="none" normalizeH="0" baseline="0" dirty="0">
                          <a:ln>
                            <a:noFill/>
                          </a:ln>
                          <a:solidFill>
                            <a:schemeClr val="tx1"/>
                          </a:solidFill>
                          <a:effectLst/>
                          <a:latin typeface="Arial" charset="0"/>
                          <a:cs typeface="Arial" charset="0"/>
                        </a:rPr>
                        <a:t>. </a:t>
                      </a:r>
                      <a:br>
                        <a:rPr kumimoji="0" lang="fr-FR" altLang="zh-CN" sz="3700" b="0" i="0" u="none" strike="noStrike" cap="none" normalizeH="0" baseline="0" dirty="0">
                          <a:ln>
                            <a:noFill/>
                          </a:ln>
                          <a:solidFill>
                            <a:schemeClr val="tx1"/>
                          </a:solidFill>
                          <a:effectLst/>
                          <a:latin typeface="Arial" charset="0"/>
                          <a:cs typeface="Arial" charset="0"/>
                        </a:rPr>
                      </a:br>
                      <a:r>
                        <a:rPr kumimoji="0" lang="ar-SA" altLang="zh-CN" sz="3700" b="0" i="0" u="none" strike="noStrike" cap="none" normalizeH="0" baseline="0" dirty="0">
                          <a:ln>
                            <a:noFill/>
                          </a:ln>
                          <a:solidFill>
                            <a:schemeClr val="tx1"/>
                          </a:solidFill>
                          <a:effectLst/>
                          <a:latin typeface="Arial" charset="0"/>
                          <a:cs typeface="Arial" charset="0"/>
                        </a:rPr>
                        <a:t>السلام لجميع الطغمات</a:t>
                      </a:r>
                      <a:br>
                        <a:rPr kumimoji="0" lang="fr-FR" altLang="zh-CN" sz="3700" b="0" i="0" u="none" strike="noStrike" cap="none" normalizeH="0" baseline="0" dirty="0">
                          <a:ln>
                            <a:noFill/>
                          </a:ln>
                          <a:solidFill>
                            <a:schemeClr val="tx1"/>
                          </a:solidFill>
                          <a:effectLst/>
                          <a:latin typeface="Arial" charset="0"/>
                          <a:cs typeface="Arial" charset="0"/>
                        </a:rPr>
                      </a:br>
                      <a:r>
                        <a:rPr kumimoji="0" lang="ar-SA" altLang="zh-CN" sz="3700" b="0" i="0" u="none" strike="noStrike" cap="none" normalizeH="0" baseline="0" dirty="0" err="1">
                          <a:ln>
                            <a:noFill/>
                          </a:ln>
                          <a:solidFill>
                            <a:schemeClr val="tx1"/>
                          </a:solidFill>
                          <a:effectLst/>
                          <a:latin typeface="Arial" charset="0"/>
                          <a:cs typeface="Arial" charset="0"/>
                        </a:rPr>
                        <a:t>السمائي</a:t>
                      </a:r>
                      <a:r>
                        <a:rPr kumimoji="0" lang="ar-EG" altLang="zh-CN" sz="3700" b="0" i="0" u="none" strike="noStrike" cap="none" normalizeH="0" baseline="0" dirty="0">
                          <a:ln>
                            <a:noFill/>
                          </a:ln>
                          <a:solidFill>
                            <a:schemeClr val="tx1"/>
                          </a:solidFill>
                          <a:effectLst/>
                          <a:latin typeface="Arial" charset="0"/>
                          <a:cs typeface="Arial" charset="0"/>
                        </a:rPr>
                        <a:t>ة. </a:t>
                      </a:r>
                      <a:endParaRPr kumimoji="0" lang="ar-SA" altLang="zh-CN"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597727">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ni</a:t>
                      </a:r>
                      <a:r>
                        <a:rPr kumimoji="0" lang="en-US" sz="5300" b="0" i="0" u="none" strike="noStrike" cap="none" normalizeH="0" baseline="0" dirty="0">
                          <a:ln>
                            <a:noFill/>
                          </a:ln>
                          <a:solidFill>
                            <a:srgbClr val="FFFF00"/>
                          </a:solidFill>
                          <a:effectLst/>
                          <a:latin typeface="Coptic1" pitchFamily="2" charset="0"/>
                          <a:cs typeface="Arial" charset="0"/>
                        </a:rPr>
                        <a:t>&lt;</a:t>
                      </a:r>
                      <a:r>
                        <a:rPr kumimoji="0" lang="en-US" sz="5300" b="0" i="0" u="none" strike="noStrike" cap="none" normalizeH="0" baseline="0" dirty="0" err="1">
                          <a:ln>
                            <a:noFill/>
                          </a:ln>
                          <a:solidFill>
                            <a:srgbClr val="FFFF00"/>
                          </a:solidFill>
                          <a:effectLst/>
                          <a:latin typeface="Coptic1" pitchFamily="2" charset="0"/>
                          <a:cs typeface="Arial" charset="0"/>
                        </a:rPr>
                        <a:t>eroubim</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niCeravim</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nitagma</a:t>
                      </a:r>
                      <a:r>
                        <a:rPr kumimoji="0" lang="en-US" sz="5300" b="0" i="0" u="none" strike="noStrike" cap="none" normalizeH="0" baseline="0" dirty="0">
                          <a:ln>
                            <a:noFill/>
                          </a:ln>
                          <a:solidFill>
                            <a:srgbClr val="FFFF00"/>
                          </a:solidFill>
                          <a:effectLst/>
                          <a:latin typeface="Coptic1" pitchFamily="2" charset="0"/>
                          <a:cs typeface="Arial" charset="0"/>
                        </a:rPr>
                        <a:t> t/</a:t>
                      </a:r>
                      <a:r>
                        <a:rPr kumimoji="0" lang="en-US" sz="5300" b="0" i="0" u="none" strike="noStrike" cap="none" normalizeH="0" baseline="0" dirty="0" err="1">
                          <a:ln>
                            <a:noFill/>
                          </a:ln>
                          <a:solidFill>
                            <a:srgbClr val="FFFF00"/>
                          </a:solidFill>
                          <a:effectLst/>
                          <a:latin typeface="Coptic1" pitchFamily="2" charset="0"/>
                          <a:cs typeface="Arial" charset="0"/>
                        </a:rPr>
                        <a:t>rou</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n~e~pouranion</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3" name="Tableau 3">
            <a:extLst>
              <a:ext uri="{FF2B5EF4-FFF2-40B4-BE49-F238E27FC236}">
                <a16:creationId xmlns:a16="http://schemas.microsoft.com/office/drawing/2014/main" id="{17C55664-87CD-4B52-8C86-3249EB8B0DA3}"/>
              </a:ext>
            </a:extLst>
          </p:cNvPr>
          <p:cNvGraphicFramePr>
            <a:graphicFrameLocks noGrp="1"/>
          </p:cNvGraphicFramePr>
          <p:nvPr/>
        </p:nvGraphicFramePr>
        <p:xfrm>
          <a:off x="2032000" y="89808"/>
          <a:ext cx="8128000" cy="512064"/>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512064">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3200" dirty="0">
                          <a:solidFill>
                            <a:srgbClr val="FFFFFF"/>
                          </a:solidFill>
                          <a:latin typeface="Arial" charset="0"/>
                          <a:cs typeface="Arial" charset="0"/>
                        </a:rPr>
                        <a:t>Les </a:t>
                      </a:r>
                      <a:r>
                        <a:rPr lang="en-CA" sz="3200" dirty="0" err="1">
                          <a:solidFill>
                            <a:srgbClr val="FFFFFF"/>
                          </a:solidFill>
                          <a:latin typeface="Arial" charset="0"/>
                          <a:cs typeface="Arial" charset="0"/>
                        </a:rPr>
                        <a:t>Célestes</a:t>
                      </a:r>
                      <a:r>
                        <a:rPr lang="en-CA" sz="3200" dirty="0">
                          <a:solidFill>
                            <a:srgbClr val="FFFFFF"/>
                          </a:solidFill>
                          <a:latin typeface="Arial" charset="0"/>
                          <a:cs typeface="Arial" charset="0"/>
                        </a:rPr>
                        <a:t> - </a:t>
                      </a:r>
                      <a:r>
                        <a:rPr lang="ar-EG" sz="3200" dirty="0">
                          <a:solidFill>
                            <a:srgbClr val="FFFFFF"/>
                          </a:solidFill>
                          <a:latin typeface="Arial" charset="0"/>
                          <a:cs typeface="Arial" charset="0"/>
                        </a:rPr>
                        <a:t>السمائيين</a:t>
                      </a:r>
                      <a:endParaRPr lang="en-CA" sz="32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cSld>
  <p:clrMapOvr>
    <a:masterClrMapping/>
  </p:clrMapOvr>
  <p:transition/>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D26E9-F774-2A00-A65A-EC596CC76D2C}"/>
            </a:ext>
          </a:extLst>
        </p:cNvPr>
        <p:cNvGrpSpPr/>
        <p:nvPr/>
      </p:nvGrpSpPr>
      <p:grpSpPr>
        <a:xfrm>
          <a:off x="0" y="0"/>
          <a:ext cx="0" cy="0"/>
          <a:chOff x="0" y="0"/>
          <a:chExt cx="0" cy="0"/>
        </a:xfrm>
      </p:grpSpPr>
      <p:graphicFrame>
        <p:nvGraphicFramePr>
          <p:cNvPr id="12660761" name="Group 25">
            <a:extLst>
              <a:ext uri="{FF2B5EF4-FFF2-40B4-BE49-F238E27FC236}">
                <a16:creationId xmlns:a16="http://schemas.microsoft.com/office/drawing/2014/main" id="{3411FD1D-15A2-A823-38EE-CEB61216085E}"/>
              </a:ext>
            </a:extLst>
          </p:cNvPr>
          <p:cNvGraphicFramePr>
            <a:graphicFrameLocks noGrp="1"/>
          </p:cNvGraphicFramePr>
          <p:nvPr/>
        </p:nvGraphicFramePr>
        <p:xfrm>
          <a:off x="0" y="389467"/>
          <a:ext cx="12192000" cy="6105563"/>
        </p:xfrm>
        <a:graphic>
          <a:graphicData uri="http://schemas.openxmlformats.org/drawingml/2006/table">
            <a:tbl>
              <a:tblPr/>
              <a:tblGrid>
                <a:gridCol w="8298757">
                  <a:extLst>
                    <a:ext uri="{9D8B030D-6E8A-4147-A177-3AD203B41FA5}">
                      <a16:colId xmlns:a16="http://schemas.microsoft.com/office/drawing/2014/main" val="20000"/>
                    </a:ext>
                  </a:extLst>
                </a:gridCol>
                <a:gridCol w="3893243">
                  <a:extLst>
                    <a:ext uri="{9D8B030D-6E8A-4147-A177-3AD203B41FA5}">
                      <a16:colId xmlns:a16="http://schemas.microsoft.com/office/drawing/2014/main" val="20001"/>
                    </a:ext>
                  </a:extLst>
                </a:gridCol>
              </a:tblGrid>
              <a:tr h="269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Disperse les ennemis</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de l'Église. Fortifie-la</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ainsi elle ne sera jamais ébranlée. </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فرق أعداء الكنيسة وحصنها</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فلا تتزعزع</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 إلى الابد. </a:t>
                      </a:r>
                      <a:endParaRPr kumimoji="0" lang="ar-SA" altLang="zh-CN"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9284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5300" b="0" i="0" u="none" strike="noStrike" cap="none" normalizeH="0" baseline="0" dirty="0">
                          <a:ln>
                            <a:noFill/>
                          </a:ln>
                          <a:solidFill>
                            <a:srgbClr val="FFFF00"/>
                          </a:solidFill>
                          <a:effectLst/>
                          <a:latin typeface="CS Copt"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Jwr</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e~bol</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n~nijaji</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Ekk~l</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cia</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aricobt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e~roc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n~neckim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sa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e~neh</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39731731"/>
      </p:ext>
    </p:extLst>
  </p:cSld>
  <p:clrMapOvr>
    <a:masterClrMapping/>
  </p:clrMapOvr>
  <p:transition/>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0D3D5-5401-4214-8601-3E4A8F1DBCEE}"/>
            </a:ext>
          </a:extLst>
        </p:cNvPr>
        <p:cNvGrpSpPr/>
        <p:nvPr/>
      </p:nvGrpSpPr>
      <p:grpSpPr>
        <a:xfrm>
          <a:off x="0" y="0"/>
          <a:ext cx="0" cy="0"/>
          <a:chOff x="0" y="0"/>
          <a:chExt cx="0" cy="0"/>
        </a:xfrm>
      </p:grpSpPr>
      <p:graphicFrame>
        <p:nvGraphicFramePr>
          <p:cNvPr id="12662786" name="Group 2">
            <a:extLst>
              <a:ext uri="{FF2B5EF4-FFF2-40B4-BE49-F238E27FC236}">
                <a16:creationId xmlns:a16="http://schemas.microsoft.com/office/drawing/2014/main" id="{E779606D-68E8-A265-39F6-452DD6F4CB05}"/>
              </a:ext>
            </a:extLst>
          </p:cNvPr>
          <p:cNvGraphicFramePr>
            <a:graphicFrameLocks noGrp="1"/>
          </p:cNvGraphicFramePr>
          <p:nvPr/>
        </p:nvGraphicFramePr>
        <p:xfrm>
          <a:off x="0" y="262467"/>
          <a:ext cx="12090400" cy="6278565"/>
        </p:xfrm>
        <a:graphic>
          <a:graphicData uri="http://schemas.openxmlformats.org/drawingml/2006/table">
            <a:tbl>
              <a:tblPr/>
              <a:tblGrid>
                <a:gridCol w="7620000">
                  <a:extLst>
                    <a:ext uri="{9D8B030D-6E8A-4147-A177-3AD203B41FA5}">
                      <a16:colId xmlns:a16="http://schemas.microsoft.com/office/drawing/2014/main" val="20000"/>
                    </a:ext>
                  </a:extLst>
                </a:gridCol>
                <a:gridCol w="4470400">
                  <a:extLst>
                    <a:ext uri="{9D8B030D-6E8A-4147-A177-3AD203B41FA5}">
                      <a16:colId xmlns:a16="http://schemas.microsoft.com/office/drawing/2014/main" val="20001"/>
                    </a:ext>
                  </a:extLst>
                </a:gridCol>
              </a:tblGrid>
              <a:tr h="2935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Emmanuel notre Dieu</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est maintenant parmi nous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avec la gloire de son Père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et du Saint Esprit.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err="1">
                          <a:ln>
                            <a:noFill/>
                          </a:ln>
                          <a:solidFill>
                            <a:schemeClr val="tx1"/>
                          </a:solidFill>
                          <a:effectLst/>
                          <a:latin typeface="Arial" charset="0"/>
                          <a:cs typeface="Arial" charset="0"/>
                        </a:rPr>
                        <a:t>عمانوئيل</a:t>
                      </a:r>
                      <a:r>
                        <a:rPr kumimoji="0" lang="ar-SA" sz="4300" b="0" i="0" u="none" strike="noStrike" cap="none" normalizeH="0" baseline="0" dirty="0">
                          <a:ln>
                            <a:noFill/>
                          </a:ln>
                          <a:solidFill>
                            <a:schemeClr val="tx1"/>
                          </a:solidFill>
                          <a:effectLst/>
                          <a:latin typeface="Arial" charset="0"/>
                          <a:cs typeface="Arial" charset="0"/>
                        </a:rPr>
                        <a:t> إلهنا</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في وسطنا الآن</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بمجد أبي</a:t>
                      </a:r>
                      <a:r>
                        <a:rPr kumimoji="0" lang="ar-EG" sz="4300" b="0" i="0" u="none" strike="noStrike" cap="none" normalizeH="0" baseline="0" dirty="0">
                          <a:ln>
                            <a:noFill/>
                          </a:ln>
                          <a:solidFill>
                            <a:schemeClr val="tx1"/>
                          </a:solidFill>
                          <a:effectLst/>
                          <a:latin typeface="Arial" charset="0"/>
                          <a:cs typeface="Arial" charset="0"/>
                        </a:rPr>
                        <a:t>ه</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والروح القدس.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5300" b="0" i="0" u="none" strike="noStrike" cap="none" normalizeH="0" baseline="0" dirty="0">
                          <a:ln>
                            <a:noFill/>
                          </a:ln>
                          <a:solidFill>
                            <a:srgbClr val="FF9900"/>
                          </a:solidFill>
                          <a:effectLst/>
                          <a:latin typeface="CS Copt"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Emmanou</a:t>
                      </a:r>
                      <a:r>
                        <a:rPr kumimoji="0" lang="en-US" sz="5300" b="0" i="0" u="none" strike="noStrike" cap="none" normalizeH="0" baseline="0" dirty="0">
                          <a:ln>
                            <a:noFill/>
                          </a:ln>
                          <a:solidFill>
                            <a:srgbClr val="FFFF00"/>
                          </a:solidFill>
                          <a:effectLst/>
                          <a:latin typeface="Coptic1" pitchFamily="2" charset="0"/>
                          <a:cs typeface="Arial" charset="0"/>
                        </a:rPr>
                        <a:t>/l </a:t>
                      </a:r>
                      <a:r>
                        <a:rPr kumimoji="0" lang="en-US" sz="5300" b="0" i="0" u="none" strike="noStrike" cap="none" normalizeH="0" baseline="0" dirty="0" err="1">
                          <a:ln>
                            <a:noFill/>
                          </a:ln>
                          <a:solidFill>
                            <a:srgbClr val="FFFF00"/>
                          </a:solidFill>
                          <a:effectLst/>
                          <a:latin typeface="Coptic1" pitchFamily="2" charset="0"/>
                          <a:cs typeface="Arial" charset="0"/>
                        </a:rPr>
                        <a:t>penNou</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qen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tenm</a:t>
                      </a:r>
                      <a:r>
                        <a:rPr kumimoji="0" lang="en-US" sz="5300" b="0" i="0" u="none" strike="noStrike" cap="none" normalizeH="0" baseline="0" dirty="0">
                          <a:ln>
                            <a:noFill/>
                          </a:ln>
                          <a:solidFill>
                            <a:srgbClr val="FFFF00"/>
                          </a:solidFill>
                          <a:effectLst/>
                          <a:latin typeface="Coptic1" pitchFamily="2" charset="0"/>
                          <a:cs typeface="Arial" charset="0"/>
                        </a:rPr>
                        <a:t>/] ]nou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qen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p~w~ou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PefIwt</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piP~neuma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91791288"/>
      </p:ext>
    </p:extLst>
  </p:cSld>
  <p:clrMapOvr>
    <a:masterClrMapping/>
  </p:clrMapOvr>
  <p:transition/>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107E7-BE08-D8C5-F982-186F134D4EC2}"/>
            </a:ext>
          </a:extLst>
        </p:cNvPr>
        <p:cNvGrpSpPr/>
        <p:nvPr/>
      </p:nvGrpSpPr>
      <p:grpSpPr>
        <a:xfrm>
          <a:off x="0" y="0"/>
          <a:ext cx="0" cy="0"/>
          <a:chOff x="0" y="0"/>
          <a:chExt cx="0" cy="0"/>
        </a:xfrm>
      </p:grpSpPr>
      <p:graphicFrame>
        <p:nvGraphicFramePr>
          <p:cNvPr id="12664834" name="Group 2">
            <a:extLst>
              <a:ext uri="{FF2B5EF4-FFF2-40B4-BE49-F238E27FC236}">
                <a16:creationId xmlns:a16="http://schemas.microsoft.com/office/drawing/2014/main" id="{8F194E2B-4E92-C16A-B6E7-03019FBFA45E}"/>
              </a:ext>
            </a:extLst>
          </p:cNvPr>
          <p:cNvGraphicFramePr>
            <a:graphicFrameLocks noGrp="1"/>
          </p:cNvGraphicFramePr>
          <p:nvPr/>
        </p:nvGraphicFramePr>
        <p:xfrm>
          <a:off x="0" y="412327"/>
          <a:ext cx="12192000" cy="6055360"/>
        </p:xfrm>
        <a:graphic>
          <a:graphicData uri="http://schemas.openxmlformats.org/drawingml/2006/table">
            <a:tbl>
              <a:tblPr/>
              <a:tblGrid>
                <a:gridCol w="7684033">
                  <a:extLst>
                    <a:ext uri="{9D8B030D-6E8A-4147-A177-3AD203B41FA5}">
                      <a16:colId xmlns:a16="http://schemas.microsoft.com/office/drawing/2014/main" val="20000"/>
                    </a:ext>
                  </a:extLst>
                </a:gridCol>
                <a:gridCol w="4507967">
                  <a:extLst>
                    <a:ext uri="{9D8B030D-6E8A-4147-A177-3AD203B41FA5}">
                      <a16:colId xmlns:a16="http://schemas.microsoft.com/office/drawing/2014/main" val="20001"/>
                    </a:ext>
                  </a:extLst>
                </a:gridCol>
              </a:tblGrid>
              <a:tr h="269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Qu’Il nous bénisse tous,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Et purifie nos cœurs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guérisse les maladies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de nos âmes et nos corps</a:t>
                      </a:r>
                      <a:r>
                        <a:rPr kumimoji="0" lang="en-US" sz="3700" b="0" i="0" u="none" strike="noStrike" cap="none" normalizeH="0" baseline="0" dirty="0">
                          <a:ln>
                            <a:noFill/>
                          </a:ln>
                          <a:solidFill>
                            <a:schemeClr val="tx1"/>
                          </a:solidFill>
                          <a:effectLst/>
                          <a:latin typeface="Arial" charset="0"/>
                          <a:cs typeface="Arial" charset="0"/>
                        </a:rPr>
                        <a:t>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ليباركنا كلنا</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ويطهر قلوبنا</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ويشفي أمراض نفوسنا وأجسادنا.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5300" b="0" i="0" u="none" strike="noStrike" cap="none" normalizeH="0" baseline="0" dirty="0">
                          <a:ln>
                            <a:noFill/>
                          </a:ln>
                          <a:solidFill>
                            <a:srgbClr val="FFFF00"/>
                          </a:solidFill>
                          <a:effectLst/>
                          <a:latin typeface="CS Copt"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N~tefc~mou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e~ron</a:t>
                      </a:r>
                      <a:r>
                        <a:rPr kumimoji="0" lang="en-US" sz="5300" b="0" i="0" u="none" strike="noStrike" cap="none" normalizeH="0" baseline="0" dirty="0">
                          <a:ln>
                            <a:noFill/>
                          </a:ln>
                          <a:solidFill>
                            <a:srgbClr val="FFFF00"/>
                          </a:solidFill>
                          <a:effectLst/>
                          <a:latin typeface="Coptic1" pitchFamily="2" charset="0"/>
                          <a:cs typeface="Arial" charset="0"/>
                        </a:rPr>
                        <a:t> t/ren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n~teftoubo</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n~nenh</a:t>
                      </a:r>
                      <a:r>
                        <a:rPr kumimoji="0" lang="en-US" sz="5300" b="0" i="0" u="none" strike="noStrike" cap="none" normalizeH="0" baseline="0" dirty="0">
                          <a:ln>
                            <a:noFill/>
                          </a:ln>
                          <a:solidFill>
                            <a:srgbClr val="FFFF00"/>
                          </a:solidFill>
                          <a:effectLst/>
                          <a:latin typeface="Coptic1" pitchFamily="2" charset="0"/>
                          <a:cs typeface="Arial" charset="0"/>
                        </a:rPr>
                        <a:t>/t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n~teftal</a:t>
                      </a:r>
                      <a:r>
                        <a:rPr kumimoji="0" lang="en-US" sz="5300" b="0" i="0" u="none" strike="noStrike" cap="none" normalizeH="0" baseline="0" dirty="0">
                          <a:ln>
                            <a:noFill/>
                          </a:ln>
                          <a:solidFill>
                            <a:srgbClr val="FFFF00"/>
                          </a:solidFill>
                          <a:effectLst/>
                          <a:latin typeface="Coptic1" pitchFamily="2" charset="0"/>
                          <a:cs typeface="Arial" charset="0"/>
                        </a:rPr>
                        <a:t>[o </a:t>
                      </a:r>
                      <a:r>
                        <a:rPr kumimoji="0" lang="en-US" sz="5300" b="0" i="0" u="none" strike="noStrike" cap="none" normalizeH="0" baseline="0" dirty="0" err="1">
                          <a:ln>
                            <a:noFill/>
                          </a:ln>
                          <a:solidFill>
                            <a:srgbClr val="FFFF00"/>
                          </a:solidFill>
                          <a:effectLst/>
                          <a:latin typeface="Coptic1" pitchFamily="2" charset="0"/>
                          <a:cs typeface="Arial" charset="0"/>
                        </a:rPr>
                        <a:t>n~niswni</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nen'u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nencwma</a:t>
                      </a:r>
                      <a:r>
                        <a:rPr kumimoji="0" lang="en-US" sz="5300" b="0" i="0" u="none" strike="noStrike" cap="none" normalizeH="0" baseline="0" dirty="0">
                          <a:ln>
                            <a:noFill/>
                          </a:ln>
                          <a:solidFill>
                            <a:srgbClr val="FFFF00"/>
                          </a:solidFill>
                          <a:effectLst/>
                          <a:latin typeface="Coptic1" pitchFamily="2" charset="0"/>
                          <a:cs typeface="Arial" charset="0"/>
                        </a:rPr>
                        <a:t>. </a:t>
                      </a:r>
                      <a:endParaRPr kumimoji="0" lang="en-US" sz="5300" b="0" i="0" u="none" strike="noStrike" cap="none" normalizeH="0" baseline="0" dirty="0">
                        <a:ln>
                          <a:noFill/>
                        </a:ln>
                        <a:solidFill>
                          <a:srgbClr val="FFFF00"/>
                        </a:solidFill>
                        <a:effectLst/>
                        <a:latin typeface="Arial"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85980424"/>
      </p:ext>
    </p:extLst>
  </p:cSld>
  <p:clrMapOvr>
    <a:masterClrMapping/>
  </p:clrMapOvr>
  <p:transition/>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E9D49-9753-0611-DE01-3CD2E56C0D57}"/>
            </a:ext>
          </a:extLst>
        </p:cNvPr>
        <p:cNvGrpSpPr/>
        <p:nvPr/>
      </p:nvGrpSpPr>
      <p:grpSpPr>
        <a:xfrm>
          <a:off x="0" y="0"/>
          <a:ext cx="0" cy="0"/>
          <a:chOff x="0" y="0"/>
          <a:chExt cx="0" cy="0"/>
        </a:xfrm>
      </p:grpSpPr>
      <p:graphicFrame>
        <p:nvGraphicFramePr>
          <p:cNvPr id="12666882" name="Group 2">
            <a:extLst>
              <a:ext uri="{FF2B5EF4-FFF2-40B4-BE49-F238E27FC236}">
                <a16:creationId xmlns:a16="http://schemas.microsoft.com/office/drawing/2014/main" id="{5B6CDEA1-8A93-D324-E9B1-6141E4881695}"/>
              </a:ext>
            </a:extLst>
          </p:cNvPr>
          <p:cNvGraphicFramePr>
            <a:graphicFrameLocks noGrp="1"/>
          </p:cNvGraphicFramePr>
          <p:nvPr/>
        </p:nvGraphicFramePr>
        <p:xfrm>
          <a:off x="0" y="-11596"/>
          <a:ext cx="12192000" cy="6629400"/>
        </p:xfrm>
        <a:graphic>
          <a:graphicData uri="http://schemas.openxmlformats.org/drawingml/2006/table">
            <a:tbl>
              <a:tblPr/>
              <a:tblGrid>
                <a:gridCol w="7739269">
                  <a:extLst>
                    <a:ext uri="{9D8B030D-6E8A-4147-A177-3AD203B41FA5}">
                      <a16:colId xmlns:a16="http://schemas.microsoft.com/office/drawing/2014/main" val="20000"/>
                    </a:ext>
                  </a:extLst>
                </a:gridCol>
                <a:gridCol w="4452731">
                  <a:extLst>
                    <a:ext uri="{9D8B030D-6E8A-4147-A177-3AD203B41FA5}">
                      <a16:colId xmlns:a16="http://schemas.microsoft.com/office/drawing/2014/main" val="20001"/>
                    </a:ext>
                  </a:extLst>
                </a:gridCol>
              </a:tblGrid>
              <a:tr h="33426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Nous T'adorons Ô Christ, </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avec Ton Père très bon</a:t>
                      </a:r>
                      <a:br>
                        <a:rPr kumimoji="0" lang="fr-FR" sz="3700" b="0" i="0" u="none" strike="noStrike" cap="none" normalizeH="0" baseline="0" dirty="0">
                          <a:ln>
                            <a:noFill/>
                          </a:ln>
                          <a:solidFill>
                            <a:schemeClr val="tx1"/>
                          </a:solidFill>
                          <a:effectLst/>
                          <a:latin typeface="Arial" charset="0"/>
                          <a:cs typeface="Arial" charset="0"/>
                        </a:rPr>
                      </a:br>
                      <a:r>
                        <a:rPr kumimoji="0" lang="fr-FR" sz="3700" b="0" i="0" u="none" strike="noStrike" cap="none" normalizeH="0" baseline="0" dirty="0">
                          <a:ln>
                            <a:noFill/>
                          </a:ln>
                          <a:solidFill>
                            <a:schemeClr val="tx1"/>
                          </a:solidFill>
                          <a:effectLst/>
                          <a:latin typeface="Arial" charset="0"/>
                          <a:cs typeface="Arial" charset="0"/>
                        </a:rPr>
                        <a:t>et le Saint Esprit</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car Tu vins et nous sauvas. </a:t>
                      </a:r>
                      <a:br>
                        <a:rPr kumimoji="0" lang="fr-FR" sz="3700" b="0" i="0" u="none" strike="noStrike" cap="none" normalizeH="0" baseline="0" dirty="0">
                          <a:ln>
                            <a:noFill/>
                          </a:ln>
                          <a:solidFill>
                            <a:schemeClr val="tx1"/>
                          </a:solidFill>
                          <a:effectLst/>
                          <a:latin typeface="Arial" charset="0"/>
                          <a:cs typeface="Arial" charset="0"/>
                        </a:rPr>
                      </a:br>
                      <a:r>
                        <a:rPr kumimoji="0" lang="fr-FR" sz="3700" b="0" i="0" u="none" strike="noStrike" cap="none" normalizeH="0" baseline="0" dirty="0">
                          <a:ln>
                            <a:noFill/>
                          </a:ln>
                          <a:solidFill>
                            <a:schemeClr val="tx1"/>
                          </a:solidFill>
                          <a:effectLst/>
                          <a:latin typeface="Arial" charset="0"/>
                          <a:cs typeface="Arial" charset="0"/>
                        </a:rPr>
                        <a:t>Aie pitié de nous.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نَسْجُدُ لَكَ أَيُّهَا الْمَسِيحُ،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مَعَ أَبِيكَ الصَّالِحِ،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وَالرُّوحِ الْقُدُسِ،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لِأَنَّكَ</a:t>
                      </a:r>
                      <a:r>
                        <a:rPr kumimoji="0" lang="fr-FR"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a:ln>
                            <a:noFill/>
                          </a:ln>
                          <a:solidFill>
                            <a:schemeClr val="tx1"/>
                          </a:solidFill>
                          <a:effectLst/>
                          <a:latin typeface="Arial" charset="0"/>
                          <a:cs typeface="Arial" charset="0"/>
                        </a:rPr>
                        <a:t>أَتَيْتَ وَخَلَّصْتَنَا. ارحَمْنا.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613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5200" b="0" i="0" u="none" strike="noStrike" cap="none" normalizeH="0" baseline="0" dirty="0">
                          <a:ln>
                            <a:noFill/>
                          </a:ln>
                          <a:solidFill>
                            <a:srgbClr val="FFFF00"/>
                          </a:solidFill>
                          <a:effectLst/>
                          <a:latin typeface="Coptic1" pitchFamily="2" charset="0"/>
                          <a:cs typeface="Arial" charset="0"/>
                        </a:rPr>
                        <a:t>T</a:t>
                      </a:r>
                      <a:r>
                        <a:rPr kumimoji="0" lang="en-US" sz="5200" b="0" i="0" u="none" strike="noStrike" cap="none" normalizeH="0" baseline="0" dirty="0" err="1">
                          <a:ln>
                            <a:noFill/>
                          </a:ln>
                          <a:solidFill>
                            <a:srgbClr val="FFFF00"/>
                          </a:solidFill>
                          <a:effectLst/>
                          <a:latin typeface="Coptic1" pitchFamily="2" charset="0"/>
                          <a:cs typeface="Arial" charset="0"/>
                        </a:rPr>
                        <a:t>enouwst</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m~mok</a:t>
                      </a:r>
                      <a:r>
                        <a:rPr kumimoji="0" lang="en-US" sz="5200" b="0" i="0" u="none" strike="noStrike" cap="none" normalizeH="0" baseline="0" dirty="0">
                          <a:ln>
                            <a:noFill/>
                          </a:ln>
                          <a:solidFill>
                            <a:srgbClr val="FFFF00"/>
                          </a:solidFill>
                          <a:effectLst/>
                          <a:latin typeface="Coptic1" pitchFamily="2" charset="0"/>
                          <a:cs typeface="Arial" charset="0"/>
                        </a:rPr>
                        <a:t> w~ </a:t>
                      </a:r>
                      <a:r>
                        <a:rPr kumimoji="0" lang="en-US" sz="5200" b="0" i="0" u="none" strike="noStrike" cap="none" normalizeH="0" baseline="0" dirty="0" err="1">
                          <a:ln>
                            <a:noFill/>
                          </a:ln>
                          <a:solidFill>
                            <a:srgbClr val="FFFF00"/>
                          </a:solidFill>
                          <a:effectLst/>
                          <a:latin typeface="Coptic1" pitchFamily="2" charset="0"/>
                          <a:cs typeface="Arial" charset="0"/>
                        </a:rPr>
                        <a:t>P,#c</a:t>
                      </a:r>
                      <a:r>
                        <a:rPr kumimoji="0" lang="en-US" sz="52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200" b="0" i="0" u="none" strike="noStrike" cap="none" normalizeH="0" baseline="0" dirty="0" err="1">
                          <a:ln>
                            <a:noFill/>
                          </a:ln>
                          <a:solidFill>
                            <a:srgbClr val="FFFF00"/>
                          </a:solidFill>
                          <a:effectLst/>
                          <a:latin typeface="Coptic1" pitchFamily="2" charset="0"/>
                          <a:cs typeface="Arial" charset="0"/>
                        </a:rPr>
                        <a:t>nem</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PekIwt</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n~a~gayoc</a:t>
                      </a:r>
                      <a:r>
                        <a:rPr kumimoji="0" lang="en-US" sz="52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200" b="0" i="0" u="none" strike="noStrike" cap="none" normalizeH="0" baseline="0" dirty="0" err="1">
                          <a:ln>
                            <a:noFill/>
                          </a:ln>
                          <a:solidFill>
                            <a:srgbClr val="FFFF00"/>
                          </a:solidFill>
                          <a:effectLst/>
                          <a:latin typeface="Coptic1" pitchFamily="2" charset="0"/>
                          <a:cs typeface="Arial" charset="0"/>
                        </a:rPr>
                        <a:t>nem</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piP~neuma</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E~youab</a:t>
                      </a:r>
                      <a:r>
                        <a:rPr kumimoji="0" lang="en-US" sz="52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je </a:t>
                      </a:r>
                      <a:r>
                        <a:rPr kumimoji="0" lang="en-US" sz="5200" b="0" i="0" u="none" strike="noStrike" cap="none" normalizeH="0" baseline="0" dirty="0" err="1">
                          <a:ln>
                            <a:noFill/>
                          </a:ln>
                          <a:solidFill>
                            <a:srgbClr val="FFFF00"/>
                          </a:solidFill>
                          <a:effectLst/>
                          <a:latin typeface="Coptic1" pitchFamily="2" charset="0"/>
                          <a:cs typeface="Arial" charset="0"/>
                        </a:rPr>
                        <a:t>aki</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akcw</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m~mon</a:t>
                      </a:r>
                      <a:r>
                        <a:rPr kumimoji="0" lang="en-US" sz="5200" b="0" i="0" u="none" strike="noStrike" cap="none" normalizeH="0" baseline="0" dirty="0">
                          <a:ln>
                            <a:noFill/>
                          </a:ln>
                          <a:solidFill>
                            <a:srgbClr val="FFFF00"/>
                          </a:solidFill>
                          <a:effectLst/>
                          <a:latin typeface="Coptic1" pitchFamily="2" charset="0"/>
                          <a:cs typeface="Arial" charset="0"/>
                        </a:rPr>
                        <a:t>. Nai nan.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
        <p:nvSpPr>
          <p:cNvPr id="2" name="AutoShape 36">
            <a:hlinkClick r:id="rId3" action="ppaction://hlinksldjump" highlightClick="1"/>
            <a:extLst>
              <a:ext uri="{FF2B5EF4-FFF2-40B4-BE49-F238E27FC236}">
                <a16:creationId xmlns:a16="http://schemas.microsoft.com/office/drawing/2014/main" id="{73BE8B8E-6F18-E1E5-DEF5-F95F710124F8}"/>
              </a:ext>
            </a:extLst>
          </p:cNvPr>
          <p:cNvSpPr>
            <a:spLocks noChangeArrowheads="1"/>
          </p:cNvSpPr>
          <p:nvPr/>
        </p:nvSpPr>
        <p:spPr bwMode="auto">
          <a:xfrm>
            <a:off x="10265400" y="6434138"/>
            <a:ext cx="1926601" cy="423863"/>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3113206029"/>
      </p:ext>
    </p:extLst>
  </p:cSld>
  <p:clrMapOvr>
    <a:masterClrMapping/>
  </p:clrMapOvr>
  <p:transition/>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F3B6D-F82B-7ACA-8DB9-D17B4E8020F8}"/>
            </a:ext>
          </a:extLst>
        </p:cNvPr>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CB86A639-EECF-E696-2C0E-B483AB5B4B97}"/>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1121556291"/>
      </p:ext>
    </p:extLst>
  </p:cSld>
  <p:clrMapOvr>
    <a:masterClrMapping/>
  </p:clrMapOvr>
  <p:transition/>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83">
            <a:extLst>
              <a:ext uri="{FF2B5EF4-FFF2-40B4-BE49-F238E27FC236}">
                <a16:creationId xmlns:a16="http://schemas.microsoft.com/office/drawing/2014/main" id="{9F840B01-01C0-67B8-61C3-B7BE7BF0D385}"/>
              </a:ext>
            </a:extLst>
          </p:cNvPr>
          <p:cNvGraphicFramePr>
            <a:graphicFrameLocks noGrp="1"/>
          </p:cNvGraphicFramePr>
          <p:nvPr/>
        </p:nvGraphicFramePr>
        <p:xfrm>
          <a:off x="0" y="583565"/>
          <a:ext cx="12192000" cy="5930900"/>
        </p:xfrm>
        <a:graphic>
          <a:graphicData uri="http://schemas.openxmlformats.org/drawingml/2006/table">
            <a:tbl>
              <a:tblPr/>
              <a:tblGrid>
                <a:gridCol w="4626043">
                  <a:extLst>
                    <a:ext uri="{9D8B030D-6E8A-4147-A177-3AD203B41FA5}">
                      <a16:colId xmlns:a16="http://schemas.microsoft.com/office/drawing/2014/main" val="20000"/>
                    </a:ext>
                  </a:extLst>
                </a:gridCol>
                <a:gridCol w="4150468">
                  <a:extLst>
                    <a:ext uri="{9D8B030D-6E8A-4147-A177-3AD203B41FA5}">
                      <a16:colId xmlns:a16="http://schemas.microsoft.com/office/drawing/2014/main" val="20001"/>
                    </a:ext>
                  </a:extLst>
                </a:gridCol>
                <a:gridCol w="3415489">
                  <a:extLst>
                    <a:ext uri="{9D8B030D-6E8A-4147-A177-3AD203B41FA5}">
                      <a16:colId xmlns:a16="http://schemas.microsoft.com/office/drawing/2014/main" val="20002"/>
                    </a:ext>
                  </a:extLst>
                </a:gridCol>
              </a:tblGrid>
              <a:tr h="59309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chemeClr val="tx1"/>
                          </a:solidFill>
                          <a:effectLst/>
                          <a:latin typeface="Avva_Marcos" panose="04020500000000000000" pitchFamily="82" charset="0"/>
                          <a:cs typeface="Arial" charset="0"/>
                        </a:rPr>
                        <a:t>P</a:t>
                      </a:r>
                      <a:r>
                        <a:rPr kumimoji="0" lang="en-US" sz="4000" b="0" i="0" u="none" strike="noStrike" cap="none" normalizeH="0" baseline="0" dirty="0" err="1">
                          <a:ln>
                            <a:noFill/>
                          </a:ln>
                          <a:solidFill>
                            <a:schemeClr val="tx1"/>
                          </a:solidFill>
                          <a:effectLst/>
                          <a:latin typeface="Coptic1" pitchFamily="2" charset="0"/>
                          <a:cs typeface="Arial" charset="0"/>
                        </a:rPr>
                        <a:t>ih~mot</a:t>
                      </a:r>
                      <a:r>
                        <a:rPr kumimoji="0" lang="en-US" sz="4000" b="0" i="0" u="none" strike="noStrike" cap="none" normalizeH="0" baseline="0" dirty="0">
                          <a:ln>
                            <a:noFill/>
                          </a:ln>
                          <a:solidFill>
                            <a:schemeClr val="tx1"/>
                          </a:solidFill>
                          <a:effectLst/>
                          <a:latin typeface="Coptic1" pitchFamily="2" charset="0"/>
                          <a:cs typeface="Arial" charset="0"/>
                        </a:rPr>
                        <a:t> gar </a:t>
                      </a:r>
                      <a:r>
                        <a:rPr kumimoji="0" lang="en-US" sz="4000" b="0" i="0" u="none" strike="noStrike" cap="none" normalizeH="0" baseline="0" dirty="0" err="1">
                          <a:ln>
                            <a:noFill/>
                          </a:ln>
                          <a:solidFill>
                            <a:schemeClr val="tx1"/>
                          </a:solidFill>
                          <a:effectLst/>
                          <a:latin typeface="Coptic1" pitchFamily="2" charset="0"/>
                          <a:cs typeface="Arial" charset="0"/>
                        </a:rPr>
                        <a:t>m~pen</a:t>
                      </a:r>
                      <a:r>
                        <a:rPr kumimoji="0" lang="en-US" sz="4000" b="0" i="0" u="none" strike="noStrike" cap="none" normalizeH="0" baseline="0" dirty="0">
                          <a:ln>
                            <a:noFill/>
                          </a:ln>
                          <a:solidFill>
                            <a:schemeClr val="tx1"/>
                          </a:solidFill>
                          <a:effectLst/>
                          <a:latin typeface="Coptic1" pitchFamily="2" charset="0"/>
                          <a:cs typeface="Arial" charset="0"/>
                        </a:rPr>
                        <a:t>{</a:t>
                      </a:r>
                      <a:r>
                        <a:rPr kumimoji="0" lang="en-US" sz="4000" b="0" i="0" u="none" strike="noStrike" cap="none" normalizeH="0" baseline="0" dirty="0" err="1">
                          <a:ln>
                            <a:noFill/>
                          </a:ln>
                          <a:solidFill>
                            <a:schemeClr val="tx1"/>
                          </a:solidFill>
                          <a:effectLst/>
                          <a:latin typeface="Coptic1" pitchFamily="2" charset="0"/>
                          <a:cs typeface="Arial" charset="0"/>
                        </a:rPr>
                        <a:t>oic</a:t>
                      </a:r>
                      <a:r>
                        <a:rPr kumimoji="0" lang="en-US" sz="4000" b="0" i="0" u="none" strike="noStrike" cap="none" normalizeH="0" baseline="0" dirty="0">
                          <a:ln>
                            <a:noFill/>
                          </a:ln>
                          <a:solidFill>
                            <a:schemeClr val="tx1"/>
                          </a:solidFill>
                          <a:effectLst/>
                          <a:latin typeface="Coptic1" pitchFamily="2" charset="0"/>
                          <a:cs typeface="Arial" charset="0"/>
                        </a:rPr>
                        <a:t> I/#c# </a:t>
                      </a:r>
                      <a:r>
                        <a:rPr kumimoji="0" lang="en-US" sz="4000" b="0" i="0" u="none" strike="noStrike" cap="none" normalizeH="0" baseline="0" dirty="0" err="1">
                          <a:ln>
                            <a:noFill/>
                          </a:ln>
                          <a:solidFill>
                            <a:schemeClr val="tx1"/>
                          </a:solidFill>
                          <a:effectLst/>
                          <a:latin typeface="Coptic1" pitchFamily="2" charset="0"/>
                          <a:cs typeface="Arial" charset="0"/>
                        </a:rPr>
                        <a:t>P,#c</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efe~swpi</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nem</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peka~gion</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p~neuma</a:t>
                      </a:r>
                      <a:r>
                        <a:rPr kumimoji="0" lang="en-US" sz="4000" b="0" i="0" u="none" strike="noStrike" cap="none" normalizeH="0" baseline="0" dirty="0">
                          <a:ln>
                            <a:noFill/>
                          </a:ln>
                          <a:solidFill>
                            <a:schemeClr val="tx1"/>
                          </a:solidFill>
                          <a:effectLst/>
                          <a:latin typeface="Coptic1" pitchFamily="2" charset="0"/>
                          <a:cs typeface="Arial" charset="0"/>
                        </a:rPr>
                        <a:t> : pa{</a:t>
                      </a:r>
                      <a:r>
                        <a:rPr kumimoji="0" lang="en-US" sz="4000" b="0" i="0" u="none" strike="noStrike" cap="none" normalizeH="0" baseline="0" dirty="0" err="1">
                          <a:ln>
                            <a:noFill/>
                          </a:ln>
                          <a:solidFill>
                            <a:schemeClr val="tx1"/>
                          </a:solidFill>
                          <a:effectLst/>
                          <a:latin typeface="Coptic1" pitchFamily="2" charset="0"/>
                          <a:cs typeface="Arial" charset="0"/>
                        </a:rPr>
                        <a:t>oic</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n~iwt</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ettai</a:t>
                      </a:r>
                      <a:r>
                        <a:rPr kumimoji="0" lang="en-US" sz="4000" b="0" i="0" u="none" strike="noStrike" cap="none" normalizeH="0" baseline="0" dirty="0">
                          <a:ln>
                            <a:noFill/>
                          </a:ln>
                          <a:solidFill>
                            <a:schemeClr val="tx1"/>
                          </a:solidFill>
                          <a:effectLst/>
                          <a:latin typeface="Coptic1" pitchFamily="2" charset="0"/>
                          <a:cs typeface="Arial" charset="0"/>
                        </a:rPr>
                        <a:t>/~out : </a:t>
                      </a:r>
                      <a:r>
                        <a:rPr kumimoji="0" lang="en-US" sz="4000" b="0" i="0" u="none" strike="noStrike" cap="none" normalizeH="0" baseline="0" dirty="0" err="1">
                          <a:ln>
                            <a:noFill/>
                          </a:ln>
                          <a:solidFill>
                            <a:schemeClr val="tx1"/>
                          </a:solidFill>
                          <a:effectLst/>
                          <a:latin typeface="Coptic1" pitchFamily="2" charset="0"/>
                          <a:cs typeface="Arial" charset="0"/>
                        </a:rPr>
                        <a:t>n~ar</a:t>
                      </a:r>
                      <a:r>
                        <a:rPr kumimoji="0" lang="en-US" sz="4000" b="0" i="0" u="none" strike="noStrike" cap="none" normalizeH="0" baseline="0" dirty="0">
                          <a:ln>
                            <a:noFill/>
                          </a:ln>
                          <a:solidFill>
                            <a:schemeClr val="tx1"/>
                          </a:solidFill>
                          <a:effectLst/>
                          <a:latin typeface="Coptic1" pitchFamily="2" charset="0"/>
                          <a:cs typeface="Arial" charset="0"/>
                        </a:rPr>
                        <a:t>,/</a:t>
                      </a:r>
                      <a:r>
                        <a:rPr kumimoji="0" lang="en-US" sz="4000" b="0" i="0" u="none" strike="noStrike" cap="none" normalizeH="0" baseline="0" dirty="0" err="1">
                          <a:ln>
                            <a:noFill/>
                          </a:ln>
                          <a:solidFill>
                            <a:schemeClr val="tx1"/>
                          </a:solidFill>
                          <a:effectLst/>
                          <a:latin typeface="Coptic1" pitchFamily="2" charset="0"/>
                          <a:cs typeface="Arial" charset="0"/>
                        </a:rPr>
                        <a:t>e~reuc</a:t>
                      </a:r>
                      <a:r>
                        <a:rPr kumimoji="0" lang="en-US" sz="4000" b="0" i="0" u="none" strike="noStrike" cap="none" normalizeH="0" baseline="0" dirty="0">
                          <a:ln>
                            <a:noFill/>
                          </a:ln>
                          <a:solidFill>
                            <a:schemeClr val="tx1"/>
                          </a:solidFill>
                          <a:effectLst/>
                          <a:latin typeface="Coptic1" pitchFamily="2" charset="0"/>
                          <a:cs typeface="Arial" charset="0"/>
                        </a:rPr>
                        <a:t> papa abba </a:t>
                      </a:r>
                      <a:r>
                        <a:rPr kumimoji="0" lang="en-US" sz="4000" b="0" i="0" u="none" strike="noStrike" cap="none" normalizeH="0" baseline="0" dirty="0" err="1">
                          <a:ln>
                            <a:noFill/>
                          </a:ln>
                          <a:solidFill>
                            <a:schemeClr val="tx1"/>
                          </a:solidFill>
                          <a:effectLst/>
                          <a:latin typeface="Coptic1" pitchFamily="2" charset="0"/>
                          <a:cs typeface="Arial" charset="0"/>
                        </a:rPr>
                        <a:t>Tawadroc</a:t>
                      </a:r>
                      <a:r>
                        <a:rPr kumimoji="0" lang="en-US" sz="4000" b="0" i="0" u="none" strike="noStrike" cap="none" normalizeH="0" baseline="0" dirty="0">
                          <a:ln>
                            <a:noFill/>
                          </a:ln>
                          <a:solidFill>
                            <a:schemeClr val="tx1"/>
                          </a:solidFill>
                          <a:effectLst/>
                          <a:latin typeface="Coptic1" pitchFamily="2"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Que la grâce de notre Seigneur Jésus-Christ, soit avec ton esprit pure, ô mon seigneur le père honoré, archiprêtre pape </a:t>
                      </a:r>
                      <a:r>
                        <a:rPr kumimoji="0" lang="fr-CA" sz="3700" b="0" i="0" u="none" strike="noStrike" cap="none" normalizeH="0" baseline="0" dirty="0" err="1">
                          <a:ln>
                            <a:noFill/>
                          </a:ln>
                          <a:solidFill>
                            <a:schemeClr val="tx1"/>
                          </a:solidFill>
                          <a:effectLst/>
                          <a:latin typeface="Arial" charset="0"/>
                          <a:cs typeface="Arial" charset="0"/>
                        </a:rPr>
                        <a:t>abba</a:t>
                      </a:r>
                      <a:r>
                        <a:rPr kumimoji="0" lang="fr-CA" sz="3700" b="0" i="0" u="none" strike="noStrike" cap="none" normalizeH="0" baseline="0" dirty="0">
                          <a:ln>
                            <a:noFill/>
                          </a:ln>
                          <a:solidFill>
                            <a:schemeClr val="tx1"/>
                          </a:solidFill>
                          <a:effectLst/>
                          <a:latin typeface="Arial" charset="0"/>
                          <a:cs typeface="Arial" charset="0"/>
                        </a:rPr>
                        <a:t> </a:t>
                      </a:r>
                      <a:r>
                        <a:rPr kumimoji="0" lang="fr-CA" sz="3700" b="0" i="0" u="none" strike="noStrike" cap="none" normalizeH="0" baseline="0" dirty="0" err="1">
                          <a:ln>
                            <a:noFill/>
                          </a:ln>
                          <a:solidFill>
                            <a:schemeClr val="tx1"/>
                          </a:solidFill>
                          <a:effectLst/>
                          <a:latin typeface="Arial" charset="0"/>
                          <a:cs typeface="Arial" charset="0"/>
                        </a:rPr>
                        <a:t>Tawadros</a:t>
                      </a:r>
                      <a:r>
                        <a:rPr kumimoji="0" lang="fr-CA" sz="3700" b="0" i="0" u="none" strike="noStrike" cap="none" normalizeH="0" baseline="0" dirty="0">
                          <a:ln>
                            <a:noFill/>
                          </a:ln>
                          <a:solidFill>
                            <a:schemeClr val="tx1"/>
                          </a:solidFill>
                          <a:effectLst/>
                          <a:latin typeface="Arial" charset="0"/>
                          <a:cs typeface="Arial" charset="0"/>
                        </a:rPr>
                        <a:t>,</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نِعْمَةُ رَبِّنَا يَسُوعَ الْمَسِيحِ، تَكُونُ مَعَ رُوحِكَ الطَّاهِرَةِ، يَا سَيِّدِي الْأَبُ الْمُكَرَّمُ، رَئِيسَ الْكَهَنَةِ الْبَابَا أَنْبَا </a:t>
                      </a:r>
                      <a:r>
                        <a:rPr kumimoji="0" lang="ar-SA" sz="4300" b="0" i="0" u="none" strike="noStrike" cap="none" normalizeH="0" baseline="0" dirty="0" err="1">
                          <a:ln>
                            <a:noFill/>
                          </a:ln>
                          <a:solidFill>
                            <a:schemeClr val="tx1"/>
                          </a:solidFill>
                          <a:effectLst/>
                          <a:latin typeface="Arial" charset="0"/>
                          <a:cs typeface="Arial" charset="0"/>
                        </a:rPr>
                        <a:t>تَوَاضْرُوسَ</a:t>
                      </a:r>
                      <a:r>
                        <a:rPr kumimoji="0" lang="ar-SA" sz="4300" b="0" i="0" u="none" strike="noStrike" cap="none" normalizeH="0" baseline="0" dirty="0">
                          <a:ln>
                            <a:noFill/>
                          </a:ln>
                          <a:solidFill>
                            <a:schemeClr val="tx1"/>
                          </a:solidFill>
                          <a:effectLst/>
                          <a:latin typeface="Arial" charset="0"/>
                          <a:cs typeface="Arial" charset="0"/>
                        </a:rPr>
                        <a:t>،</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 name="Tableau 2">
            <a:extLst>
              <a:ext uri="{FF2B5EF4-FFF2-40B4-BE49-F238E27FC236}">
                <a16:creationId xmlns:a16="http://schemas.microsoft.com/office/drawing/2014/main" id="{60ADCE1D-7E3B-2410-C39B-DD92893DDD7A}"/>
              </a:ext>
            </a:extLst>
          </p:cNvPr>
          <p:cNvGraphicFramePr>
            <a:graphicFrameLocks noGrp="1"/>
          </p:cNvGraphicFramePr>
          <p:nvPr/>
        </p:nvGraphicFramePr>
        <p:xfrm>
          <a:off x="2032000" y="85724"/>
          <a:ext cx="8128000" cy="5029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663694013"/>
                    </a:ext>
                  </a:extLst>
                </a:gridCol>
              </a:tblGrid>
              <a:tr h="497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cap="none" normalizeH="0" baseline="0" dirty="0" err="1">
                          <a:ln>
                            <a:noFill/>
                          </a:ln>
                          <a:solidFill>
                            <a:schemeClr val="tx1"/>
                          </a:solidFill>
                          <a:effectLst/>
                          <a:latin typeface="Avva_Marcos" panose="04020500000000000000" pitchFamily="82" charset="0"/>
                          <a:cs typeface="Arial" charset="0"/>
                        </a:rPr>
                        <a:t>P</a:t>
                      </a:r>
                      <a:r>
                        <a:rPr kumimoji="0" lang="en-US" sz="2700" b="0" i="0" u="none" strike="noStrike" cap="none" normalizeH="0" baseline="0" dirty="0" err="1">
                          <a:ln>
                            <a:noFill/>
                          </a:ln>
                          <a:solidFill>
                            <a:schemeClr val="tx1"/>
                          </a:solidFill>
                          <a:effectLst/>
                          <a:latin typeface="Coptic1" pitchFamily="2" charset="0"/>
                          <a:cs typeface="Arial" charset="0"/>
                        </a:rPr>
                        <a:t>ih~mot</a:t>
                      </a:r>
                      <a:r>
                        <a:rPr kumimoji="0" lang="en-US" sz="2700" b="0" i="0" u="none" strike="noStrike" cap="none" normalizeH="0" baseline="0" dirty="0">
                          <a:ln>
                            <a:noFill/>
                          </a:ln>
                          <a:solidFill>
                            <a:schemeClr val="tx1"/>
                          </a:solidFill>
                          <a:effectLst/>
                          <a:latin typeface="Coptic1" pitchFamily="2" charset="0"/>
                          <a:cs typeface="Arial" charset="0"/>
                        </a:rPr>
                        <a:t> gar</a:t>
                      </a:r>
                      <a:endParaRPr lang="en-CA" sz="270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753540"/>
                  </a:ext>
                </a:extLst>
              </a:tr>
            </a:tbl>
          </a:graphicData>
        </a:graphic>
      </p:graphicFrame>
    </p:spTree>
    <p:extLst>
      <p:ext uri="{BB962C8B-B14F-4D97-AF65-F5344CB8AC3E}">
        <p14:creationId xmlns:p14="http://schemas.microsoft.com/office/powerpoint/2010/main" val="2437013554"/>
      </p:ext>
    </p:extLst>
  </p:cSld>
  <p:clrMapOvr>
    <a:masterClrMapping/>
  </p:clrMapOvr>
  <p:transition/>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8" name="Text Box 6">
            <a:hlinkClick r:id="" action="ppaction://noaction"/>
          </p:cNvPr>
          <p:cNvSpPr txBox="1">
            <a:spLocks noChangeArrowheads="1"/>
          </p:cNvSpPr>
          <p:nvPr/>
        </p:nvSpPr>
        <p:spPr bwMode="auto">
          <a:xfrm>
            <a:off x="7620000" y="7086600"/>
            <a:ext cx="4572000" cy="830997"/>
          </a:xfrm>
          <a:prstGeom prst="rect">
            <a:avLst/>
          </a:prstGeom>
          <a:solidFill>
            <a:schemeClr val="accent1"/>
          </a:solidFill>
          <a:ln w="57150" cmpd="thickThin">
            <a:solidFill>
              <a:schemeClr val="tx1"/>
            </a:solidFill>
            <a:miter lim="800000"/>
            <a:headEnd/>
            <a:tailEnd/>
          </a:ln>
        </p:spPr>
        <p:txBody>
          <a:bodyPr wrap="square">
            <a:spAutoFit/>
          </a:bodyPr>
          <a:lstStyle/>
          <a:p>
            <a:pPr algn="ctr" defTabSz="1219170" fontAlgn="base">
              <a:spcBef>
                <a:spcPct val="0"/>
              </a:spcBef>
              <a:spcAft>
                <a:spcPct val="0"/>
              </a:spcAft>
              <a:defRPr/>
            </a:pPr>
            <a:r>
              <a:rPr lang="en-CA" sz="2400" dirty="0">
                <a:solidFill>
                  <a:srgbClr val="FFFFFF"/>
                </a:solidFill>
                <a:latin typeface="Arial" charset="0"/>
                <a:cs typeface="Arial" charset="0"/>
              </a:rPr>
              <a:t>Lecture de </a:t>
            </a:r>
            <a:r>
              <a:rPr lang="en-CA" sz="2400" dirty="0" err="1">
                <a:solidFill>
                  <a:srgbClr val="FFFFFF"/>
                </a:solidFill>
                <a:latin typeface="Arial" charset="0"/>
                <a:cs typeface="Arial" charset="0"/>
              </a:rPr>
              <a:t>l’épitre</a:t>
            </a:r>
            <a:r>
              <a:rPr lang="en-CA" sz="2400" dirty="0">
                <a:solidFill>
                  <a:srgbClr val="FFFFFF"/>
                </a:solidFill>
                <a:latin typeface="Arial" charset="0"/>
                <a:cs typeface="Arial" charset="0"/>
              </a:rPr>
              <a:t> de St Paul</a:t>
            </a:r>
          </a:p>
          <a:p>
            <a:pPr algn="ctr" defTabSz="1219170" fontAlgn="base">
              <a:spcBef>
                <a:spcPct val="0"/>
              </a:spcBef>
              <a:spcAft>
                <a:spcPct val="0"/>
              </a:spcAft>
              <a:defRPr/>
            </a:pPr>
            <a:r>
              <a:rPr lang="ar-EG" sz="2400" dirty="0">
                <a:solidFill>
                  <a:srgbClr val="FFFFFF"/>
                </a:solidFill>
                <a:latin typeface="Arial" charset="0"/>
                <a:cs typeface="Arial" charset="0"/>
              </a:rPr>
              <a:t>الذهاب الى قراءة </a:t>
            </a:r>
            <a:r>
              <a:rPr lang="ar-EG" sz="2400" dirty="0" err="1">
                <a:solidFill>
                  <a:srgbClr val="FFFFFF"/>
                </a:solidFill>
                <a:latin typeface="Arial" charset="0"/>
                <a:cs typeface="Arial" charset="0"/>
              </a:rPr>
              <a:t>البولس</a:t>
            </a:r>
            <a:endParaRPr lang="en-CA" sz="2400" dirty="0">
              <a:solidFill>
                <a:srgbClr val="FFFFFF"/>
              </a:solidFill>
              <a:latin typeface="Arial" charset="0"/>
              <a:cs typeface="Arial" charset="0"/>
            </a:endParaRPr>
          </a:p>
        </p:txBody>
      </p:sp>
      <p:sp>
        <p:nvSpPr>
          <p:cNvPr id="7" name="AutoShape 36">
            <a:hlinkClick r:id="rId3" action="ppaction://hlinksldjump" highlightClick="1"/>
            <a:extLst>
              <a:ext uri="{FF2B5EF4-FFF2-40B4-BE49-F238E27FC236}">
                <a16:creationId xmlns:a16="http://schemas.microsoft.com/office/drawing/2014/main" id="{BF641ADF-2119-4586-A6C8-879EF47CF028}"/>
              </a:ext>
            </a:extLst>
          </p:cNvPr>
          <p:cNvSpPr>
            <a:spLocks noChangeArrowheads="1"/>
          </p:cNvSpPr>
          <p:nvPr/>
        </p:nvSpPr>
        <p:spPr bwMode="auto">
          <a:xfrm>
            <a:off x="10363200" y="6434138"/>
            <a:ext cx="1828800" cy="423863"/>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graphicFrame>
        <p:nvGraphicFramePr>
          <p:cNvPr id="2" name="Group 83">
            <a:extLst>
              <a:ext uri="{FF2B5EF4-FFF2-40B4-BE49-F238E27FC236}">
                <a16:creationId xmlns:a16="http://schemas.microsoft.com/office/drawing/2014/main" id="{037016AB-48FE-A2A8-C96E-3F7981D97AD8}"/>
              </a:ext>
            </a:extLst>
          </p:cNvPr>
          <p:cNvGraphicFramePr>
            <a:graphicFrameLocks noGrp="1"/>
          </p:cNvGraphicFramePr>
          <p:nvPr/>
        </p:nvGraphicFramePr>
        <p:xfrm>
          <a:off x="0" y="261937"/>
          <a:ext cx="12192001" cy="5334000"/>
        </p:xfrm>
        <a:graphic>
          <a:graphicData uri="http://schemas.openxmlformats.org/drawingml/2006/table">
            <a:tbl>
              <a:tblPr/>
              <a:tblGrid>
                <a:gridCol w="4546171">
                  <a:extLst>
                    <a:ext uri="{9D8B030D-6E8A-4147-A177-3AD203B41FA5}">
                      <a16:colId xmlns:a16="http://schemas.microsoft.com/office/drawing/2014/main" val="20000"/>
                    </a:ext>
                  </a:extLst>
                </a:gridCol>
                <a:gridCol w="4236203">
                  <a:extLst>
                    <a:ext uri="{9D8B030D-6E8A-4147-A177-3AD203B41FA5}">
                      <a16:colId xmlns:a16="http://schemas.microsoft.com/office/drawing/2014/main" val="20001"/>
                    </a:ext>
                  </a:extLst>
                </a:gridCol>
                <a:gridCol w="3409627">
                  <a:extLst>
                    <a:ext uri="{9D8B030D-6E8A-4147-A177-3AD203B41FA5}">
                      <a16:colId xmlns:a16="http://schemas.microsoft.com/office/drawing/2014/main" val="20002"/>
                    </a:ext>
                  </a:extLst>
                </a:gridCol>
              </a:tblGrid>
              <a:tr h="52933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nem</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peniwt</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n~e~pickopoc</a:t>
                      </a:r>
                      <a:r>
                        <a:rPr kumimoji="0" lang="en-US" sz="4300" b="0" i="0" u="none" strike="noStrike" cap="none" normalizeH="0" baseline="0" dirty="0">
                          <a:ln>
                            <a:noFill/>
                          </a:ln>
                          <a:solidFill>
                            <a:schemeClr val="tx1"/>
                          </a:solidFill>
                          <a:effectLst/>
                          <a:latin typeface="Coptic1" pitchFamily="2" charset="0"/>
                          <a:cs typeface="Arial" charset="0"/>
                        </a:rPr>
                        <a:t> abba Mark. Mare </a:t>
                      </a:r>
                      <a:r>
                        <a:rPr kumimoji="0" lang="en-US" sz="4300" b="0" i="0" u="none" strike="noStrike" cap="none" normalizeH="0" baseline="0" dirty="0" err="1">
                          <a:ln>
                            <a:noFill/>
                          </a:ln>
                          <a:solidFill>
                            <a:schemeClr val="tx1"/>
                          </a:solidFill>
                          <a:effectLst/>
                          <a:latin typeface="Coptic1" pitchFamily="2" charset="0"/>
                          <a:cs typeface="Arial" charset="0"/>
                        </a:rPr>
                        <a:t>pik~l</a:t>
                      </a:r>
                      <a:r>
                        <a:rPr kumimoji="0" lang="en-US" sz="4300" b="0" i="0" u="none" strike="noStrike" cap="none" normalizeH="0" baseline="0" dirty="0">
                          <a:ln>
                            <a:noFill/>
                          </a:ln>
                          <a:solidFill>
                            <a:schemeClr val="tx1"/>
                          </a:solidFill>
                          <a:effectLst/>
                          <a:latin typeface="Coptic1" pitchFamily="2" charset="0"/>
                          <a:cs typeface="Arial" charset="0"/>
                        </a:rPr>
                        <a:t>/roc : </a:t>
                      </a:r>
                      <a:r>
                        <a:rPr kumimoji="0" lang="en-US" sz="4300" b="0" i="0" u="none" strike="noStrike" cap="none" normalizeH="0" baseline="0" dirty="0" err="1">
                          <a:ln>
                            <a:noFill/>
                          </a:ln>
                          <a:solidFill>
                            <a:schemeClr val="tx1"/>
                          </a:solidFill>
                          <a:effectLst/>
                          <a:latin typeface="Coptic1" pitchFamily="2" charset="0"/>
                          <a:cs typeface="Arial" charset="0"/>
                        </a:rPr>
                        <a:t>nem</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pilaoc</a:t>
                      </a:r>
                      <a:r>
                        <a:rPr kumimoji="0" lang="en-US" sz="4300" b="0" i="0" u="none" strike="noStrike" cap="none" normalizeH="0" baseline="0" dirty="0">
                          <a:ln>
                            <a:noFill/>
                          </a:ln>
                          <a:solidFill>
                            <a:schemeClr val="tx1"/>
                          </a:solidFill>
                          <a:effectLst/>
                          <a:latin typeface="Coptic1" pitchFamily="2" charset="0"/>
                          <a:cs typeface="Arial" charset="0"/>
                        </a:rPr>
                        <a:t> t/rf : </a:t>
                      </a:r>
                      <a:r>
                        <a:rPr kumimoji="0" lang="en-US" sz="4300" b="0" i="0" u="none" strike="noStrike" cap="none" normalizeH="0" baseline="0" dirty="0" err="1">
                          <a:ln>
                            <a:noFill/>
                          </a:ln>
                          <a:solidFill>
                            <a:schemeClr val="tx1"/>
                          </a:solidFill>
                          <a:effectLst/>
                          <a:latin typeface="Coptic1" pitchFamily="2" charset="0"/>
                          <a:cs typeface="Arial" charset="0"/>
                        </a:rPr>
                        <a:t>oujai</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qen</a:t>
                      </a:r>
                      <a:r>
                        <a:rPr kumimoji="0" lang="en-US" sz="4300" b="0" i="0" u="none" strike="noStrike" cap="none" normalizeH="0" baseline="0" dirty="0">
                          <a:ln>
                            <a:noFill/>
                          </a:ln>
                          <a:solidFill>
                            <a:schemeClr val="tx1"/>
                          </a:solidFill>
                          <a:effectLst/>
                          <a:latin typeface="Coptic1" pitchFamily="2" charset="0"/>
                          <a:cs typeface="Arial" charset="0"/>
                        </a:rPr>
                        <a:t> p~{</a:t>
                      </a:r>
                      <a:r>
                        <a:rPr kumimoji="0" lang="en-US" sz="4300" b="0" i="0" u="none" strike="noStrike" cap="none" normalizeH="0" baseline="0" dirty="0" err="1">
                          <a:ln>
                            <a:noFill/>
                          </a:ln>
                          <a:solidFill>
                            <a:schemeClr val="tx1"/>
                          </a:solidFill>
                          <a:effectLst/>
                          <a:latin typeface="Coptic1" pitchFamily="2" charset="0"/>
                          <a:cs typeface="Arial" charset="0"/>
                        </a:rPr>
                        <a:t>oic</a:t>
                      </a:r>
                      <a:r>
                        <a:rPr kumimoji="0" lang="en-US" sz="4300" b="0" i="0" u="none" strike="noStrike" cap="none" normalizeH="0" baseline="0" dirty="0">
                          <a:ln>
                            <a:noFill/>
                          </a:ln>
                          <a:solidFill>
                            <a:schemeClr val="tx1"/>
                          </a:solidFill>
                          <a:effectLst/>
                          <a:latin typeface="Coptic1" pitchFamily="2" charset="0"/>
                          <a:cs typeface="Arial" charset="0"/>
                        </a:rPr>
                        <a:t> : je </a:t>
                      </a:r>
                      <a:r>
                        <a:rPr kumimoji="0" lang="en-US" sz="4300" b="0" i="0" u="none" strike="noStrike" cap="none" normalizeH="0" baseline="0" dirty="0" err="1">
                          <a:ln>
                            <a:noFill/>
                          </a:ln>
                          <a:solidFill>
                            <a:schemeClr val="tx1"/>
                          </a:solidFill>
                          <a:effectLst/>
                          <a:latin typeface="Coptic1" pitchFamily="2" charset="0"/>
                          <a:cs typeface="Arial" charset="0"/>
                        </a:rPr>
                        <a:t>a~m</a:t>
                      </a:r>
                      <a:r>
                        <a:rPr kumimoji="0" lang="en-US" sz="4300" b="0" i="0" u="none" strike="noStrike" cap="none" normalizeH="0" baseline="0" dirty="0">
                          <a:ln>
                            <a:noFill/>
                          </a:ln>
                          <a:solidFill>
                            <a:schemeClr val="tx1"/>
                          </a:solidFill>
                          <a:effectLst/>
                          <a:latin typeface="Coptic1" pitchFamily="2" charset="0"/>
                          <a:cs typeface="Arial" charset="0"/>
                        </a:rPr>
                        <a:t>/n </a:t>
                      </a:r>
                      <a:r>
                        <a:rPr kumimoji="0" lang="en-US" sz="4300" b="0" i="0" u="none" strike="noStrike" cap="none" normalizeH="0" baseline="0" dirty="0" err="1">
                          <a:ln>
                            <a:noFill/>
                          </a:ln>
                          <a:solidFill>
                            <a:schemeClr val="tx1"/>
                          </a:solidFill>
                          <a:effectLst/>
                          <a:latin typeface="Coptic1" pitchFamily="2" charset="0"/>
                          <a:cs typeface="Arial" charset="0"/>
                        </a:rPr>
                        <a:t>ece~swpi</a:t>
                      </a:r>
                      <a:r>
                        <a:rPr kumimoji="0" lang="en-US" sz="43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700" b="0" i="0" u="none" strike="noStrike" cap="none" normalizeH="0" baseline="0" dirty="0">
                          <a:ln>
                            <a:noFill/>
                          </a:ln>
                          <a:solidFill>
                            <a:schemeClr val="tx1"/>
                          </a:solidFill>
                          <a:effectLst/>
                          <a:latin typeface="Arial" charset="0"/>
                          <a:cs typeface="Arial" charset="0"/>
                        </a:rPr>
                        <a:t>et notre père l'évêque </a:t>
                      </a:r>
                      <a:r>
                        <a:rPr kumimoji="0" lang="fr-FR" sz="3700" b="0" i="0" u="none" strike="noStrike" cap="none" normalizeH="0" baseline="0" dirty="0" err="1">
                          <a:ln>
                            <a:noFill/>
                          </a:ln>
                          <a:solidFill>
                            <a:schemeClr val="tx1"/>
                          </a:solidFill>
                          <a:effectLst/>
                          <a:latin typeface="Arial" charset="0"/>
                          <a:cs typeface="Arial" charset="0"/>
                        </a:rPr>
                        <a:t>abba</a:t>
                      </a:r>
                      <a:r>
                        <a:rPr kumimoji="0" lang="fr-FR" sz="3700" b="0" i="0" u="none" strike="noStrike" cap="none" normalizeH="0" baseline="0" dirty="0">
                          <a:ln>
                            <a:noFill/>
                          </a:ln>
                          <a:solidFill>
                            <a:schemeClr val="tx1"/>
                          </a:solidFill>
                          <a:effectLst/>
                          <a:latin typeface="Arial" charset="0"/>
                          <a:cs typeface="Arial" charset="0"/>
                        </a:rPr>
                        <a:t> Marc. </a:t>
                      </a:r>
                      <a:r>
                        <a:rPr kumimoji="0" lang="fr-CA" sz="3700" b="0" i="0" u="none" strike="noStrike" cap="none" normalizeH="0" baseline="0" dirty="0">
                          <a:ln>
                            <a:noFill/>
                          </a:ln>
                          <a:solidFill>
                            <a:schemeClr val="tx1"/>
                          </a:solidFill>
                          <a:effectLst/>
                          <a:latin typeface="Arial" charset="0"/>
                          <a:cs typeface="Arial" charset="0"/>
                        </a:rPr>
                        <a:t>Soit le clergé et toute la congrégation sont pardonnés par le Seigneur, amen, ainsi soit-il.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800" b="0" i="0" u="none" strike="noStrike" cap="none" normalizeH="0" baseline="0" dirty="0">
                          <a:ln>
                            <a:noFill/>
                          </a:ln>
                          <a:solidFill>
                            <a:schemeClr val="tx1"/>
                          </a:solidFill>
                          <a:effectLst/>
                          <a:latin typeface="Arial" charset="0"/>
                          <a:cs typeface="Arial" charset="0"/>
                        </a:rPr>
                        <a:t>وَأَبَانَا الْأُسْقُفُ أَنْبَا مَارْكُ. فَلْيَكُنِ الْإِكْلِيرُوسُ وَكُلُّ الشَّعْبِ مُعَافين فِي الرَّبِّ، آمِينَ، يَكُونُ. </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71488050"/>
      </p:ext>
    </p:extLst>
  </p:cSld>
  <p:clrMapOvr>
    <a:masterClrMapping/>
  </p:clrMapOvr>
  <p:transition/>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1815132247"/>
      </p:ext>
    </p:extLst>
  </p:cSld>
  <p:clrMapOvr>
    <a:masterClrMapping/>
  </p:clrMapOvr>
  <p:transition/>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8E6A6-6EB2-BAB3-34BC-07A8AC51EE01}"/>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9AFDD74-ECBE-410D-6FD9-9C506CE5614C}"/>
              </a:ext>
            </a:extLst>
          </p:cNvPr>
          <p:cNvGraphicFramePr>
            <a:graphicFrameLocks noGrp="1"/>
          </p:cNvGraphicFramePr>
          <p:nvPr>
            <p:extLst>
              <p:ext uri="{D42A27DB-BD31-4B8C-83A1-F6EECF244321}">
                <p14:modId xmlns:p14="http://schemas.microsoft.com/office/powerpoint/2010/main" val="3298049806"/>
              </p:ext>
            </p:extLst>
          </p:nvPr>
        </p:nvGraphicFramePr>
        <p:xfrm>
          <a:off x="426000" y="192866"/>
          <a:ext cx="11347358" cy="6097262"/>
        </p:xfrm>
        <a:graphic>
          <a:graphicData uri="http://schemas.openxmlformats.org/drawingml/2006/table">
            <a:tbl>
              <a:tblPr firstRow="1" bandRow="1">
                <a:tableStyleId>{5940675A-B579-460E-94D1-54222C63F5DA}</a:tableStyleId>
              </a:tblPr>
              <a:tblGrid>
                <a:gridCol w="6220606">
                  <a:extLst>
                    <a:ext uri="{9D8B030D-6E8A-4147-A177-3AD203B41FA5}">
                      <a16:colId xmlns:a16="http://schemas.microsoft.com/office/drawing/2014/main" val="2627236205"/>
                    </a:ext>
                  </a:extLst>
                </a:gridCol>
                <a:gridCol w="208280">
                  <a:extLst>
                    <a:ext uri="{9D8B030D-6E8A-4147-A177-3AD203B41FA5}">
                      <a16:colId xmlns:a16="http://schemas.microsoft.com/office/drawing/2014/main" val="4274098350"/>
                    </a:ext>
                  </a:extLst>
                </a:gridCol>
                <a:gridCol w="4918472">
                  <a:extLst>
                    <a:ext uri="{9D8B030D-6E8A-4147-A177-3AD203B41FA5}">
                      <a16:colId xmlns:a16="http://schemas.microsoft.com/office/drawing/2014/main" val="1952816659"/>
                    </a:ext>
                  </a:extLst>
                </a:gridCol>
              </a:tblGrid>
              <a:tr h="3342640">
                <a:tc>
                  <a:txBody>
                    <a:bodyPr/>
                    <a:lstStyle/>
                    <a:p>
                      <a:pPr algn="just" rtl="0"/>
                      <a:r>
                        <a:rPr lang="fr-FR" sz="4100" dirty="0">
                          <a:solidFill>
                            <a:schemeClr val="tx1"/>
                          </a:solidFill>
                          <a:latin typeface="Avva_Marcos" panose="04020500000000000000" pitchFamily="82" charset="0"/>
                        </a:rPr>
                        <a:t>A</a:t>
                      </a:r>
                      <a:r>
                        <a:rPr lang="fr-FR" sz="4100" dirty="0">
                          <a:solidFill>
                            <a:schemeClr val="tx1"/>
                          </a:solidFill>
                          <a:latin typeface="CS Avva Shenouda" panose="020B7200000000000000" pitchFamily="34" charset="0"/>
                        </a:rPr>
                        <a:t>u`[</a:t>
                      </a:r>
                      <a:r>
                        <a:rPr lang="fr-FR" sz="4100" dirty="0" err="1">
                          <a:solidFill>
                            <a:schemeClr val="tx1"/>
                          </a:solidFill>
                          <a:latin typeface="CS Avva Shenouda" panose="020B7200000000000000" pitchFamily="34" charset="0"/>
                        </a:rPr>
                        <a:t>nejwou</a:t>
                      </a:r>
                      <a:r>
                        <a:rPr lang="fr-FR" sz="4100" dirty="0">
                          <a:solidFill>
                            <a:schemeClr val="tx1"/>
                          </a:solidFill>
                          <a:latin typeface="CS Avva Shenouda" panose="020B7200000000000000" pitchFamily="34" charset="0"/>
                        </a:rPr>
                        <a:t> `</a:t>
                      </a:r>
                      <a:r>
                        <a:rPr lang="fr-FR" sz="4100" dirty="0" err="1">
                          <a:solidFill>
                            <a:schemeClr val="tx1"/>
                          </a:solidFill>
                          <a:latin typeface="CS Avva Shenouda" panose="020B7200000000000000" pitchFamily="34" charset="0"/>
                        </a:rPr>
                        <a:t>mpef`amahi</a:t>
                      </a:r>
                      <a:r>
                        <a:rPr lang="fr-FR" sz="4100" dirty="0">
                          <a:solidFill>
                            <a:schemeClr val="tx1"/>
                          </a:solidFill>
                          <a:latin typeface="CS Avva Shenouda" panose="020B7200000000000000" pitchFamily="34" charset="0"/>
                        </a:rPr>
                        <a:t> @ `</a:t>
                      </a:r>
                      <a:r>
                        <a:rPr lang="fr-FR" sz="4100" dirty="0" err="1">
                          <a:solidFill>
                            <a:schemeClr val="tx1"/>
                          </a:solidFill>
                          <a:latin typeface="CS Avva Shenouda" panose="020B7200000000000000" pitchFamily="34" charset="0"/>
                        </a:rPr>
                        <a:t>nje</a:t>
                      </a:r>
                      <a:r>
                        <a:rPr lang="fr-FR" sz="4100" dirty="0">
                          <a:solidFill>
                            <a:schemeClr val="tx1"/>
                          </a:solidFill>
                          <a:latin typeface="CS Avva Shenouda" panose="020B7200000000000000" pitchFamily="34" charset="0"/>
                        </a:rPr>
                        <a:t> </a:t>
                      </a:r>
                      <a:r>
                        <a:rPr lang="fr-FR" sz="4100" dirty="0" err="1">
                          <a:solidFill>
                            <a:schemeClr val="tx1"/>
                          </a:solidFill>
                          <a:latin typeface="CS Avva Shenouda" panose="020B7200000000000000" pitchFamily="34" charset="0"/>
                        </a:rPr>
                        <a:t>na`tve</a:t>
                      </a:r>
                      <a:r>
                        <a:rPr lang="fr-FR" sz="4100" dirty="0">
                          <a:solidFill>
                            <a:schemeClr val="tx1"/>
                          </a:solidFill>
                          <a:latin typeface="CS Avva Shenouda" panose="020B7200000000000000" pitchFamily="34" charset="0"/>
                        </a:rPr>
                        <a:t> nem </a:t>
                      </a:r>
                      <a:r>
                        <a:rPr lang="fr-FR" sz="4100" dirty="0" err="1">
                          <a:solidFill>
                            <a:schemeClr val="tx1"/>
                          </a:solidFill>
                          <a:latin typeface="CS Avva Shenouda" panose="020B7200000000000000" pitchFamily="34" charset="0"/>
                        </a:rPr>
                        <a:t>na`pkahi</a:t>
                      </a:r>
                      <a:r>
                        <a:rPr lang="fr-FR" sz="4100" dirty="0">
                          <a:solidFill>
                            <a:schemeClr val="tx1"/>
                          </a:solidFill>
                          <a:latin typeface="CS Avva Shenouda" panose="020B7200000000000000" pitchFamily="34" charset="0"/>
                        </a:rPr>
                        <a:t> @ </a:t>
                      </a:r>
                      <a:r>
                        <a:rPr lang="fr-FR" sz="4100" dirty="0" err="1">
                          <a:solidFill>
                            <a:schemeClr val="tx1"/>
                          </a:solidFill>
                          <a:latin typeface="CS Avva Shenouda" panose="020B7200000000000000" pitchFamily="34" charset="0"/>
                        </a:rPr>
                        <a:t>niar,y</a:t>
                      </a:r>
                      <a:r>
                        <a:rPr lang="fr-FR" sz="4100" dirty="0">
                          <a:solidFill>
                            <a:schemeClr val="tx1"/>
                          </a:solidFill>
                          <a:latin typeface="CS Avva Shenouda" panose="020B7200000000000000" pitchFamily="34" charset="0"/>
                        </a:rPr>
                        <a:t> </a:t>
                      </a:r>
                      <a:r>
                        <a:rPr lang="fr-FR" sz="4100" dirty="0" err="1">
                          <a:solidFill>
                            <a:schemeClr val="tx1"/>
                          </a:solidFill>
                          <a:latin typeface="CS Avva Shenouda" panose="020B7200000000000000" pitchFamily="34" charset="0"/>
                        </a:rPr>
                        <a:t>ni`exouci`a</a:t>
                      </a:r>
                      <a:r>
                        <a:rPr lang="fr-FR" sz="4100" dirty="0">
                          <a:solidFill>
                            <a:schemeClr val="tx1"/>
                          </a:solidFill>
                          <a:latin typeface="CS Avva Shenouda" panose="020B7200000000000000" pitchFamily="34" charset="0"/>
                        </a:rPr>
                        <a:t> @ nem </a:t>
                      </a:r>
                      <a:r>
                        <a:rPr lang="fr-FR" sz="4100" dirty="0" err="1">
                          <a:solidFill>
                            <a:schemeClr val="tx1"/>
                          </a:solidFill>
                          <a:latin typeface="CS Avva Shenouda" panose="020B7200000000000000" pitchFamily="34" charset="0"/>
                        </a:rPr>
                        <a:t>nyetcapecyt</a:t>
                      </a:r>
                      <a:r>
                        <a:rPr lang="fr-FR" sz="4100" dirty="0">
                          <a:solidFill>
                            <a:schemeClr val="tx1"/>
                          </a:solidFill>
                          <a:latin typeface="CS Avva Shenouda" panose="020B7200000000000000" pitchFamily="34" charset="0"/>
                        </a:rPr>
                        <a:t> `m`</a:t>
                      </a:r>
                      <a:r>
                        <a:rPr lang="fr-FR" sz="4100" dirty="0" err="1">
                          <a:solidFill>
                            <a:schemeClr val="tx1"/>
                          </a:solidFill>
                          <a:latin typeface="CS Avva Shenouda" panose="020B7200000000000000" pitchFamily="34" charset="0"/>
                        </a:rPr>
                        <a:t>pkahi</a:t>
                      </a:r>
                      <a:r>
                        <a:rPr lang="fr-FR" sz="4100" dirty="0">
                          <a:solidFill>
                            <a:schemeClr val="tx1"/>
                          </a:solidFill>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4650" kern="1200" dirty="0">
                          <a:solidFill>
                            <a:schemeClr val="tx1"/>
                          </a:solidFill>
                          <a:latin typeface="+mn-lt"/>
                          <a:ea typeface="+mn-ea"/>
                          <a:cs typeface="+mn-cs"/>
                        </a:rPr>
                        <a:t>خَضَعَتْ لِعِزَّتِهِ،</a:t>
                      </a:r>
                      <a:r>
                        <a:rPr lang="fr-FR" sz="4650" kern="1200" dirty="0">
                          <a:solidFill>
                            <a:schemeClr val="tx1"/>
                          </a:solidFill>
                          <a:latin typeface="+mn-lt"/>
                          <a:ea typeface="+mn-ea"/>
                          <a:cs typeface="+mn-cs"/>
                        </a:rPr>
                        <a:t> </a:t>
                      </a:r>
                      <a:endParaRPr lang="ar-AE" sz="4650" kern="1200" dirty="0">
                        <a:solidFill>
                          <a:schemeClr val="tx1"/>
                        </a:solidFill>
                        <a:latin typeface="+mn-lt"/>
                        <a:ea typeface="+mn-ea"/>
                        <a:cs typeface="+mn-cs"/>
                      </a:endParaRPr>
                    </a:p>
                    <a:p>
                      <a:pPr marL="0" algn="just" defTabSz="914400" rtl="1" eaLnBrk="1" latinLnBrk="0" hangingPunct="1"/>
                      <a:r>
                        <a:rPr lang="ar-AE" sz="4650" kern="1200" dirty="0">
                          <a:solidFill>
                            <a:schemeClr val="tx1"/>
                          </a:solidFill>
                          <a:latin typeface="+mn-lt"/>
                          <a:ea typeface="+mn-ea"/>
                          <a:cs typeface="+mn-cs"/>
                        </a:rPr>
                        <a:t>السَّمَاوِيُّونَ </a:t>
                      </a:r>
                      <a:r>
                        <a:rPr lang="ar-AE" sz="4650" kern="1200" dirty="0" err="1">
                          <a:solidFill>
                            <a:schemeClr val="tx1"/>
                          </a:solidFill>
                          <a:latin typeface="+mn-lt"/>
                          <a:ea typeface="+mn-ea"/>
                          <a:cs typeface="+mn-cs"/>
                        </a:rPr>
                        <a:t>وَالأَرْضِيُّونَ</a:t>
                      </a:r>
                      <a:r>
                        <a:rPr lang="ar-AE" sz="4650" kern="1200" dirty="0">
                          <a:solidFill>
                            <a:schemeClr val="tx1"/>
                          </a:solidFill>
                          <a:latin typeface="+mn-lt"/>
                          <a:ea typeface="+mn-ea"/>
                          <a:cs typeface="+mn-cs"/>
                        </a:rPr>
                        <a:t>،</a:t>
                      </a:r>
                      <a:r>
                        <a:rPr lang="fr-FR" sz="4650" kern="1200" dirty="0">
                          <a:solidFill>
                            <a:schemeClr val="tx1"/>
                          </a:solidFill>
                          <a:latin typeface="+mn-lt"/>
                          <a:ea typeface="+mn-ea"/>
                          <a:cs typeface="+mn-cs"/>
                        </a:rPr>
                        <a:t> </a:t>
                      </a:r>
                      <a:endParaRPr lang="ar-AE" sz="4650" kern="1200" dirty="0">
                        <a:solidFill>
                          <a:schemeClr val="tx1"/>
                        </a:solidFill>
                        <a:latin typeface="+mn-lt"/>
                        <a:ea typeface="+mn-ea"/>
                        <a:cs typeface="+mn-cs"/>
                      </a:endParaRPr>
                    </a:p>
                    <a:p>
                      <a:pPr marL="0" algn="just" defTabSz="914400" rtl="1" eaLnBrk="1" latinLnBrk="0" hangingPunct="1"/>
                      <a:r>
                        <a:rPr lang="ar-AE" sz="4650" kern="1200" dirty="0">
                          <a:solidFill>
                            <a:schemeClr val="tx1"/>
                          </a:solidFill>
                          <a:latin typeface="+mn-lt"/>
                          <a:ea typeface="+mn-ea"/>
                          <a:cs typeface="+mn-cs"/>
                        </a:rPr>
                        <a:t>وَالرُّؤَسَاءُ وَالْمُتَسَلِّطُونَ،</a:t>
                      </a:r>
                      <a:r>
                        <a:rPr lang="fr-FR" sz="4650" kern="1200" dirty="0">
                          <a:solidFill>
                            <a:schemeClr val="tx1"/>
                          </a:solidFill>
                          <a:latin typeface="+mn-lt"/>
                          <a:ea typeface="+mn-ea"/>
                          <a:cs typeface="+mn-cs"/>
                        </a:rPr>
                        <a:t> </a:t>
                      </a:r>
                      <a:endParaRPr lang="ar-AE" sz="4650" kern="1200" dirty="0">
                        <a:solidFill>
                          <a:schemeClr val="tx1"/>
                        </a:solidFill>
                        <a:latin typeface="+mn-lt"/>
                        <a:ea typeface="+mn-ea"/>
                        <a:cs typeface="+mn-cs"/>
                      </a:endParaRPr>
                    </a:p>
                    <a:p>
                      <a:pPr marL="0" algn="just" defTabSz="914400" rtl="1" eaLnBrk="1" latinLnBrk="0" hangingPunct="1"/>
                      <a:r>
                        <a:rPr lang="ar-AE" sz="4650" kern="1200" dirty="0">
                          <a:solidFill>
                            <a:schemeClr val="tx1"/>
                          </a:solidFill>
                          <a:latin typeface="+mn-lt"/>
                          <a:ea typeface="+mn-ea"/>
                          <a:cs typeface="+mn-cs"/>
                        </a:rPr>
                        <a:t>وَمَا تَحْتَ الأَرْضِ.</a:t>
                      </a:r>
                      <a:r>
                        <a:rPr lang="fr-FR" sz="4650" kern="1200" dirty="0">
                          <a:solidFill>
                            <a:schemeClr val="tx1"/>
                          </a:solidFill>
                          <a:latin typeface="+mn-lt"/>
                          <a:ea typeface="+mn-ea"/>
                          <a:cs typeface="+mn-cs"/>
                        </a:rPr>
                        <a:t> </a:t>
                      </a:r>
                      <a:endParaRPr lang="ar-AE" sz="4650"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6047">
                <a:tc gridSpan="3">
                  <a:txBody>
                    <a:bodyPr/>
                    <a:lstStyle/>
                    <a:p>
                      <a:pPr algn="just" rtl="0"/>
                      <a:endParaRPr lang="fr-FR" sz="500" b="1" dirty="0">
                        <a:solidFill>
                          <a:schemeClr val="tx1"/>
                        </a:solidFill>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578575">
                <a:tc gridSpan="3">
                  <a:txBody>
                    <a:bodyPr/>
                    <a:lstStyle/>
                    <a:p>
                      <a:pPr algn="ctr" defTabSz="1219170"/>
                      <a:r>
                        <a:rPr lang="fr-FR" sz="4000" b="1" dirty="0">
                          <a:solidFill>
                            <a:prstClr val="white"/>
                          </a:solidFill>
                          <a:latin typeface="Book Antiqua" pitchFamily="18" charset="0"/>
                          <a:cs typeface="+mn-cs"/>
                        </a:rPr>
                        <a:t>Les célestes, les terrestres, </a:t>
                      </a:r>
                    </a:p>
                    <a:p>
                      <a:pPr algn="ctr" defTabSz="1219170"/>
                      <a:r>
                        <a:rPr lang="fr-FR" sz="4000" b="1" dirty="0">
                          <a:solidFill>
                            <a:prstClr val="white"/>
                          </a:solidFill>
                          <a:latin typeface="Book Antiqua" pitchFamily="18" charset="0"/>
                          <a:cs typeface="+mn-cs"/>
                        </a:rPr>
                        <a:t>les trônes, les dominations, </a:t>
                      </a:r>
                    </a:p>
                    <a:p>
                      <a:pPr algn="ctr" defTabSz="1219170"/>
                      <a:r>
                        <a:rPr lang="fr-FR" sz="4000" b="1" dirty="0">
                          <a:solidFill>
                            <a:prstClr val="white"/>
                          </a:solidFill>
                          <a:latin typeface="Book Antiqua" pitchFamily="18" charset="0"/>
                          <a:cs typeface="+mn-cs"/>
                        </a:rPr>
                        <a:t>et ceux qui sont sous terre, </a:t>
                      </a:r>
                    </a:p>
                    <a:p>
                      <a:pPr algn="ctr" defTabSz="1219170"/>
                      <a:r>
                        <a:rPr lang="fr-FR" sz="4000" b="1" dirty="0">
                          <a:solidFill>
                            <a:prstClr val="white"/>
                          </a:solidFill>
                          <a:latin typeface="Book Antiqua" pitchFamily="18" charset="0"/>
                          <a:cs typeface="+mn-cs"/>
                        </a:rPr>
                        <a:t>ont tous été soumis à Sa majesté.</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2109063120"/>
      </p:ext>
    </p:extLst>
  </p:cSld>
  <p:clrMapOvr>
    <a:masterClrMapping/>
  </p:clrMapOvr>
  <p:transition/>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94250-D7FD-4726-4C94-7942E93B8BF4}"/>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F0A1B43A-CECD-D1ED-41B9-DE8E016D1F8E}"/>
              </a:ext>
            </a:extLst>
          </p:cNvPr>
          <p:cNvGraphicFramePr>
            <a:graphicFrameLocks noGrp="1"/>
          </p:cNvGraphicFramePr>
          <p:nvPr>
            <p:extLst>
              <p:ext uri="{D42A27DB-BD31-4B8C-83A1-F6EECF244321}">
                <p14:modId xmlns:p14="http://schemas.microsoft.com/office/powerpoint/2010/main" val="2854867087"/>
              </p:ext>
            </p:extLst>
          </p:nvPr>
        </p:nvGraphicFramePr>
        <p:xfrm>
          <a:off x="426000" y="192866"/>
          <a:ext cx="11347358" cy="6097262"/>
        </p:xfrm>
        <a:graphic>
          <a:graphicData uri="http://schemas.openxmlformats.org/drawingml/2006/table">
            <a:tbl>
              <a:tblPr firstRow="1" bandRow="1">
                <a:tableStyleId>{5940675A-B579-460E-94D1-54222C63F5DA}</a:tableStyleId>
              </a:tblPr>
              <a:tblGrid>
                <a:gridCol w="6023961">
                  <a:extLst>
                    <a:ext uri="{9D8B030D-6E8A-4147-A177-3AD203B41FA5}">
                      <a16:colId xmlns:a16="http://schemas.microsoft.com/office/drawing/2014/main" val="2627236205"/>
                    </a:ext>
                  </a:extLst>
                </a:gridCol>
                <a:gridCol w="208280">
                  <a:extLst>
                    <a:ext uri="{9D8B030D-6E8A-4147-A177-3AD203B41FA5}">
                      <a16:colId xmlns:a16="http://schemas.microsoft.com/office/drawing/2014/main" val="4274098350"/>
                    </a:ext>
                  </a:extLst>
                </a:gridCol>
                <a:gridCol w="5115117">
                  <a:extLst>
                    <a:ext uri="{9D8B030D-6E8A-4147-A177-3AD203B41FA5}">
                      <a16:colId xmlns:a16="http://schemas.microsoft.com/office/drawing/2014/main" val="1952816659"/>
                    </a:ext>
                  </a:extLst>
                </a:gridCol>
              </a:tblGrid>
              <a:tr h="3342640">
                <a:tc>
                  <a:txBody>
                    <a:bodyPr/>
                    <a:lstStyle/>
                    <a:p>
                      <a:pPr algn="just" rtl="0"/>
                      <a:r>
                        <a:rPr lang="fr-FR" sz="3950" dirty="0">
                          <a:solidFill>
                            <a:schemeClr val="tx1"/>
                          </a:solidFill>
                          <a:latin typeface="CS Avva Shenouda" panose="020B7200000000000000" pitchFamily="34" charset="0"/>
                        </a:rPr>
                        <a:t>`Anon </a:t>
                      </a:r>
                      <a:r>
                        <a:rPr lang="fr-FR" sz="3950" dirty="0" err="1">
                          <a:solidFill>
                            <a:schemeClr val="tx1"/>
                          </a:solidFill>
                          <a:latin typeface="CS Avva Shenouda" panose="020B7200000000000000" pitchFamily="34" charset="0"/>
                        </a:rPr>
                        <a:t>hwn</a:t>
                      </a:r>
                      <a:r>
                        <a:rPr lang="fr-FR" sz="3950" dirty="0">
                          <a:solidFill>
                            <a:schemeClr val="tx1"/>
                          </a:solidFill>
                          <a:latin typeface="CS Avva Shenouda" panose="020B7200000000000000" pitchFamily="34" charset="0"/>
                        </a:rPr>
                        <a:t> </a:t>
                      </a:r>
                      <a:r>
                        <a:rPr lang="fr-FR" sz="3950" dirty="0" err="1">
                          <a:solidFill>
                            <a:schemeClr val="tx1"/>
                          </a:solidFill>
                          <a:latin typeface="CS Avva Shenouda" panose="020B7200000000000000" pitchFamily="34" charset="0"/>
                        </a:rPr>
                        <a:t>tentwbh</a:t>
                      </a:r>
                      <a:r>
                        <a:rPr lang="fr-FR" sz="3950" dirty="0">
                          <a:solidFill>
                            <a:schemeClr val="tx1"/>
                          </a:solidFill>
                          <a:latin typeface="CS Avva Shenouda" panose="020B7200000000000000" pitchFamily="34" charset="0"/>
                        </a:rPr>
                        <a:t> `</a:t>
                      </a:r>
                      <a:r>
                        <a:rPr lang="fr-FR" sz="3950" dirty="0" err="1">
                          <a:solidFill>
                            <a:schemeClr val="tx1"/>
                          </a:solidFill>
                          <a:latin typeface="CS Avva Shenouda" panose="020B7200000000000000" pitchFamily="34" charset="0"/>
                        </a:rPr>
                        <a:t>mmok</a:t>
                      </a:r>
                      <a:r>
                        <a:rPr lang="fr-FR" sz="3950" dirty="0">
                          <a:solidFill>
                            <a:schemeClr val="tx1"/>
                          </a:solidFill>
                          <a:latin typeface="CS Avva Shenouda" panose="020B7200000000000000" pitchFamily="34" charset="0"/>
                        </a:rPr>
                        <a:t> @ `w </a:t>
                      </a:r>
                      <a:r>
                        <a:rPr lang="fr-FR" sz="3950" dirty="0" err="1">
                          <a:solidFill>
                            <a:schemeClr val="tx1"/>
                          </a:solidFill>
                          <a:latin typeface="CS Avva Shenouda" panose="020B7200000000000000" pitchFamily="34" charset="0"/>
                        </a:rPr>
                        <a:t>vy`etafolf</a:t>
                      </a:r>
                      <a:r>
                        <a:rPr lang="fr-FR" sz="3950" dirty="0">
                          <a:solidFill>
                            <a:schemeClr val="tx1"/>
                          </a:solidFill>
                          <a:latin typeface="CS Avva Shenouda" panose="020B7200000000000000" pitchFamily="34" charset="0"/>
                        </a:rPr>
                        <a:t> `</a:t>
                      </a:r>
                      <a:r>
                        <a:rPr lang="fr-FR" sz="3950" dirty="0" err="1">
                          <a:solidFill>
                            <a:schemeClr val="tx1"/>
                          </a:solidFill>
                          <a:latin typeface="CS Avva Shenouda" panose="020B7200000000000000" pitchFamily="34" charset="0"/>
                        </a:rPr>
                        <a:t>eouranoc</a:t>
                      </a:r>
                      <a:r>
                        <a:rPr lang="fr-FR" sz="3950" dirty="0">
                          <a:solidFill>
                            <a:schemeClr val="tx1"/>
                          </a:solidFill>
                          <a:latin typeface="CS Avva Shenouda" panose="020B7200000000000000" pitchFamily="34" charset="0"/>
                        </a:rPr>
                        <a:t> @ </a:t>
                      </a:r>
                      <a:r>
                        <a:rPr lang="fr-FR" sz="3950" dirty="0" err="1">
                          <a:solidFill>
                            <a:schemeClr val="tx1"/>
                          </a:solidFill>
                          <a:latin typeface="CS Avva Shenouda" panose="020B7200000000000000" pitchFamily="34" charset="0"/>
                        </a:rPr>
                        <a:t>e;reffw</a:t>
                      </a:r>
                      <a:r>
                        <a:rPr lang="fr-FR" sz="3950" dirty="0">
                          <a:solidFill>
                            <a:schemeClr val="tx1"/>
                          </a:solidFill>
                          <a:latin typeface="CS Avva Shenouda" panose="020B7200000000000000" pitchFamily="34" charset="0"/>
                        </a:rPr>
                        <a:t>] `</a:t>
                      </a:r>
                      <a:r>
                        <a:rPr lang="fr-FR" sz="3950" dirty="0" err="1">
                          <a:solidFill>
                            <a:schemeClr val="tx1"/>
                          </a:solidFill>
                          <a:latin typeface="CS Avva Shenouda" panose="020B7200000000000000" pitchFamily="34" charset="0"/>
                        </a:rPr>
                        <a:t>nnennobi</a:t>
                      </a:r>
                      <a:r>
                        <a:rPr lang="fr-FR" sz="3950" dirty="0">
                          <a:solidFill>
                            <a:schemeClr val="tx1"/>
                          </a:solidFill>
                          <a:latin typeface="CS Avva Shenouda" panose="020B7200000000000000" pitchFamily="34" charset="0"/>
                        </a:rPr>
                        <a:t> </a:t>
                      </a:r>
                      <a:r>
                        <a:rPr lang="fr-FR" sz="3950" dirty="0" err="1">
                          <a:solidFill>
                            <a:schemeClr val="tx1"/>
                          </a:solidFill>
                          <a:latin typeface="CS Avva Shenouda" panose="020B7200000000000000" pitchFamily="34" charset="0"/>
                        </a:rPr>
                        <a:t>etos</a:t>
                      </a:r>
                      <a:r>
                        <a:rPr lang="fr-FR" sz="3950" dirty="0">
                          <a:solidFill>
                            <a:schemeClr val="tx1"/>
                          </a:solidFill>
                          <a:latin typeface="CS Avva Shenouda" panose="020B7200000000000000" pitchFamily="34" charset="0"/>
                        </a:rPr>
                        <a:t> @ nem </a:t>
                      </a:r>
                      <a:r>
                        <a:rPr lang="fr-FR" sz="3950" dirty="0" err="1">
                          <a:solidFill>
                            <a:schemeClr val="tx1"/>
                          </a:solidFill>
                          <a:latin typeface="CS Avva Shenouda" panose="020B7200000000000000" pitchFamily="34" charset="0"/>
                        </a:rPr>
                        <a:t>nen`anomi`a</a:t>
                      </a:r>
                      <a:r>
                        <a:rPr lang="fr-FR" sz="3950" dirty="0">
                          <a:solidFill>
                            <a:schemeClr val="tx1"/>
                          </a:solidFill>
                          <a:latin typeface="CS Avva Shenouda" panose="020B7200000000000000" pitchFamily="34" charset="0"/>
                        </a:rPr>
                        <a:t> `n`</a:t>
                      </a:r>
                      <a:r>
                        <a:rPr lang="fr-FR" sz="3950" dirty="0" err="1">
                          <a:solidFill>
                            <a:schemeClr val="tx1"/>
                          </a:solidFill>
                          <a:latin typeface="CS Avva Shenouda" panose="020B7200000000000000" pitchFamily="34" charset="0"/>
                        </a:rPr>
                        <a:t>ar,eoc</a:t>
                      </a:r>
                      <a:r>
                        <a:rPr lang="fr-FR" sz="3950" dirty="0">
                          <a:solidFill>
                            <a:schemeClr val="tx1"/>
                          </a:solidFill>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4500" kern="1200" dirty="0">
                          <a:solidFill>
                            <a:schemeClr val="tx1"/>
                          </a:solidFill>
                          <a:latin typeface="+mn-lt"/>
                          <a:ea typeface="+mn-ea"/>
                          <a:cs typeface="+mn-cs"/>
                        </a:rPr>
                        <a:t>وَنَحْنُ أَيْضاً نَتَضَرَّعُ إِلَيْكَ،</a:t>
                      </a:r>
                      <a:r>
                        <a:rPr lang="fr-FR" sz="4500" kern="1200" dirty="0">
                          <a:solidFill>
                            <a:schemeClr val="tx1"/>
                          </a:solidFill>
                          <a:latin typeface="+mn-lt"/>
                          <a:ea typeface="+mn-ea"/>
                          <a:cs typeface="+mn-cs"/>
                        </a:rPr>
                        <a:t> </a:t>
                      </a:r>
                      <a:endParaRPr lang="ar-AE" sz="4500" kern="1200" dirty="0">
                        <a:solidFill>
                          <a:schemeClr val="tx1"/>
                        </a:solidFill>
                        <a:latin typeface="+mn-lt"/>
                        <a:ea typeface="+mn-ea"/>
                        <a:cs typeface="+mn-cs"/>
                      </a:endParaRPr>
                    </a:p>
                    <a:p>
                      <a:pPr marL="0" algn="just" defTabSz="914400" rtl="1" eaLnBrk="1" latinLnBrk="0" hangingPunct="1"/>
                      <a:r>
                        <a:rPr lang="ar-AE" sz="4500" kern="1200" dirty="0">
                          <a:solidFill>
                            <a:schemeClr val="tx1"/>
                          </a:solidFill>
                          <a:latin typeface="+mn-lt"/>
                          <a:ea typeface="+mn-ea"/>
                          <a:cs typeface="+mn-cs"/>
                        </a:rPr>
                        <a:t>يَا مَنْ صَعِدَ إِلَى السَّمَاءِ،</a:t>
                      </a:r>
                      <a:r>
                        <a:rPr lang="fr-FR" sz="4500" kern="1200" dirty="0">
                          <a:solidFill>
                            <a:schemeClr val="tx1"/>
                          </a:solidFill>
                          <a:latin typeface="+mn-lt"/>
                          <a:ea typeface="+mn-ea"/>
                          <a:cs typeface="+mn-cs"/>
                        </a:rPr>
                        <a:t> </a:t>
                      </a:r>
                      <a:endParaRPr lang="ar-AE" sz="4500" kern="1200" dirty="0">
                        <a:solidFill>
                          <a:schemeClr val="tx1"/>
                        </a:solidFill>
                        <a:latin typeface="+mn-lt"/>
                        <a:ea typeface="+mn-ea"/>
                        <a:cs typeface="+mn-cs"/>
                      </a:endParaRPr>
                    </a:p>
                    <a:p>
                      <a:pPr marL="0" algn="just" defTabSz="914400" rtl="1" eaLnBrk="1" latinLnBrk="0" hangingPunct="1"/>
                      <a:r>
                        <a:rPr lang="ar-AE" sz="4500" kern="1200" dirty="0">
                          <a:solidFill>
                            <a:schemeClr val="tx1"/>
                          </a:solidFill>
                          <a:latin typeface="+mn-lt"/>
                          <a:ea typeface="+mn-ea"/>
                          <a:cs typeface="+mn-cs"/>
                        </a:rPr>
                        <a:t>لِكَيْ تَمْحُوَ خَطَايَانَا الْكَثِيرَةَ،</a:t>
                      </a:r>
                      <a:r>
                        <a:rPr lang="fr-FR" sz="4500" kern="1200" dirty="0">
                          <a:solidFill>
                            <a:schemeClr val="tx1"/>
                          </a:solidFill>
                          <a:latin typeface="+mn-lt"/>
                          <a:ea typeface="+mn-ea"/>
                          <a:cs typeface="+mn-cs"/>
                        </a:rPr>
                        <a:t> </a:t>
                      </a:r>
                      <a:endParaRPr lang="ar-AE" sz="4500" kern="1200" dirty="0">
                        <a:solidFill>
                          <a:schemeClr val="tx1"/>
                        </a:solidFill>
                        <a:latin typeface="+mn-lt"/>
                        <a:ea typeface="+mn-ea"/>
                        <a:cs typeface="+mn-cs"/>
                      </a:endParaRPr>
                    </a:p>
                    <a:p>
                      <a:pPr marL="0" algn="just" defTabSz="914400" rtl="1" eaLnBrk="1" latinLnBrk="0" hangingPunct="1"/>
                      <a:r>
                        <a:rPr lang="ar-AE" sz="4500" kern="1200" dirty="0">
                          <a:solidFill>
                            <a:schemeClr val="tx1"/>
                          </a:solidFill>
                          <a:latin typeface="+mn-lt"/>
                          <a:ea typeface="+mn-ea"/>
                          <a:cs typeface="+mn-cs"/>
                        </a:rPr>
                        <a:t>وَآثَامَنَا الْقَدِيمَةَ.</a:t>
                      </a:r>
                      <a:r>
                        <a:rPr lang="fr-FR" sz="4500" kern="1200" dirty="0">
                          <a:solidFill>
                            <a:schemeClr val="tx1"/>
                          </a:solidFill>
                          <a:latin typeface="+mn-lt"/>
                          <a:ea typeface="+mn-ea"/>
                          <a:cs typeface="+mn-cs"/>
                        </a:rPr>
                        <a:t> </a:t>
                      </a:r>
                      <a:endParaRPr lang="ar-AE" sz="4500"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6047">
                <a:tc gridSpan="3">
                  <a:txBody>
                    <a:bodyPr/>
                    <a:lstStyle/>
                    <a:p>
                      <a:pPr algn="just" rtl="0"/>
                      <a:endParaRPr lang="fr-FR" sz="500" b="1" dirty="0">
                        <a:solidFill>
                          <a:schemeClr val="tx1"/>
                        </a:solidFill>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578575">
                <a:tc gridSpan="3">
                  <a:txBody>
                    <a:bodyPr/>
                    <a:lstStyle/>
                    <a:p>
                      <a:pPr algn="ctr" rtl="0"/>
                      <a:r>
                        <a:rPr lang="fr-FR" sz="4000" b="1" dirty="0">
                          <a:solidFill>
                            <a:schemeClr val="tx1"/>
                          </a:solidFill>
                          <a:latin typeface="Book Antiqua" panose="02040602050305030304" pitchFamily="18" charset="0"/>
                        </a:rPr>
                        <a:t>Nous aussi nous Te demandons, </a:t>
                      </a:r>
                    </a:p>
                    <a:p>
                      <a:pPr algn="ctr" rtl="0"/>
                      <a:r>
                        <a:rPr lang="fr-FR" sz="4000" b="1" dirty="0">
                          <a:solidFill>
                            <a:schemeClr val="tx1"/>
                          </a:solidFill>
                          <a:latin typeface="Book Antiqua" panose="02040602050305030304" pitchFamily="18" charset="0"/>
                        </a:rPr>
                        <a:t>Toi qui montas au ciel, </a:t>
                      </a:r>
                    </a:p>
                    <a:p>
                      <a:pPr algn="ctr" rtl="0"/>
                      <a:r>
                        <a:rPr lang="fr-FR" sz="4000" b="1" dirty="0">
                          <a:solidFill>
                            <a:schemeClr val="tx1"/>
                          </a:solidFill>
                          <a:latin typeface="Book Antiqua" panose="02040602050305030304" pitchFamily="18" charset="0"/>
                        </a:rPr>
                        <a:t>de nous pardonner nos nombreux péchés, </a:t>
                      </a:r>
                    </a:p>
                    <a:p>
                      <a:pPr algn="ctr" rtl="0"/>
                      <a:r>
                        <a:rPr lang="fr-FR" sz="4000" b="1" dirty="0">
                          <a:solidFill>
                            <a:schemeClr val="tx1"/>
                          </a:solidFill>
                          <a:latin typeface="Book Antiqua" panose="02040602050305030304" pitchFamily="18" charset="0"/>
                        </a:rPr>
                        <a:t>et nos anciennes iniquités.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
        <p:nvSpPr>
          <p:cNvPr id="3" name="AutoShape 36">
            <a:hlinkClick r:id="rId2" action="ppaction://hlinksldjump" highlightClick="1"/>
            <a:extLst>
              <a:ext uri="{FF2B5EF4-FFF2-40B4-BE49-F238E27FC236}">
                <a16:creationId xmlns:a16="http://schemas.microsoft.com/office/drawing/2014/main" id="{447A5054-C556-9EA6-9EDA-F7BB78C646B2}"/>
              </a:ext>
            </a:extLst>
          </p:cNvPr>
          <p:cNvSpPr>
            <a:spLocks noChangeArrowheads="1"/>
          </p:cNvSpPr>
          <p:nvPr/>
        </p:nvSpPr>
        <p:spPr bwMode="auto">
          <a:xfrm>
            <a:off x="10363200" y="6434138"/>
            <a:ext cx="1828800" cy="423863"/>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221202363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1738198"/>
            <a:ext cx="12191999" cy="3375604"/>
          </a:xfrm>
          <a:prstGeom prst="rect">
            <a:avLst/>
          </a:prstGeom>
        </p:spPr>
        <p:txBody>
          <a:bodyPr wrap="square" anchor="ctr">
            <a:spAutoFit/>
          </a:bodyPr>
          <a:lstStyle/>
          <a:p>
            <a:pPr algn="ctr" defTabSz="1219170"/>
            <a:r>
              <a:rPr lang="fr-FR" sz="4267" b="1" dirty="0" err="1">
                <a:solidFill>
                  <a:prstClr val="white"/>
                </a:solidFill>
                <a:latin typeface="Book Antiqua" pitchFamily="18" charset="0"/>
                <a:cs typeface="Arial"/>
              </a:rPr>
              <a:t>Psalie</a:t>
            </a:r>
            <a:r>
              <a:rPr lang="fr-FR" sz="4267" b="1" dirty="0">
                <a:solidFill>
                  <a:prstClr val="white"/>
                </a:solidFill>
                <a:latin typeface="Book Antiqua" pitchFamily="18" charset="0"/>
                <a:cs typeface="Arial"/>
              </a:rPr>
              <a:t> Adam de la prosternation</a:t>
            </a:r>
          </a:p>
          <a:p>
            <a:pPr algn="ctr" defTabSz="1219170"/>
            <a:endParaRPr lang="fr-FR" sz="4267" b="1" dirty="0">
              <a:solidFill>
                <a:prstClr val="white"/>
              </a:solidFill>
              <a:latin typeface="Book Antiqua" pitchFamily="18" charset="0"/>
              <a:cs typeface="Arial"/>
            </a:endParaRPr>
          </a:p>
          <a:p>
            <a:pPr algn="ctr" defTabSz="1219170"/>
            <a:r>
              <a:rPr lang="fr-FR" sz="4267" dirty="0">
                <a:solidFill>
                  <a:prstClr val="white"/>
                </a:solidFill>
                <a:latin typeface="Avva_Marcos" panose="04020500000000000000" pitchFamily="82" charset="0"/>
                <a:cs typeface="Arial"/>
              </a:rPr>
              <a:t>%</a:t>
            </a:r>
            <a:r>
              <a:rPr lang="fr-FR" sz="4267" dirty="0">
                <a:solidFill>
                  <a:prstClr val="white"/>
                </a:solidFill>
                <a:latin typeface="CS Avva Shenouda" panose="020B7200000000000000" pitchFamily="34" charset="0"/>
                <a:cs typeface="Arial"/>
              </a:rPr>
              <a:t>'</a:t>
            </a:r>
            <a:r>
              <a:rPr lang="fr-FR" sz="4267" dirty="0" err="1">
                <a:solidFill>
                  <a:prstClr val="white"/>
                </a:solidFill>
                <a:latin typeface="CS Avva Shenouda" panose="020B7200000000000000" pitchFamily="34" charset="0"/>
                <a:cs typeface="Arial"/>
              </a:rPr>
              <a:t>ali</a:t>
            </a:r>
            <a:r>
              <a:rPr lang="fr-FR" sz="4267" dirty="0">
                <a:solidFill>
                  <a:prstClr val="white"/>
                </a:solidFill>
                <a:latin typeface="CS Avva Shenouda" panose="020B7200000000000000" pitchFamily="34" charset="0"/>
                <a:cs typeface="Arial"/>
              </a:rPr>
              <a:t> Adam `</a:t>
            </a:r>
            <a:r>
              <a:rPr lang="fr-FR" sz="4267" dirty="0" err="1">
                <a:solidFill>
                  <a:prstClr val="white"/>
                </a:solidFill>
                <a:latin typeface="CS Avva Shenouda" panose="020B7200000000000000" pitchFamily="34" charset="0"/>
                <a:cs typeface="Arial"/>
              </a:rPr>
              <a:t>nte</a:t>
            </a:r>
            <a:r>
              <a:rPr lang="fr-FR" sz="4267" dirty="0">
                <a:solidFill>
                  <a:prstClr val="white"/>
                </a:solidFill>
                <a:latin typeface="CS Avva Shenouda" panose="020B7200000000000000" pitchFamily="34" charset="0"/>
                <a:cs typeface="Arial"/>
              </a:rPr>
              <a:t> </a:t>
            </a:r>
            <a:r>
              <a:rPr lang="fr-FR" sz="4267" dirty="0" err="1">
                <a:solidFill>
                  <a:prstClr val="white"/>
                </a:solidFill>
                <a:latin typeface="CS Avva Shenouda" panose="020B7200000000000000" pitchFamily="34" charset="0"/>
                <a:cs typeface="Arial"/>
              </a:rPr>
              <a:t>pijinouwst</a:t>
            </a:r>
            <a:endParaRPr lang="fr-FR" sz="4267" dirty="0">
              <a:solidFill>
                <a:prstClr val="white"/>
              </a:solidFill>
              <a:latin typeface="CS Avva Shenouda" panose="020B7200000000000000" pitchFamily="34" charset="0"/>
              <a:cs typeface="Arial"/>
            </a:endParaRPr>
          </a:p>
          <a:p>
            <a:pPr algn="ctr" defTabSz="1219170"/>
            <a:endParaRPr lang="fr-FR" sz="4267" b="1" dirty="0">
              <a:solidFill>
                <a:prstClr val="white"/>
              </a:solidFill>
              <a:latin typeface="Book Antiqua" pitchFamily="18" charset="0"/>
              <a:cs typeface="Arial"/>
            </a:endParaRPr>
          </a:p>
          <a:p>
            <a:pPr algn="ctr" defTabSz="1219170" rtl="1"/>
            <a:r>
              <a:rPr lang="ar-EG" sz="4267" b="1" dirty="0" err="1">
                <a:solidFill>
                  <a:prstClr val="white"/>
                </a:solidFill>
                <a:latin typeface="Book Antiqua" pitchFamily="18" charset="0"/>
                <a:cs typeface="Arial"/>
              </a:rPr>
              <a:t>إبصالية</a:t>
            </a:r>
            <a:r>
              <a:rPr lang="ar-EG" sz="4267" b="1" dirty="0">
                <a:solidFill>
                  <a:prstClr val="white"/>
                </a:solidFill>
                <a:latin typeface="Book Antiqua" pitchFamily="18" charset="0"/>
                <a:cs typeface="Arial"/>
              </a:rPr>
              <a:t> أدام للسجدة</a:t>
            </a:r>
            <a:endParaRPr lang="fr-FR" sz="4267" b="1" dirty="0">
              <a:solidFill>
                <a:prstClr val="white"/>
              </a:solidFill>
              <a:latin typeface="Book Antiqua" pitchFamily="18" charset="0"/>
              <a:cs typeface="Arial"/>
            </a:endParaRPr>
          </a:p>
        </p:txBody>
      </p:sp>
    </p:spTree>
    <p:extLst>
      <p:ext uri="{BB962C8B-B14F-4D97-AF65-F5344CB8AC3E}">
        <p14:creationId xmlns:p14="http://schemas.microsoft.com/office/powerpoint/2010/main" val="269501311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0194" name="Group 34"/>
          <p:cNvGraphicFramePr>
            <a:graphicFrameLocks noGrp="1"/>
          </p:cNvGraphicFramePr>
          <p:nvPr/>
        </p:nvGraphicFramePr>
        <p:xfrm>
          <a:off x="0" y="509095"/>
          <a:ext cx="12192000" cy="574040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49258619"/>
                    </a:ext>
                  </a:extLst>
                </a:gridCol>
              </a:tblGrid>
              <a:tr h="244651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à Jean,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Le grand précurseur.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au prêtre,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parent d'Emmanuel. </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ليوحنا</a:t>
                      </a:r>
                      <a:r>
                        <a:rPr kumimoji="0" lang="ar-EG"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السابق العظيم</a:t>
                      </a:r>
                      <a:r>
                        <a:rPr kumimoji="0" lang="fr-FR" altLang="zh-CN" sz="3700" b="0" i="0" u="none" strike="noStrike" cap="none" normalizeH="0" baseline="0" dirty="0">
                          <a:ln>
                            <a:noFill/>
                          </a:ln>
                          <a:solidFill>
                            <a:schemeClr val="tx1"/>
                          </a:solidFill>
                          <a:effectLst/>
                          <a:latin typeface="Arial" charset="0"/>
                          <a:cs typeface="Arial" charset="0"/>
                        </a:rPr>
                        <a:t>. </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للكاهن</a:t>
                      </a:r>
                      <a:r>
                        <a:rPr kumimoji="0" lang="ar-EG"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نَسيب </a:t>
                      </a:r>
                      <a:r>
                        <a:rPr kumimoji="0" lang="ar-SA" altLang="zh-CN" sz="3700" b="0" i="0" u="none" strike="noStrike" cap="none" normalizeH="0" baseline="0" dirty="0" err="1">
                          <a:ln>
                            <a:noFill/>
                          </a:ln>
                          <a:solidFill>
                            <a:schemeClr val="tx1"/>
                          </a:solidFill>
                          <a:effectLst/>
                          <a:latin typeface="Arial" charset="0"/>
                          <a:cs typeface="Arial" charset="0"/>
                        </a:rPr>
                        <a:t>عمانوئيل</a:t>
                      </a:r>
                      <a:r>
                        <a:rPr kumimoji="0" lang="fr-FR" altLang="zh-CN" sz="3700" b="0" i="0" u="none" strike="noStrike" cap="none" normalizeH="0" baseline="0" dirty="0">
                          <a:ln>
                            <a:noFill/>
                          </a:ln>
                          <a:solidFill>
                            <a:schemeClr val="tx1"/>
                          </a:solidFill>
                          <a:effectLst/>
                          <a:latin typeface="Arial" charset="0"/>
                          <a:cs typeface="Arial" charset="0"/>
                        </a:rPr>
                        <a:t>. </a:t>
                      </a:r>
                      <a:endParaRPr kumimoji="0" lang="en-US" sz="4300" b="0" i="0" u="none" strike="noStrike" cap="none" normalizeH="0" baseline="0" dirty="0">
                        <a:ln>
                          <a:noFill/>
                        </a:ln>
                        <a:solidFill>
                          <a:schemeClr val="tx1"/>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93881">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Iwann</a:t>
                      </a:r>
                      <a:r>
                        <a:rPr kumimoji="0" lang="en-US" sz="5300" b="0" i="0" u="none" strike="noStrike" cap="none" normalizeH="0" baseline="0" dirty="0">
                          <a:ln>
                            <a:noFill/>
                          </a:ln>
                          <a:solidFill>
                            <a:srgbClr val="FFFF00"/>
                          </a:solidFill>
                          <a:effectLst/>
                          <a:latin typeface="Coptic1" pitchFamily="2" charset="0"/>
                          <a:cs typeface="Arial" charset="0"/>
                        </a:rPr>
                        <a:t>/c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pinis</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m~p~rodromoc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piou</a:t>
                      </a:r>
                      <a:r>
                        <a:rPr kumimoji="0" lang="en-US" sz="5300" b="0" i="0" u="none" strike="noStrike" cap="none" normalizeH="0" baseline="0" dirty="0">
                          <a:ln>
                            <a:noFill/>
                          </a:ln>
                          <a:solidFill>
                            <a:srgbClr val="FFFF00"/>
                          </a:solidFill>
                          <a:effectLst/>
                          <a:latin typeface="Coptic1" pitchFamily="2" charset="0"/>
                          <a:cs typeface="Arial" charset="0"/>
                        </a:rPr>
                        <a:t>/b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p~cuggen</a:t>
                      </a:r>
                      <a:r>
                        <a:rPr kumimoji="0" lang="en-US" sz="5300" b="0" i="0" u="none" strike="noStrike" cap="none" normalizeH="0" baseline="0" dirty="0">
                          <a:ln>
                            <a:noFill/>
                          </a:ln>
                          <a:solidFill>
                            <a:srgbClr val="FFFF00"/>
                          </a:solidFill>
                          <a:effectLst/>
                          <a:latin typeface="Coptic1" pitchFamily="2" charset="0"/>
                          <a:cs typeface="Arial" charset="0"/>
                        </a:rPr>
                        <a:t>/c </a:t>
                      </a:r>
                      <a:r>
                        <a:rPr kumimoji="0" lang="en-US" sz="5300" b="0" i="0" u="none" strike="noStrike" cap="none" normalizeH="0" baseline="0" dirty="0" err="1">
                          <a:ln>
                            <a:noFill/>
                          </a:ln>
                          <a:solidFill>
                            <a:srgbClr val="FFFF00"/>
                          </a:solidFill>
                          <a:effectLst/>
                          <a:latin typeface="Coptic1" pitchFamily="2" charset="0"/>
                          <a:cs typeface="Arial" charset="0"/>
                        </a:rPr>
                        <a:t>n~Emmanou</a:t>
                      </a:r>
                      <a:r>
                        <a:rPr kumimoji="0" lang="en-US" sz="5300" b="0" i="0" u="none" strike="noStrike" cap="none" normalizeH="0" baseline="0" dirty="0">
                          <a:ln>
                            <a:noFill/>
                          </a:ln>
                          <a:solidFill>
                            <a:srgbClr val="FFFF00"/>
                          </a:solidFill>
                          <a:effectLst/>
                          <a:latin typeface="Coptic1" pitchFamily="2" charset="0"/>
                          <a:cs typeface="Arial" charset="0"/>
                        </a:rPr>
                        <a:t>/l.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7" name="Tableau 3">
            <a:extLst>
              <a:ext uri="{FF2B5EF4-FFF2-40B4-BE49-F238E27FC236}">
                <a16:creationId xmlns:a16="http://schemas.microsoft.com/office/drawing/2014/main" id="{DFA34ED1-53AD-4EDA-8DEE-A258852B430C}"/>
              </a:ext>
            </a:extLst>
          </p:cNvPr>
          <p:cNvGraphicFramePr>
            <a:graphicFrameLocks noGrp="1"/>
          </p:cNvGraphicFramePr>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Jean-Baptiste - </a:t>
                      </a:r>
                      <a:r>
                        <a:rPr lang="ar-EG" sz="2400" dirty="0">
                          <a:solidFill>
                            <a:srgbClr val="FFFFFF"/>
                          </a:solidFill>
                          <a:latin typeface="Arial" charset="0"/>
                          <a:cs typeface="Arial" charset="0"/>
                        </a:rPr>
                        <a:t>يوحنا المعمدان</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cSld>
  <p:clrMapOvr>
    <a:masterClrMapping/>
  </p:clrMapOvr>
  <p:transition/>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D00FF-D244-70E9-8694-703EA8D6BF94}"/>
            </a:ext>
          </a:extLst>
        </p:cNvPr>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9AD35D17-A0DA-9894-D856-EA9A49497A22}"/>
              </a:ext>
            </a:extLst>
          </p:cNvPr>
          <p:cNvSpPr>
            <a:spLocks noChangeArrowheads="1"/>
          </p:cNvSpPr>
          <p:nvPr/>
        </p:nvSpPr>
        <p:spPr bwMode="auto">
          <a:xfrm>
            <a:off x="3183467" y="1765301"/>
            <a:ext cx="5825067" cy="3327399"/>
          </a:xfrm>
          <a:prstGeom prst="actionButtonBlank">
            <a:avLst/>
          </a:prstGeom>
          <a:solidFill>
            <a:schemeClr val="accent2"/>
          </a:solidFill>
          <a:ln w="12700">
            <a:solidFill>
              <a:schemeClr val="tx1"/>
            </a:solidFill>
            <a:miter lim="800000"/>
            <a:headEnd/>
            <a:tailEnd/>
          </a:ln>
        </p:spPr>
        <p:txBody>
          <a:bodyPr wrap="none" tIns="158400" bIns="158400" anchor="ctr"/>
          <a:lstStyle/>
          <a:p>
            <a:pPr marL="0" marR="0" lvl="0" indent="0" algn="ctr" defTabSz="1219170" rtl="0" eaLnBrk="1" fontAlgn="base" latinLnBrk="0" hangingPunct="1">
              <a:lnSpc>
                <a:spcPct val="80000"/>
              </a:lnSpc>
              <a:spcBef>
                <a:spcPct val="0"/>
              </a:spcBef>
              <a:spcAft>
                <a:spcPct val="0"/>
              </a:spcAft>
              <a:buClrTx/>
              <a:buSzTx/>
              <a:buFontTx/>
              <a:buNone/>
              <a:tabLst/>
              <a:defRPr/>
            </a:pPr>
            <a:r>
              <a:rPr kumimoji="0" lang="en-CA" sz="7200" b="1" i="0" u="none" strike="noStrike" kern="1200" cap="none" spc="0" normalizeH="0" baseline="0" noProof="0" dirty="0">
                <a:ln>
                  <a:noFill/>
                </a:ln>
                <a:solidFill>
                  <a:srgbClr val="FFFFFF"/>
                </a:solidFill>
                <a:effectLst/>
                <a:uLnTx/>
                <a:uFillTx/>
                <a:latin typeface="Arial" charset="0"/>
                <a:ea typeface="+mn-ea"/>
                <a:cs typeface="Arial" charset="0"/>
              </a:rPr>
              <a:t>Suite</a:t>
            </a:r>
          </a:p>
        </p:txBody>
      </p:sp>
    </p:spTree>
    <p:extLst>
      <p:ext uri="{BB962C8B-B14F-4D97-AF65-F5344CB8AC3E}">
        <p14:creationId xmlns:p14="http://schemas.microsoft.com/office/powerpoint/2010/main" val="2020945949"/>
      </p:ext>
    </p:extLst>
  </p:cSld>
  <p:clrMapOvr>
    <a:masterClrMapping/>
  </p:clrMapOvr>
  <p:transition/>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0">
            <a:extLst>
              <a:ext uri="{FF2B5EF4-FFF2-40B4-BE49-F238E27FC236}">
                <a16:creationId xmlns:a16="http://schemas.microsoft.com/office/drawing/2014/main" id="{870944F1-9A3A-E477-D067-BAFD923BEA2A}"/>
              </a:ext>
            </a:extLst>
          </p:cNvPr>
          <p:cNvGraphicFramePr>
            <a:graphicFrameLocks noGrp="1"/>
          </p:cNvGraphicFramePr>
          <p:nvPr/>
        </p:nvGraphicFramePr>
        <p:xfrm>
          <a:off x="0" y="0"/>
          <a:ext cx="12192000" cy="6182360"/>
        </p:xfrm>
        <a:graphic>
          <a:graphicData uri="http://schemas.openxmlformats.org/drawingml/2006/table">
            <a:tbl>
              <a:tblPr/>
              <a:tblGrid>
                <a:gridCol w="4368800">
                  <a:extLst>
                    <a:ext uri="{9D8B030D-6E8A-4147-A177-3AD203B41FA5}">
                      <a16:colId xmlns:a16="http://schemas.microsoft.com/office/drawing/2014/main" val="20000"/>
                    </a:ext>
                  </a:extLst>
                </a:gridCol>
                <a:gridCol w="4442297">
                  <a:extLst>
                    <a:ext uri="{9D8B030D-6E8A-4147-A177-3AD203B41FA5}">
                      <a16:colId xmlns:a16="http://schemas.microsoft.com/office/drawing/2014/main" val="20001"/>
                    </a:ext>
                  </a:extLst>
                </a:gridCol>
                <a:gridCol w="3380903">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lang="en-CA" sz="2700" b="0" u="sng" dirty="0" err="1">
                          <a:solidFill>
                            <a:srgbClr val="FF9900"/>
                          </a:solidFill>
                          <a:latin typeface="Coptic1" pitchFamily="2" charset="0"/>
                        </a:rPr>
                        <a:t>Pidia~kwn</a:t>
                      </a:r>
                      <a:r>
                        <a:rPr lang="en-CA" sz="2700" b="0" u="sng" dirty="0">
                          <a:solidFill>
                            <a:srgbClr val="FF9900"/>
                          </a:solidFill>
                          <a:latin typeface="Coptic1" pitchFamily="2"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700" b="0" i="0" u="sng" strike="noStrike" cap="none" normalizeH="0" baseline="0" dirty="0">
                          <a:ln>
                            <a:noFill/>
                          </a:ln>
                          <a:solidFill>
                            <a:srgbClr val="FF9900"/>
                          </a:solidFill>
                          <a:effectLst/>
                          <a:latin typeface="Arial" charset="0"/>
                          <a:cs typeface="Arial" pitchFamily="34" charset="0"/>
                        </a:rPr>
                        <a:t>Le </a:t>
                      </a:r>
                      <a:r>
                        <a:rPr kumimoji="0" lang="en-US" sz="2700" b="0" i="0" u="sng" strike="noStrike" cap="none" normalizeH="0" baseline="0" dirty="0" err="1">
                          <a:ln>
                            <a:noFill/>
                          </a:ln>
                          <a:solidFill>
                            <a:srgbClr val="FF9900"/>
                          </a:solidFill>
                          <a:effectLst/>
                          <a:latin typeface="Arial" charset="0"/>
                          <a:cs typeface="Arial" pitchFamily="34" charset="0"/>
                        </a:rPr>
                        <a:t>diacre</a:t>
                      </a:r>
                      <a:r>
                        <a:rPr kumimoji="0" lang="en-US" sz="2700" b="0" i="0" u="sng" strike="noStrike" cap="none" normalizeH="0" baseline="0" dirty="0">
                          <a:ln>
                            <a:noFill/>
                          </a:ln>
                          <a:solidFill>
                            <a:srgbClr val="FF9900"/>
                          </a:solidFill>
                          <a:effectLst/>
                          <a:latin typeface="Arial" charset="0"/>
                          <a:cs typeface="Arial" pitchFamily="34"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fr-FR" sz="27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7944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en-CA" sz="3300" b="0" dirty="0" err="1">
                          <a:latin typeface="Coptic1" pitchFamily="2" charset="0"/>
                        </a:rPr>
                        <a:t>Twbh</a:t>
                      </a:r>
                      <a:r>
                        <a:rPr lang="en-CA" sz="3300" b="0" dirty="0">
                          <a:latin typeface="Coptic1" pitchFamily="2" charset="0"/>
                        </a:rPr>
                        <a:t> </a:t>
                      </a:r>
                      <a:r>
                        <a:rPr lang="en-CA" sz="3300" b="0" dirty="0" err="1">
                          <a:latin typeface="Coptic1" pitchFamily="2" charset="0"/>
                        </a:rPr>
                        <a:t>hina</a:t>
                      </a:r>
                      <a:r>
                        <a:rPr lang="en-CA" sz="3300" b="0" dirty="0">
                          <a:latin typeface="Coptic1" pitchFamily="2" charset="0"/>
                        </a:rPr>
                        <a:t> </a:t>
                      </a:r>
                      <a:r>
                        <a:rPr lang="en-CA" sz="3300" b="0" dirty="0" err="1">
                          <a:latin typeface="Coptic1" pitchFamily="2" charset="0"/>
                        </a:rPr>
                        <a:t>n~te</a:t>
                      </a:r>
                      <a:r>
                        <a:rPr lang="en-CA" sz="3300" b="0" dirty="0">
                          <a:latin typeface="Coptic1" pitchFamily="2" charset="0"/>
                        </a:rPr>
                        <a:t> V~}</a:t>
                      </a:r>
                      <a:r>
                        <a:rPr lang="en-CA" sz="3300" b="0" baseline="0" dirty="0">
                          <a:latin typeface="Coptic1" pitchFamily="2" charset="0"/>
                        </a:rPr>
                        <a:t> </a:t>
                      </a:r>
                      <a:r>
                        <a:rPr lang="en-CA" sz="3300" b="0" dirty="0" err="1">
                          <a:latin typeface="Coptic1" pitchFamily="2" charset="0"/>
                        </a:rPr>
                        <a:t>nai</a:t>
                      </a:r>
                      <a:r>
                        <a:rPr lang="en-CA" sz="3300" b="0" dirty="0">
                          <a:latin typeface="Coptic1" pitchFamily="2" charset="0"/>
                        </a:rPr>
                        <a:t> nan : </a:t>
                      </a:r>
                      <a:r>
                        <a:rPr lang="en-CA" sz="3300" b="0" dirty="0" err="1">
                          <a:latin typeface="Coptic1" pitchFamily="2" charset="0"/>
                        </a:rPr>
                        <a:t>n~tefsenh</a:t>
                      </a:r>
                      <a:r>
                        <a:rPr lang="en-CA" sz="3300" b="0" dirty="0">
                          <a:latin typeface="Coptic1" pitchFamily="2" charset="0"/>
                        </a:rPr>
                        <a:t>/t</a:t>
                      </a:r>
                      <a:r>
                        <a:rPr lang="en-CA" sz="3300" b="0" baseline="0" dirty="0">
                          <a:latin typeface="Coptic1" pitchFamily="2" charset="0"/>
                        </a:rPr>
                        <a:t> </a:t>
                      </a:r>
                      <a:r>
                        <a:rPr lang="en-CA" sz="3300" b="0" dirty="0" err="1">
                          <a:latin typeface="Coptic1" pitchFamily="2" charset="0"/>
                        </a:rPr>
                        <a:t>qaron</a:t>
                      </a:r>
                      <a:r>
                        <a:rPr lang="en-CA" sz="3300" b="0" dirty="0">
                          <a:latin typeface="Coptic1" pitchFamily="2" charset="0"/>
                        </a:rPr>
                        <a:t> : </a:t>
                      </a:r>
                      <a:r>
                        <a:rPr lang="en-CA" sz="3300" b="0" dirty="0" err="1">
                          <a:latin typeface="Coptic1" pitchFamily="2" charset="0"/>
                        </a:rPr>
                        <a:t>n~tefcwtem</a:t>
                      </a:r>
                      <a:r>
                        <a:rPr lang="en-CA" sz="3300" b="0" baseline="0" dirty="0">
                          <a:latin typeface="Coptic1" pitchFamily="2" charset="0"/>
                        </a:rPr>
                        <a:t> </a:t>
                      </a:r>
                      <a:r>
                        <a:rPr lang="en-CA" sz="3300" b="0" dirty="0" err="1">
                          <a:latin typeface="Coptic1" pitchFamily="2" charset="0"/>
                        </a:rPr>
                        <a:t>e~ron</a:t>
                      </a:r>
                      <a:r>
                        <a:rPr lang="en-CA" sz="3300" b="0" dirty="0">
                          <a:latin typeface="Coptic1" pitchFamily="2" charset="0"/>
                        </a:rPr>
                        <a:t> : </a:t>
                      </a:r>
                      <a:r>
                        <a:rPr lang="en-CA" sz="3300" b="0" dirty="0" err="1">
                          <a:latin typeface="Coptic1" pitchFamily="2" charset="0"/>
                        </a:rPr>
                        <a:t>n~teferbo</a:t>
                      </a:r>
                      <a:r>
                        <a:rPr lang="en-CA" sz="3300" b="0" dirty="0">
                          <a:latin typeface="Coptic1" pitchFamily="2" charset="0"/>
                        </a:rPr>
                        <a:t>/~yin </a:t>
                      </a:r>
                      <a:r>
                        <a:rPr lang="en-CA" sz="3300" b="0" dirty="0" err="1">
                          <a:latin typeface="Coptic1" pitchFamily="2" charset="0"/>
                        </a:rPr>
                        <a:t>e~ron</a:t>
                      </a:r>
                      <a:r>
                        <a:rPr lang="en-CA" sz="3300" b="0" dirty="0">
                          <a:latin typeface="Coptic1" pitchFamily="2" charset="0"/>
                        </a:rPr>
                        <a:t> : </a:t>
                      </a:r>
                      <a:r>
                        <a:rPr lang="en-CA" sz="3300" b="0" dirty="0" err="1">
                          <a:latin typeface="Coptic1" pitchFamily="2" charset="0"/>
                        </a:rPr>
                        <a:t>n~tef</a:t>
                      </a:r>
                      <a:r>
                        <a:rPr lang="en-CA" sz="3300" b="0" dirty="0">
                          <a:latin typeface="Coptic1" pitchFamily="2" charset="0"/>
                        </a:rPr>
                        <a:t>[</a:t>
                      </a:r>
                      <a:r>
                        <a:rPr lang="en-CA" sz="3300" b="0" dirty="0" err="1">
                          <a:latin typeface="Coptic1" pitchFamily="2" charset="0"/>
                        </a:rPr>
                        <a:t>i</a:t>
                      </a:r>
                      <a:r>
                        <a:rPr lang="en-CA" sz="3300" b="0" dirty="0">
                          <a:latin typeface="Coptic1" pitchFamily="2" charset="0"/>
                        </a:rPr>
                        <a:t> </a:t>
                      </a:r>
                      <a:r>
                        <a:rPr lang="en-CA" sz="3300" b="0" dirty="0" err="1">
                          <a:latin typeface="Coptic1" pitchFamily="2" charset="0"/>
                        </a:rPr>
                        <a:t>n~ni</a:t>
                      </a:r>
                      <a:r>
                        <a:rPr lang="en-CA" sz="3300" b="0" dirty="0">
                          <a:latin typeface="Coptic1" pitchFamily="2" charset="0"/>
                        </a:rPr>
                        <a:t>]ho </a:t>
                      </a:r>
                      <a:r>
                        <a:rPr lang="en-CA" sz="3300" b="0" dirty="0" err="1">
                          <a:latin typeface="Coptic1" pitchFamily="2" charset="0"/>
                        </a:rPr>
                        <a:t>nem</a:t>
                      </a:r>
                      <a:r>
                        <a:rPr lang="en-CA" sz="3300" b="0" baseline="0" dirty="0">
                          <a:latin typeface="Coptic1" pitchFamily="2" charset="0"/>
                        </a:rPr>
                        <a:t> </a:t>
                      </a:r>
                      <a:r>
                        <a:rPr lang="en-CA" sz="3300" b="0" dirty="0" err="1">
                          <a:latin typeface="Coptic1" pitchFamily="2" charset="0"/>
                        </a:rPr>
                        <a:t>nitwbh</a:t>
                      </a:r>
                      <a:r>
                        <a:rPr lang="en-CA" sz="3300" b="0" dirty="0">
                          <a:latin typeface="Coptic1" pitchFamily="2" charset="0"/>
                        </a:rPr>
                        <a:t> </a:t>
                      </a:r>
                      <a:r>
                        <a:rPr lang="en-CA" sz="3300" b="0" dirty="0" err="1">
                          <a:latin typeface="Coptic1" pitchFamily="2" charset="0"/>
                        </a:rPr>
                        <a:t>n~te</a:t>
                      </a:r>
                      <a:r>
                        <a:rPr lang="en-CA" sz="3300" b="0" dirty="0">
                          <a:latin typeface="Coptic1" pitchFamily="2" charset="0"/>
                        </a:rPr>
                        <a:t> n/</a:t>
                      </a:r>
                      <a:r>
                        <a:rPr lang="en-CA" sz="3300" b="0" dirty="0" err="1">
                          <a:latin typeface="Coptic1" pitchFamily="2" charset="0"/>
                        </a:rPr>
                        <a:t>e~youab</a:t>
                      </a:r>
                      <a:r>
                        <a:rPr lang="en-CA" sz="3300" b="0" dirty="0">
                          <a:latin typeface="Coptic1" pitchFamily="2" charset="0"/>
                        </a:rPr>
                        <a:t> </a:t>
                      </a:r>
                      <a:r>
                        <a:rPr lang="en-CA" sz="3300" b="0" dirty="0" err="1">
                          <a:latin typeface="Coptic1" pitchFamily="2" charset="0"/>
                        </a:rPr>
                        <a:t>n~taf</a:t>
                      </a:r>
                      <a:r>
                        <a:rPr lang="en-CA" sz="3300" b="0" dirty="0">
                          <a:latin typeface="Coptic1" pitchFamily="2" charset="0"/>
                        </a:rPr>
                        <a:t> </a:t>
                      </a:r>
                      <a:r>
                        <a:rPr lang="en-CA" sz="3300" b="0" dirty="0" err="1">
                          <a:latin typeface="Coptic1" pitchFamily="2" charset="0"/>
                        </a:rPr>
                        <a:t>n~totou</a:t>
                      </a:r>
                      <a:r>
                        <a:rPr lang="en-CA" sz="3300" b="0" baseline="0" dirty="0">
                          <a:latin typeface="Coptic1" pitchFamily="2" charset="0"/>
                        </a:rPr>
                        <a:t> </a:t>
                      </a:r>
                      <a:r>
                        <a:rPr lang="en-CA" sz="3300" b="0" dirty="0" err="1">
                          <a:latin typeface="Coptic1" pitchFamily="2" charset="0"/>
                        </a:rPr>
                        <a:t>e~h~r</a:t>
                      </a:r>
                      <a:r>
                        <a:rPr lang="en-CA" sz="3300" b="0" dirty="0">
                          <a:latin typeface="Coptic1" pitchFamily="2" charset="0"/>
                        </a:rPr>
                        <a:t>/</a:t>
                      </a:r>
                      <a:r>
                        <a:rPr lang="en-CA" sz="3300" b="0" dirty="0" err="1">
                          <a:latin typeface="Coptic1" pitchFamily="2" charset="0"/>
                        </a:rPr>
                        <a:t>i</a:t>
                      </a:r>
                      <a:r>
                        <a:rPr lang="en-CA" sz="3300" b="0" dirty="0">
                          <a:latin typeface="Coptic1" pitchFamily="2" charset="0"/>
                        </a:rPr>
                        <a:t> </a:t>
                      </a:r>
                      <a:r>
                        <a:rPr lang="en-CA" sz="3300" b="0" dirty="0" err="1">
                          <a:latin typeface="Coptic1" pitchFamily="2" charset="0"/>
                        </a:rPr>
                        <a:t>e~jwn</a:t>
                      </a:r>
                      <a:r>
                        <a:rPr lang="en-CA" sz="3300" b="0" dirty="0">
                          <a:latin typeface="Coptic1" pitchFamily="2" charset="0"/>
                        </a:rPr>
                        <a:t> </a:t>
                      </a:r>
                      <a:r>
                        <a:rPr lang="en-CA" sz="3300" b="0" dirty="0" err="1">
                          <a:latin typeface="Coptic1" pitchFamily="2" charset="0"/>
                        </a:rPr>
                        <a:t>e~pia~gayon</a:t>
                      </a:r>
                      <a:r>
                        <a:rPr lang="en-CA" sz="3300" b="0" dirty="0">
                          <a:latin typeface="Coptic1" pitchFamily="2" charset="0"/>
                        </a:rPr>
                        <a:t> </a:t>
                      </a:r>
                      <a:r>
                        <a:rPr lang="en-CA" sz="3300" b="0" dirty="0" err="1">
                          <a:latin typeface="Coptic1" pitchFamily="2" charset="0"/>
                        </a:rPr>
                        <a:t>n~c</a:t>
                      </a:r>
                      <a:r>
                        <a:rPr lang="en-CA" sz="3300" b="0" dirty="0">
                          <a:latin typeface="Coptic1" pitchFamily="2" charset="0"/>
                        </a:rPr>
                        <a:t>/</a:t>
                      </a:r>
                      <a:r>
                        <a:rPr lang="en-CA" sz="3300" b="0" dirty="0" err="1">
                          <a:latin typeface="Coptic1" pitchFamily="2" charset="0"/>
                        </a:rPr>
                        <a:t>ou</a:t>
                      </a:r>
                      <a:r>
                        <a:rPr lang="en-CA" sz="3300" b="0" dirty="0">
                          <a:latin typeface="Coptic1" pitchFamily="2" charset="0"/>
                        </a:rPr>
                        <a:t> </a:t>
                      </a:r>
                      <a:r>
                        <a:rPr lang="en-CA" sz="3300" b="0" dirty="0" err="1">
                          <a:latin typeface="Coptic1" pitchFamily="2" charset="0"/>
                        </a:rPr>
                        <a:t>niben</a:t>
                      </a:r>
                      <a:r>
                        <a:rPr lang="en-CA" sz="3300" b="0" dirty="0">
                          <a:latin typeface="Coptic1" pitchFamily="2" charset="0"/>
                        </a:rPr>
                        <a:t> : </a:t>
                      </a:r>
                      <a:endParaRPr lang="en-CA" sz="3300" b="0" kern="1200" dirty="0">
                        <a:solidFill>
                          <a:schemeClr val="tx1"/>
                        </a:solidFill>
                        <a:latin typeface="Coptic1" pitchFamily="2" charset="0"/>
                        <a:ea typeface="+mn-ea"/>
                        <a:cs typeface="+mn-cs"/>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charset="0"/>
                          <a:cs typeface="Arial" charset="0"/>
                        </a:rPr>
                        <a:t>Implorez pour que Dieu ait pitié de nous, qu’Il soit compatissant envers nous, nous écoute et nous aide, qu’Il agrée les demandes et les supplications que ses Saints Lui adressent continuellement en notre faveur,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700" b="0" i="0" u="none" strike="noStrike" cap="none" normalizeH="0" baseline="0" dirty="0">
                          <a:ln>
                            <a:noFill/>
                          </a:ln>
                          <a:solidFill>
                            <a:schemeClr val="tx1"/>
                          </a:solidFill>
                          <a:effectLst/>
                          <a:latin typeface="Arial" charset="0"/>
                          <a:cs typeface="Arial" charset="0"/>
                        </a:rPr>
                        <a:t>اُطْلُبُوا لِكَيْ يَرْحَمَنَا اللهُ، </a:t>
                      </a:r>
                      <a:r>
                        <a:rPr kumimoji="0" lang="ar-SA" sz="3700" b="0" i="0" u="none" strike="noStrike" cap="none" normalizeH="0" baseline="0" dirty="0" err="1">
                          <a:ln>
                            <a:noFill/>
                          </a:ln>
                          <a:solidFill>
                            <a:schemeClr val="tx1"/>
                          </a:solidFill>
                          <a:effectLst/>
                          <a:latin typeface="Arial" charset="0"/>
                          <a:cs typeface="Arial" charset="0"/>
                        </a:rPr>
                        <a:t>وَيَتَرَاءَفَ</a:t>
                      </a:r>
                      <a:r>
                        <a:rPr kumimoji="0" lang="ar-SA" sz="3700" b="0" i="0" u="none" strike="noStrike" cap="none" normalizeH="0" baseline="0" dirty="0">
                          <a:ln>
                            <a:noFill/>
                          </a:ln>
                          <a:solidFill>
                            <a:schemeClr val="tx1"/>
                          </a:solidFill>
                          <a:effectLst/>
                          <a:latin typeface="Arial" charset="0"/>
                          <a:cs typeface="Arial" charset="0"/>
                        </a:rPr>
                        <a:t> عَلَيْنَا، وَيَسْمَعَنَا، وَيُعِينَنَا، وَيَقْبَلَ </a:t>
                      </a:r>
                      <a:r>
                        <a:rPr kumimoji="0" lang="ar-SA" sz="3700" b="0" i="0" u="none" strike="noStrike" cap="none" normalizeH="0" baseline="0" dirty="0" err="1">
                          <a:ln>
                            <a:noFill/>
                          </a:ln>
                          <a:solidFill>
                            <a:schemeClr val="tx1"/>
                          </a:solidFill>
                          <a:effectLst/>
                          <a:latin typeface="Arial" charset="0"/>
                          <a:cs typeface="Arial" charset="0"/>
                        </a:rPr>
                        <a:t>سُؤَالَاتِ</a:t>
                      </a:r>
                      <a:r>
                        <a:rPr kumimoji="0" lang="ar-SA" sz="3700" b="0" i="0" u="none" strike="noStrike" cap="none" normalizeH="0" baseline="0" dirty="0">
                          <a:ln>
                            <a:noFill/>
                          </a:ln>
                          <a:solidFill>
                            <a:schemeClr val="tx1"/>
                          </a:solidFill>
                          <a:effectLst/>
                          <a:latin typeface="Arial" charset="0"/>
                          <a:cs typeface="Arial" charset="0"/>
                        </a:rPr>
                        <a:t> وَطَلَبَاتِ </a:t>
                      </a:r>
                      <a:r>
                        <a:rPr kumimoji="0" lang="ar-SA" sz="3700" b="0" i="0" u="none" strike="noStrike" cap="none" normalizeH="0" baseline="0" dirty="0" err="1">
                          <a:ln>
                            <a:noFill/>
                          </a:ln>
                          <a:solidFill>
                            <a:schemeClr val="tx1"/>
                          </a:solidFill>
                          <a:effectLst/>
                          <a:latin typeface="Arial" charset="0"/>
                          <a:cs typeface="Arial" charset="0"/>
                        </a:rPr>
                        <a:t>قِدِّيسِيهِمْ</a:t>
                      </a:r>
                      <a:r>
                        <a:rPr kumimoji="0" lang="ar-SA" sz="3700" b="0" i="0" u="none" strike="noStrike" cap="none" normalizeH="0" baseline="0" dirty="0">
                          <a:ln>
                            <a:noFill/>
                          </a:ln>
                          <a:solidFill>
                            <a:schemeClr val="tx1"/>
                          </a:solidFill>
                          <a:effectLst/>
                          <a:latin typeface="Arial" charset="0"/>
                          <a:cs typeface="Arial" charset="0"/>
                        </a:rPr>
                        <a:t> بِالصَّلاَحِ عَنَّا فِي كُلِّ حِينٍ،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1898544"/>
                  </a:ext>
                </a:extLst>
              </a:tr>
            </a:tbl>
          </a:graphicData>
        </a:graphic>
      </p:graphicFrame>
    </p:spTree>
    <p:extLst>
      <p:ext uri="{BB962C8B-B14F-4D97-AF65-F5344CB8AC3E}">
        <p14:creationId xmlns:p14="http://schemas.microsoft.com/office/powerpoint/2010/main" val="2810175565"/>
      </p:ext>
    </p:extLst>
  </p:cSld>
  <p:clrMapOvr>
    <a:masterClrMapping/>
  </p:clrMapOvr>
  <p:transition/>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250E16B2-6D68-87B0-70EA-CB1BDBD3CB6E}"/>
              </a:ext>
            </a:extLst>
          </p:cNvPr>
          <p:cNvGraphicFramePr>
            <a:graphicFrameLocks noGrp="1"/>
          </p:cNvGraphicFramePr>
          <p:nvPr/>
        </p:nvGraphicFramePr>
        <p:xfrm>
          <a:off x="0" y="0"/>
          <a:ext cx="12192000" cy="6725920"/>
        </p:xfrm>
        <a:graphic>
          <a:graphicData uri="http://schemas.openxmlformats.org/drawingml/2006/table">
            <a:tbl>
              <a:tblPr firstRow="1" bandRow="1">
                <a:tableStyleId>{2D5ABB26-0587-4C30-8999-92F81FD0307C}</a:tableStyleId>
              </a:tblPr>
              <a:tblGrid>
                <a:gridCol w="4521200">
                  <a:extLst>
                    <a:ext uri="{9D8B030D-6E8A-4147-A177-3AD203B41FA5}">
                      <a16:colId xmlns:a16="http://schemas.microsoft.com/office/drawing/2014/main" val="3633915139"/>
                    </a:ext>
                  </a:extLst>
                </a:gridCol>
                <a:gridCol w="4318000">
                  <a:extLst>
                    <a:ext uri="{9D8B030D-6E8A-4147-A177-3AD203B41FA5}">
                      <a16:colId xmlns:a16="http://schemas.microsoft.com/office/drawing/2014/main" val="4029979771"/>
                    </a:ext>
                  </a:extLst>
                </a:gridCol>
                <a:gridCol w="3352800">
                  <a:extLst>
                    <a:ext uri="{9D8B030D-6E8A-4147-A177-3AD203B41FA5}">
                      <a16:colId xmlns:a16="http://schemas.microsoft.com/office/drawing/2014/main" val="1935827049"/>
                    </a:ext>
                  </a:extLst>
                </a:gridCol>
              </a:tblGrid>
              <a:tr h="6725920">
                <a:tc>
                  <a:txBody>
                    <a:bodyPr/>
                    <a:lstStyle/>
                    <a:p>
                      <a:pPr algn="just"/>
                      <a:r>
                        <a:rPr kumimoji="0" lang="en-US" sz="3500" b="0" i="0" u="none" strike="noStrike" cap="none" normalizeH="0" baseline="0" dirty="0" err="1">
                          <a:ln>
                            <a:noFill/>
                          </a:ln>
                          <a:solidFill>
                            <a:schemeClr val="tx1"/>
                          </a:solidFill>
                          <a:effectLst/>
                          <a:latin typeface="Coptic1" pitchFamily="2" charset="0"/>
                          <a:cs typeface="Arial" pitchFamily="34" charset="0"/>
                        </a:rPr>
                        <a:t>N~tefa~reh</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e~p~wnq</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nem</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p~taho</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e~ratf</a:t>
                      </a:r>
                      <a:r>
                        <a:rPr kumimoji="0" lang="en-US" sz="3500" b="0" i="0" u="none" strike="noStrike" cap="none" normalizeH="0" baseline="0" dirty="0">
                          <a:ln>
                            <a:noFill/>
                          </a:ln>
                          <a:solidFill>
                            <a:schemeClr val="tx1"/>
                          </a:solidFill>
                          <a:effectLst/>
                          <a:latin typeface="Coptic1" pitchFamily="2" charset="0"/>
                          <a:cs typeface="Arial" pitchFamily="34" charset="0"/>
                        </a:rPr>
                        <a:t> : </a:t>
                      </a:r>
                      <a:r>
                        <a:rPr kumimoji="0" lang="en-US" sz="3500" b="0" i="0" u="none" strike="noStrike" cap="none" normalizeH="0" baseline="0" dirty="0" err="1">
                          <a:ln>
                            <a:noFill/>
                          </a:ln>
                          <a:solidFill>
                            <a:schemeClr val="tx1"/>
                          </a:solidFill>
                          <a:effectLst/>
                          <a:latin typeface="Coptic1" pitchFamily="2" charset="0"/>
                          <a:cs typeface="Arial" pitchFamily="34" charset="0"/>
                        </a:rPr>
                        <a:t>m~peniwt</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ettai</a:t>
                      </a:r>
                      <a:r>
                        <a:rPr kumimoji="0" lang="en-US" sz="3500" b="0" i="0" u="none" strike="noStrike" cap="none" normalizeH="0" baseline="0" dirty="0">
                          <a:ln>
                            <a:noFill/>
                          </a:ln>
                          <a:solidFill>
                            <a:schemeClr val="tx1"/>
                          </a:solidFill>
                          <a:effectLst/>
                          <a:latin typeface="Coptic1" pitchFamily="2" charset="0"/>
                          <a:cs typeface="Arial" pitchFamily="34" charset="0"/>
                        </a:rPr>
                        <a:t>/~out </a:t>
                      </a:r>
                      <a:r>
                        <a:rPr kumimoji="0" lang="en-US" sz="3500" b="0" i="0" u="none" strike="noStrike" cap="none" normalizeH="0" baseline="0" dirty="0" err="1">
                          <a:ln>
                            <a:noFill/>
                          </a:ln>
                          <a:solidFill>
                            <a:schemeClr val="tx1"/>
                          </a:solidFill>
                          <a:effectLst/>
                          <a:latin typeface="Coptic1" pitchFamily="2" charset="0"/>
                          <a:cs typeface="Arial" pitchFamily="34" charset="0"/>
                        </a:rPr>
                        <a:t>n~ar</a:t>
                      </a:r>
                      <a:r>
                        <a:rPr kumimoji="0" lang="en-US" sz="3500" b="0" i="0" u="none" strike="noStrike" cap="none" normalizeH="0" baseline="0" dirty="0">
                          <a:ln>
                            <a:noFill/>
                          </a:ln>
                          <a:solidFill>
                            <a:schemeClr val="tx1"/>
                          </a:solidFill>
                          <a:effectLst/>
                          <a:latin typeface="Coptic1" pitchFamily="2" charset="0"/>
                          <a:cs typeface="Arial" pitchFamily="34" charset="0"/>
                        </a:rPr>
                        <a:t>,/</a:t>
                      </a:r>
                      <a:r>
                        <a:rPr kumimoji="0" lang="en-US" sz="3500" b="0" i="0" u="none" strike="noStrike" cap="none" normalizeH="0" baseline="0" dirty="0" err="1">
                          <a:ln>
                            <a:noFill/>
                          </a:ln>
                          <a:solidFill>
                            <a:schemeClr val="tx1"/>
                          </a:solidFill>
                          <a:effectLst/>
                          <a:latin typeface="Coptic1" pitchFamily="2" charset="0"/>
                          <a:cs typeface="Arial" pitchFamily="34" charset="0"/>
                        </a:rPr>
                        <a:t>e~reuc</a:t>
                      </a:r>
                      <a:r>
                        <a:rPr kumimoji="0" lang="en-US" sz="3500" b="0" i="0" u="none" strike="noStrike" cap="none" normalizeH="0" baseline="0" dirty="0">
                          <a:ln>
                            <a:noFill/>
                          </a:ln>
                          <a:solidFill>
                            <a:schemeClr val="tx1"/>
                          </a:solidFill>
                          <a:effectLst/>
                          <a:latin typeface="Coptic1" pitchFamily="2" charset="0"/>
                          <a:cs typeface="Arial" pitchFamily="34" charset="0"/>
                        </a:rPr>
                        <a:t> papa abba </a:t>
                      </a:r>
                      <a:r>
                        <a:rPr kumimoji="0" lang="en-US" sz="3500" b="0" i="0" u="none" strike="noStrike" cap="none" normalizeH="0" baseline="0" dirty="0" err="1">
                          <a:ln>
                            <a:noFill/>
                          </a:ln>
                          <a:solidFill>
                            <a:schemeClr val="tx1"/>
                          </a:solidFill>
                          <a:effectLst/>
                          <a:latin typeface="Coptic1" pitchFamily="2" charset="0"/>
                          <a:cs typeface="Arial" pitchFamily="34" charset="0"/>
                        </a:rPr>
                        <a:t>Tawadroc</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pimahc~nau</a:t>
                      </a:r>
                      <a:r>
                        <a:rPr kumimoji="0" lang="en-US" sz="3500" b="0" i="0" u="none" strike="noStrike" cap="none" normalizeH="0" baseline="0" dirty="0">
                          <a:ln>
                            <a:noFill/>
                          </a:ln>
                          <a:solidFill>
                            <a:schemeClr val="tx1"/>
                          </a:solidFill>
                          <a:effectLst/>
                          <a:latin typeface="Coptic1" pitchFamily="2" charset="0"/>
                          <a:cs typeface="Arial" pitchFamily="34" charset="0"/>
                        </a:rPr>
                        <a:t> : </a:t>
                      </a:r>
                      <a:r>
                        <a:rPr kumimoji="0" lang="en-US" sz="3500" b="0" i="0" u="none" strike="noStrike" cap="none" normalizeH="0" baseline="0" dirty="0" err="1">
                          <a:ln>
                            <a:noFill/>
                          </a:ln>
                          <a:solidFill>
                            <a:schemeClr val="tx1"/>
                          </a:solidFill>
                          <a:effectLst/>
                          <a:latin typeface="Coptic1" pitchFamily="2" charset="0"/>
                          <a:cs typeface="Arial" pitchFamily="34" charset="0"/>
                        </a:rPr>
                        <a:t>nem</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pefkes~v</a:t>
                      </a:r>
                      <a:r>
                        <a:rPr kumimoji="0" lang="en-US" sz="3500" b="0" i="0" u="none" strike="noStrike" cap="none" normalizeH="0" baseline="0" dirty="0">
                          <a:ln>
                            <a:noFill/>
                          </a:ln>
                          <a:solidFill>
                            <a:schemeClr val="tx1"/>
                          </a:solidFill>
                          <a:effectLst/>
                          <a:latin typeface="Coptic1" pitchFamily="2" charset="0"/>
                          <a:cs typeface="Arial" pitchFamily="34" charset="0"/>
                        </a:rPr>
                        <a:t>/r </a:t>
                      </a:r>
                      <a:r>
                        <a:rPr kumimoji="0" lang="en-US" sz="3500" b="0" i="0" u="none" strike="noStrike" cap="none" normalizeH="0" baseline="0" dirty="0" err="1">
                          <a:ln>
                            <a:noFill/>
                          </a:ln>
                          <a:solidFill>
                            <a:schemeClr val="tx1"/>
                          </a:solidFill>
                          <a:effectLst/>
                          <a:latin typeface="Coptic1" pitchFamily="2" charset="0"/>
                          <a:cs typeface="Arial" pitchFamily="34" charset="0"/>
                        </a:rPr>
                        <a:t>n~litourgoc</a:t>
                      </a:r>
                      <a:r>
                        <a:rPr kumimoji="0" lang="en-US" sz="3500" b="0" i="0" u="none" strike="noStrike" cap="none" normalizeH="0" baseline="0" dirty="0">
                          <a:ln>
                            <a:noFill/>
                          </a:ln>
                          <a:solidFill>
                            <a:schemeClr val="tx1"/>
                          </a:solidFill>
                          <a:effectLst/>
                          <a:latin typeface="Coptic1" pitchFamily="2" charset="0"/>
                          <a:cs typeface="Arial" pitchFamily="34" charset="0"/>
                        </a:rPr>
                        <a:t> : </a:t>
                      </a:r>
                      <a:r>
                        <a:rPr kumimoji="0" lang="en-US" sz="3500" b="0" i="0" u="none" strike="noStrike" cap="none" normalizeH="0" baseline="0" dirty="0" err="1">
                          <a:ln>
                            <a:noFill/>
                          </a:ln>
                          <a:solidFill>
                            <a:schemeClr val="tx1"/>
                          </a:solidFill>
                          <a:effectLst/>
                          <a:latin typeface="Coptic1" pitchFamily="2" charset="0"/>
                          <a:cs typeface="Arial" pitchFamily="34" charset="0"/>
                        </a:rPr>
                        <a:t>peniwt</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n~e~pickopoc</a:t>
                      </a:r>
                      <a:r>
                        <a:rPr kumimoji="0" lang="en-US" sz="3500" b="0" i="0" u="none" strike="noStrike" cap="none" normalizeH="0" baseline="0" dirty="0">
                          <a:ln>
                            <a:noFill/>
                          </a:ln>
                          <a:solidFill>
                            <a:schemeClr val="tx1"/>
                          </a:solidFill>
                          <a:effectLst/>
                          <a:latin typeface="Coptic1" pitchFamily="2" charset="0"/>
                          <a:cs typeface="Arial" pitchFamily="34" charset="0"/>
                        </a:rPr>
                        <a:t> abba Mark : </a:t>
                      </a:r>
                      <a:r>
                        <a:rPr kumimoji="0" lang="en-US" sz="3500" b="0" i="0" u="none" strike="noStrike" cap="none" normalizeH="0" baseline="0" dirty="0" err="1">
                          <a:ln>
                            <a:noFill/>
                          </a:ln>
                          <a:solidFill>
                            <a:schemeClr val="tx1"/>
                          </a:solidFill>
                          <a:effectLst/>
                          <a:latin typeface="Coptic1" pitchFamily="2" charset="0"/>
                          <a:cs typeface="Arial" pitchFamily="34" charset="0"/>
                        </a:rPr>
                        <a:t>n~tef,a</a:t>
                      </a:r>
                      <a:r>
                        <a:rPr kumimoji="0" lang="en-US" sz="3500" b="0" i="0" u="none" strike="noStrike" cap="none" normalizeH="0" baseline="0" dirty="0">
                          <a:ln>
                            <a:noFill/>
                          </a:ln>
                          <a:solidFill>
                            <a:schemeClr val="tx1"/>
                          </a:solidFill>
                          <a:effectLst/>
                          <a:latin typeface="Coptic1" pitchFamily="2" charset="0"/>
                          <a:cs typeface="Arial" pitchFamily="34" charset="0"/>
                        </a:rPr>
                        <a:t> </a:t>
                      </a:r>
                      <a:r>
                        <a:rPr kumimoji="0" lang="en-US" sz="3500" b="0" i="0" u="none" strike="noStrike" cap="none" normalizeH="0" baseline="0" dirty="0" err="1">
                          <a:ln>
                            <a:noFill/>
                          </a:ln>
                          <a:solidFill>
                            <a:schemeClr val="tx1"/>
                          </a:solidFill>
                          <a:effectLst/>
                          <a:latin typeface="Coptic1" pitchFamily="2" charset="0"/>
                          <a:cs typeface="Arial" pitchFamily="34" charset="0"/>
                        </a:rPr>
                        <a:t>nennobi</a:t>
                      </a:r>
                      <a:r>
                        <a:rPr kumimoji="0" lang="en-US" sz="3500" b="0" i="0" u="none" strike="noStrike" cap="none" normalizeH="0" baseline="0" dirty="0">
                          <a:ln>
                            <a:noFill/>
                          </a:ln>
                          <a:solidFill>
                            <a:schemeClr val="tx1"/>
                          </a:solidFill>
                          <a:effectLst/>
                          <a:latin typeface="Coptic1" pitchFamily="2" charset="0"/>
                          <a:cs typeface="Arial" pitchFamily="34" charset="0"/>
                        </a:rPr>
                        <a:t> nan </a:t>
                      </a:r>
                      <a:r>
                        <a:rPr kumimoji="0" lang="en-US" sz="3500" b="0" i="0" u="none" strike="noStrike" cap="none" normalizeH="0" baseline="0" dirty="0" err="1">
                          <a:ln>
                            <a:noFill/>
                          </a:ln>
                          <a:solidFill>
                            <a:schemeClr val="tx1"/>
                          </a:solidFill>
                          <a:effectLst/>
                          <a:latin typeface="Coptic1" pitchFamily="2" charset="0"/>
                          <a:cs typeface="Arial" pitchFamily="34" charset="0"/>
                        </a:rPr>
                        <a:t>e~bol</a:t>
                      </a:r>
                      <a:r>
                        <a:rPr kumimoji="0" lang="en-US" sz="3500" b="0" i="0" u="none" strike="noStrike" cap="none" normalizeH="0" baseline="0" dirty="0">
                          <a:ln>
                            <a:noFill/>
                          </a:ln>
                          <a:solidFill>
                            <a:schemeClr val="tx1"/>
                          </a:solidFill>
                          <a:effectLst/>
                          <a:latin typeface="Coptic1" pitchFamily="2" charset="0"/>
                          <a:cs typeface="Arial" pitchFamily="34" charset="0"/>
                        </a:rPr>
                        <a:t>. </a:t>
                      </a:r>
                    </a:p>
                  </a:txBody>
                  <a:tcPr marL="121920" marR="121920" marT="60960" marB="60960"/>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fr-FR" sz="3300" b="0" i="0" u="none" strike="noStrike" cap="none" normalizeH="0" baseline="0" dirty="0">
                          <a:ln>
                            <a:noFill/>
                          </a:ln>
                          <a:solidFill>
                            <a:schemeClr val="tx1"/>
                          </a:solidFill>
                          <a:effectLst/>
                          <a:latin typeface="Arial" charset="0"/>
                          <a:cs typeface="Arial" charset="0"/>
                        </a:rPr>
                        <a:t>Et qu'Il garde la vie et le relèvement de notre bienheureux père, le grand prêtre, le pape </a:t>
                      </a:r>
                      <a:r>
                        <a:rPr kumimoji="0" lang="fr-FR" sz="3300" b="0" i="0" u="none" strike="noStrike" cap="none" normalizeH="0" baseline="0" dirty="0" err="1">
                          <a:ln>
                            <a:noFill/>
                          </a:ln>
                          <a:solidFill>
                            <a:schemeClr val="tx1"/>
                          </a:solidFill>
                          <a:effectLst/>
                          <a:latin typeface="Arial" charset="0"/>
                          <a:cs typeface="Arial" charset="0"/>
                        </a:rPr>
                        <a:t>abba</a:t>
                      </a:r>
                      <a:r>
                        <a:rPr kumimoji="0" lang="fr-FR" sz="3300" b="0" i="0" u="none" strike="noStrike" cap="none" normalizeH="0" baseline="0" dirty="0">
                          <a:ln>
                            <a:noFill/>
                          </a:ln>
                          <a:solidFill>
                            <a:schemeClr val="tx1"/>
                          </a:solidFill>
                          <a:effectLst/>
                          <a:latin typeface="Arial" charset="0"/>
                          <a:cs typeface="Arial" charset="0"/>
                        </a:rPr>
                        <a:t> </a:t>
                      </a:r>
                      <a:r>
                        <a:rPr kumimoji="0" lang="fr-FR" sz="3300" b="0" i="0" u="none" strike="noStrike" cap="none" normalizeH="0" baseline="0" dirty="0" err="1">
                          <a:ln>
                            <a:noFill/>
                          </a:ln>
                          <a:solidFill>
                            <a:schemeClr val="tx1"/>
                          </a:solidFill>
                          <a:effectLst/>
                          <a:latin typeface="Arial" charset="0"/>
                          <a:cs typeface="Arial" charset="0"/>
                        </a:rPr>
                        <a:t>Tawadros</a:t>
                      </a:r>
                      <a:r>
                        <a:rPr kumimoji="0" lang="fr-FR" sz="3300" b="0" i="0" u="none" strike="noStrike" cap="none" normalizeH="0" baseline="0" dirty="0">
                          <a:ln>
                            <a:noFill/>
                          </a:ln>
                          <a:solidFill>
                            <a:schemeClr val="tx1"/>
                          </a:solidFill>
                          <a:effectLst/>
                          <a:latin typeface="Arial" charset="0"/>
                          <a:cs typeface="Arial" charset="0"/>
                        </a:rPr>
                        <a:t> </a:t>
                      </a:r>
                      <a:r>
                        <a:rPr kumimoji="0" lang="fr-FR" sz="3300" b="0" i="0" u="none" strike="noStrike" cap="none" normalizeH="0" baseline="0" dirty="0" err="1">
                          <a:ln>
                            <a:noFill/>
                          </a:ln>
                          <a:solidFill>
                            <a:schemeClr val="tx1"/>
                          </a:solidFill>
                          <a:effectLst/>
                          <a:latin typeface="Arial" charset="0"/>
                          <a:cs typeface="Arial" charset="0"/>
                        </a:rPr>
                        <a:t>ll</a:t>
                      </a:r>
                      <a:r>
                        <a:rPr kumimoji="0" lang="fr-FR" sz="3300" b="0" i="0" u="none" strike="noStrike" cap="none" normalizeH="0" baseline="0" dirty="0">
                          <a:ln>
                            <a:noFill/>
                          </a:ln>
                          <a:solidFill>
                            <a:schemeClr val="tx1"/>
                          </a:solidFill>
                          <a:effectLst/>
                          <a:latin typeface="Arial" charset="0"/>
                          <a:cs typeface="Arial" charset="0"/>
                        </a:rPr>
                        <a:t>, et son partenaire dans le ministère apostolique, notre père l’évêque </a:t>
                      </a:r>
                      <a:r>
                        <a:rPr kumimoji="0" lang="fr-FR" sz="3300" b="0" i="0" u="none" strike="noStrike" cap="none" normalizeH="0" baseline="0" dirty="0" err="1">
                          <a:ln>
                            <a:noFill/>
                          </a:ln>
                          <a:solidFill>
                            <a:schemeClr val="tx1"/>
                          </a:solidFill>
                          <a:effectLst/>
                          <a:latin typeface="Arial" charset="0"/>
                          <a:cs typeface="Arial" charset="0"/>
                        </a:rPr>
                        <a:t>abba</a:t>
                      </a:r>
                      <a:r>
                        <a:rPr kumimoji="0" lang="fr-FR" sz="3300" b="0" i="0" u="none" strike="noStrike" cap="none" normalizeH="0" baseline="0" dirty="0">
                          <a:ln>
                            <a:noFill/>
                          </a:ln>
                          <a:solidFill>
                            <a:schemeClr val="tx1"/>
                          </a:solidFill>
                          <a:effectLst/>
                          <a:latin typeface="Arial" charset="0"/>
                          <a:cs typeface="Arial" charset="0"/>
                        </a:rPr>
                        <a:t> Marc, et qu'Il nous pardonne nos péchés. </a:t>
                      </a:r>
                    </a:p>
                  </a:txBody>
                  <a:tcPr marL="121920" marR="121920" marT="60960" marB="60960"/>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lang="ar-EG" sz="4000" dirty="0"/>
                        <a:t>وَأَنْ يَحْفَظَ حَيَاةَ وَقِيَامَ، أَبِينَا الْمُكَرَّمِ رَئِيسُ الْكَهَنَةِ الْبَابَا الأَنْبَا </a:t>
                      </a:r>
                      <a:r>
                        <a:rPr lang="ar-EG" sz="4000" dirty="0" err="1"/>
                        <a:t>تَوَاضْرُوسَ</a:t>
                      </a:r>
                      <a:r>
                        <a:rPr lang="ar-EG" sz="4000" dirty="0"/>
                        <a:t> </a:t>
                      </a:r>
                      <a:r>
                        <a:rPr lang="ar-EG" sz="4000" dirty="0" err="1"/>
                        <a:t>ٱلثَّانِي</a:t>
                      </a:r>
                      <a:r>
                        <a:rPr lang="ar-EG" sz="4000" dirty="0"/>
                        <a:t>، وَشَرِيكَهُ فِي الْخِدْمَةِ الرَّسُولِيَّةِ، أَبِينَا الأُسْقُفَ أَنْبَا مَارْك،</a:t>
                      </a:r>
                      <a:r>
                        <a:rPr lang="fr-FR" sz="4000" dirty="0"/>
                        <a:t> </a:t>
                      </a:r>
                      <a:r>
                        <a:rPr lang="ar-EG" sz="4000" dirty="0"/>
                        <a:t>وَيَغْفِرَ لَنَا خَطَايَانا. </a:t>
                      </a:r>
                    </a:p>
                  </a:txBody>
                  <a:tcPr marL="121920" marR="121920" marT="60960" marB="60960"/>
                </a:tc>
                <a:extLst>
                  <a:ext uri="{0D108BD9-81ED-4DB2-BD59-A6C34878D82A}">
                    <a16:rowId xmlns:a16="http://schemas.microsoft.com/office/drawing/2014/main" val="713582803"/>
                  </a:ext>
                </a:extLst>
              </a:tr>
            </a:tbl>
          </a:graphicData>
        </a:graphic>
      </p:graphicFrame>
      <p:sp>
        <p:nvSpPr>
          <p:cNvPr id="3" name="AutoShape 36">
            <a:hlinkClick r:id="rId2" action="ppaction://hlinksldjump" highlightClick="1"/>
            <a:extLst>
              <a:ext uri="{FF2B5EF4-FFF2-40B4-BE49-F238E27FC236}">
                <a16:creationId xmlns:a16="http://schemas.microsoft.com/office/drawing/2014/main" id="{D2A20240-F888-95F8-0CD6-854ED75BB3E2}"/>
              </a:ext>
            </a:extLst>
          </p:cNvPr>
          <p:cNvSpPr>
            <a:spLocks noChangeArrowheads="1"/>
          </p:cNvSpPr>
          <p:nvPr/>
        </p:nvSpPr>
        <p:spPr bwMode="auto">
          <a:xfrm>
            <a:off x="10363200" y="6434138"/>
            <a:ext cx="1828800" cy="423863"/>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4255900910"/>
      </p:ext>
    </p:extLst>
  </p:cSld>
  <p:clrMapOvr>
    <a:masterClrMapping/>
  </p:clrMapOvr>
  <p:transition/>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3653016389"/>
      </p:ext>
    </p:extLst>
  </p:cSld>
  <p:clrMapOvr>
    <a:masterClrMapping/>
  </p:clrMapOvr>
  <p:transition/>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51231" name="Group 31"/>
          <p:cNvGraphicFramePr>
            <a:graphicFrameLocks noGrp="1"/>
          </p:cNvGraphicFramePr>
          <p:nvPr/>
        </p:nvGraphicFramePr>
        <p:xfrm>
          <a:off x="0" y="521544"/>
          <a:ext cx="12192000" cy="5689600"/>
        </p:xfrm>
        <a:graphic>
          <a:graphicData uri="http://schemas.openxmlformats.org/drawingml/2006/table">
            <a:tbl>
              <a:tblPr/>
              <a:tblGrid>
                <a:gridCol w="7596553">
                  <a:extLst>
                    <a:ext uri="{9D8B030D-6E8A-4147-A177-3AD203B41FA5}">
                      <a16:colId xmlns:a16="http://schemas.microsoft.com/office/drawing/2014/main" val="20000"/>
                    </a:ext>
                  </a:extLst>
                </a:gridCol>
                <a:gridCol w="4595447">
                  <a:extLst>
                    <a:ext uri="{9D8B030D-6E8A-4147-A177-3AD203B41FA5}">
                      <a16:colId xmlns:a16="http://schemas.microsoft.com/office/drawing/2014/main" val="20001"/>
                    </a:ext>
                  </a:extLst>
                </a:gridCol>
              </a:tblGrid>
              <a:tr h="2438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Réjouissez-vous et soyez heureux Ô égyptiens,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et toutes ses contrées,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car l’Ami du genre humain t’as visité,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Lui Qui existe avant tous les temps. </a:t>
                      </a:r>
                      <a:endParaRPr kumimoji="0" lang="fr-CA" sz="3200" b="0" i="0" u="none" strike="noStrike" cap="none" normalizeH="0" baseline="0" dirty="0">
                        <a:ln>
                          <a:noFill/>
                        </a:ln>
                        <a:solidFill>
                          <a:schemeClr val="tx1"/>
                        </a:solidFill>
                        <a:effectLst/>
                        <a:latin typeface="Arial" charset="0"/>
                        <a:cs typeface="Arial" charset="0"/>
                      </a:endParaRPr>
                    </a:p>
                  </a:txBody>
                  <a:tcPr marL="144000" marR="144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افرحوا وتهلَّلوا يَا آل مصر،</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وكلَّ أقاليمها،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لأنه أتى إليكِ مُحب</a:t>
                      </a:r>
                      <a:r>
                        <a:rPr kumimoji="0" lang="fr-FR"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البشر،</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الكائن قَبلَ كل الدهور. </a:t>
                      </a:r>
                      <a:endParaRPr kumimoji="0" lang="en-US" sz="3700" b="0" i="0" u="none" strike="noStrike" cap="none" normalizeH="0" baseline="0" dirty="0">
                        <a:ln>
                          <a:noFill/>
                        </a:ln>
                        <a:solidFill>
                          <a:schemeClr val="tx1"/>
                        </a:solidFill>
                        <a:effectLst/>
                        <a:latin typeface="Arial" charset="0"/>
                        <a:cs typeface="Arial" charset="0"/>
                      </a:endParaRPr>
                    </a:p>
                  </a:txBody>
                  <a:tcPr marL="144000" marR="144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512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Avva_Marcos" panose="04020500000000000000" pitchFamily="82" charset="0"/>
                          <a:cs typeface="Arial" charset="0"/>
                        </a:rPr>
                        <a:t>R</a:t>
                      </a:r>
                      <a:r>
                        <a:rPr kumimoji="0" lang="en-US" sz="5300" b="0" i="0" u="none" strike="noStrike" cap="none" normalizeH="0" baseline="0" dirty="0">
                          <a:ln>
                            <a:noFill/>
                          </a:ln>
                          <a:solidFill>
                            <a:srgbClr val="FFFF00"/>
                          </a:solidFill>
                          <a:effectLst/>
                          <a:latin typeface="Coptic1" pitchFamily="2" charset="0"/>
                          <a:cs typeface="Arial" charset="0"/>
                        </a:rPr>
                        <a:t>asi </a:t>
                      </a:r>
                      <a:r>
                        <a:rPr kumimoji="0" lang="en-US" sz="5300" b="0" i="0" u="none" strike="noStrike" cap="none" normalizeH="0" baseline="0" dirty="0" err="1">
                          <a:ln>
                            <a:noFill/>
                          </a:ln>
                          <a:solidFill>
                            <a:srgbClr val="FFFF00"/>
                          </a:solidFill>
                          <a:effectLst/>
                          <a:latin typeface="Coptic1" pitchFamily="2" charset="0"/>
                          <a:cs typeface="Arial" charset="0"/>
                        </a:rPr>
                        <a:t>yel</a:t>
                      </a:r>
                      <a:r>
                        <a:rPr kumimoji="0" lang="en-US" sz="5300" b="0" i="0" u="none" strike="noStrike" cap="none" normalizeH="0" baseline="0" dirty="0">
                          <a:ln>
                            <a:noFill/>
                          </a:ln>
                          <a:solidFill>
                            <a:srgbClr val="FFFF00"/>
                          </a:solidFill>
                          <a:effectLst/>
                          <a:latin typeface="Coptic1" pitchFamily="2" charset="0"/>
                          <a:cs typeface="Arial" charset="0"/>
                        </a:rPr>
                        <a:t>/l w~ </a:t>
                      </a:r>
                      <a:r>
                        <a:rPr kumimoji="0" lang="en-US" sz="5300" b="0" i="0" u="none" strike="noStrike" cap="none" normalizeH="0" baseline="0" dirty="0" err="1">
                          <a:ln>
                            <a:noFill/>
                          </a:ln>
                          <a:solidFill>
                            <a:srgbClr val="FFFF00"/>
                          </a:solidFill>
                          <a:effectLst/>
                          <a:latin typeface="Coptic1" pitchFamily="2" charset="0"/>
                          <a:cs typeface="Arial" charset="0"/>
                        </a:rPr>
                        <a:t>niremn</a:t>
                      </a:r>
                      <a:r>
                        <a:rPr kumimoji="0" lang="en-US" sz="5300" b="0" i="0" u="none" strike="noStrike" cap="none" normalizeH="0" baseline="0" dirty="0">
                          <a:ln>
                            <a:noFill/>
                          </a:ln>
                          <a:solidFill>
                            <a:srgbClr val="FFFF00"/>
                          </a:solidFill>
                          <a:effectLst/>
                          <a:latin typeface="Coptic1" pitchFamily="2" charset="0"/>
                          <a:cs typeface="Arial" charset="0"/>
                        </a:rPr>
                        <a:t>~&lt;/mi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necyws</a:t>
                      </a:r>
                      <a:r>
                        <a:rPr kumimoji="0" lang="en-US" sz="5300" b="0" i="0" u="none" strike="noStrike" cap="none" normalizeH="0" baseline="0" dirty="0">
                          <a:ln>
                            <a:noFill/>
                          </a:ln>
                          <a:solidFill>
                            <a:srgbClr val="FFFF00"/>
                          </a:solidFill>
                          <a:effectLst/>
                          <a:latin typeface="Coptic1" pitchFamily="2" charset="0"/>
                          <a:cs typeface="Arial" charset="0"/>
                        </a:rPr>
                        <a:t> t/</a:t>
                      </a:r>
                      <a:r>
                        <a:rPr kumimoji="0" lang="en-US" sz="5300" b="0" i="0" u="none" strike="noStrike" cap="none" normalizeH="0" baseline="0" dirty="0" err="1">
                          <a:ln>
                            <a:noFill/>
                          </a:ln>
                          <a:solidFill>
                            <a:srgbClr val="FFFF00"/>
                          </a:solidFill>
                          <a:effectLst/>
                          <a:latin typeface="Coptic1" pitchFamily="2" charset="0"/>
                          <a:cs typeface="Arial" charset="0"/>
                        </a:rPr>
                        <a:t>rou</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je </a:t>
                      </a:r>
                      <a:r>
                        <a:rPr kumimoji="0" lang="en-US" sz="5300" b="0" i="0" u="none" strike="noStrike" cap="none" normalizeH="0" baseline="0" dirty="0" err="1">
                          <a:ln>
                            <a:noFill/>
                          </a:ln>
                          <a:solidFill>
                            <a:srgbClr val="FFFF00"/>
                          </a:solidFill>
                          <a:effectLst/>
                          <a:latin typeface="Coptic1" pitchFamily="2" charset="0"/>
                          <a:cs typeface="Arial" charset="0"/>
                        </a:rPr>
                        <a:t>afi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saro</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n~je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piMairwmi</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v/</a:t>
                      </a:r>
                      <a:r>
                        <a:rPr kumimoji="0" lang="en-US" sz="5300" b="0" i="0" u="none" strike="noStrike" cap="none" normalizeH="0" baseline="0" dirty="0" err="1">
                          <a:ln>
                            <a:noFill/>
                          </a:ln>
                          <a:solidFill>
                            <a:srgbClr val="FFFF00"/>
                          </a:solidFill>
                          <a:effectLst/>
                          <a:latin typeface="Coptic1" pitchFamily="2" charset="0"/>
                          <a:cs typeface="Arial" charset="0"/>
                        </a:rPr>
                        <a:t>etsop</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qajwou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n~nie~wn</a:t>
                      </a:r>
                      <a:r>
                        <a:rPr kumimoji="0" lang="en-US" sz="5300" b="0" i="0" u="none" strike="noStrike" cap="none" normalizeH="0" baseline="0" dirty="0">
                          <a:ln>
                            <a:noFill/>
                          </a:ln>
                          <a:solidFill>
                            <a:srgbClr val="FFFF00"/>
                          </a:solidFill>
                          <a:effectLst/>
                          <a:latin typeface="Coptic1" pitchFamily="2" charset="0"/>
                          <a:cs typeface="Arial" charset="0"/>
                        </a:rPr>
                        <a:t> t/</a:t>
                      </a:r>
                      <a:r>
                        <a:rPr kumimoji="0" lang="en-US" sz="5300" b="0" i="0" u="none" strike="noStrike" cap="none" normalizeH="0" baseline="0" dirty="0" err="1">
                          <a:ln>
                            <a:noFill/>
                          </a:ln>
                          <a:solidFill>
                            <a:srgbClr val="FFFF00"/>
                          </a:solidFill>
                          <a:effectLst/>
                          <a:latin typeface="Coptic1" pitchFamily="2" charset="0"/>
                          <a:cs typeface="Arial" charset="0"/>
                        </a:rPr>
                        <a:t>rou</a:t>
                      </a:r>
                      <a:r>
                        <a:rPr kumimoji="0" lang="en-US" sz="5300" b="0" i="0" u="none" strike="noStrike" cap="none" normalizeH="0" baseline="0" dirty="0">
                          <a:ln>
                            <a:noFill/>
                          </a:ln>
                          <a:solidFill>
                            <a:srgbClr val="FFFF00"/>
                          </a:solidFill>
                          <a:effectLst/>
                          <a:latin typeface="Coptic1" pitchFamily="2" charset="0"/>
                          <a:cs typeface="Arial" charset="0"/>
                        </a:rPr>
                        <a:t>. </a:t>
                      </a:r>
                      <a:endParaRPr kumimoji="0" lang="en-US" sz="4800" b="0" i="0" u="none" strike="noStrike" cap="none" normalizeH="0" baseline="0" dirty="0">
                        <a:ln>
                          <a:noFill/>
                        </a:ln>
                        <a:solidFill>
                          <a:srgbClr val="FFFF00"/>
                        </a:solidFill>
                        <a:effectLst/>
                        <a:latin typeface="CS Avva Shenouda" pitchFamily="34" charset="0"/>
                        <a:cs typeface="Arial" charset="0"/>
                      </a:endParaRP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2" name="Tableau 1">
            <a:extLst>
              <a:ext uri="{FF2B5EF4-FFF2-40B4-BE49-F238E27FC236}">
                <a16:creationId xmlns:a16="http://schemas.microsoft.com/office/drawing/2014/main" id="{37ED14AB-A830-4FA5-A022-4AEF191741A4}"/>
              </a:ext>
            </a:extLst>
          </p:cNvPr>
          <p:cNvGraphicFramePr>
            <a:graphicFrameLocks noGrp="1"/>
          </p:cNvGraphicFramePr>
          <p:nvPr/>
        </p:nvGraphicFramePr>
        <p:xfrm>
          <a:off x="2032000" y="68541"/>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537108592"/>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0" dirty="0"/>
                        <a:t>Fête de l’Entrée </a:t>
                      </a:r>
                      <a:r>
                        <a:rPr lang="fr-FR" sz="2400" b="0"/>
                        <a:t>du Christ </a:t>
                      </a:r>
                      <a:r>
                        <a:rPr lang="fr-FR" sz="2400" b="0" dirty="0"/>
                        <a:t>en Égypte</a:t>
                      </a:r>
                      <a:r>
                        <a:rPr lang="en-CA" sz="2400" b="0" dirty="0"/>
                        <a:t> –</a:t>
                      </a:r>
                      <a:r>
                        <a:rPr lang="ar-EG" sz="2400" b="0" dirty="0"/>
                        <a:t>عيد دخول أرض مصر</a:t>
                      </a:r>
                      <a:endParaRPr lang="en-CA" sz="2400" b="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382424"/>
                  </a:ext>
                </a:extLst>
              </a:tr>
            </a:tbl>
          </a:graphicData>
        </a:graphic>
      </p:graphicFrame>
    </p:spTree>
    <p:extLst>
      <p:ext uri="{BB962C8B-B14F-4D97-AF65-F5344CB8AC3E}">
        <p14:creationId xmlns:p14="http://schemas.microsoft.com/office/powerpoint/2010/main" val="919647739"/>
      </p:ext>
    </p:extLst>
  </p:cSld>
  <p:clrMapOvr>
    <a:masterClrMapping/>
  </p:clrMapOvr>
  <p:transition/>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51231" name="Group 31"/>
          <p:cNvGraphicFramePr>
            <a:graphicFrameLocks noGrp="1"/>
          </p:cNvGraphicFramePr>
          <p:nvPr/>
        </p:nvGraphicFramePr>
        <p:xfrm>
          <a:off x="0" y="-2477"/>
          <a:ext cx="12192000" cy="6265334"/>
        </p:xfrm>
        <a:graphic>
          <a:graphicData uri="http://schemas.openxmlformats.org/drawingml/2006/table">
            <a:tbl>
              <a:tblPr/>
              <a:tblGrid>
                <a:gridCol w="8065477">
                  <a:extLst>
                    <a:ext uri="{9D8B030D-6E8A-4147-A177-3AD203B41FA5}">
                      <a16:colId xmlns:a16="http://schemas.microsoft.com/office/drawing/2014/main" val="20000"/>
                    </a:ext>
                  </a:extLst>
                </a:gridCol>
                <a:gridCol w="4126523">
                  <a:extLst>
                    <a:ext uri="{9D8B030D-6E8A-4147-A177-3AD203B41FA5}">
                      <a16:colId xmlns:a16="http://schemas.microsoft.com/office/drawing/2014/main" val="20001"/>
                    </a:ext>
                  </a:extLst>
                </a:gridCol>
              </a:tblGrid>
              <a:tr h="2867187">
                <a:tc>
                  <a:txBody>
                    <a:bodyPr/>
                    <a:lstStyle/>
                    <a:p>
                      <a:pPr algn="ctr" rtl="0"/>
                      <a:r>
                        <a:rPr lang="fr-FR" sz="2700" b="0" i="0" u="none" strike="noStrike" kern="1200" baseline="0" dirty="0">
                          <a:solidFill>
                            <a:schemeClr val="tx1"/>
                          </a:solidFill>
                          <a:latin typeface="+mn-lt"/>
                          <a:ea typeface="+mn-ea"/>
                          <a:cs typeface="+mn-cs"/>
                        </a:rPr>
                        <a:t>Nous nous prosternons devant Lui afin qu’Il nous accorde, </a:t>
                      </a:r>
                    </a:p>
                    <a:p>
                      <a:pPr algn="ctr" rtl="0"/>
                      <a:r>
                        <a:rPr lang="fr-FR" sz="3200" b="0" i="0" u="none" strike="noStrike" kern="1200" baseline="0" dirty="0">
                          <a:solidFill>
                            <a:schemeClr val="tx1"/>
                          </a:solidFill>
                          <a:latin typeface="+mn-lt"/>
                          <a:ea typeface="+mn-ea"/>
                          <a:cs typeface="+mn-cs"/>
                        </a:rPr>
                        <a:t>une place avec les enfants </a:t>
                      </a:r>
                    </a:p>
                    <a:p>
                      <a:pPr algn="ctr" rtl="0"/>
                      <a:r>
                        <a:rPr lang="fr-FR" sz="3200" b="0" i="0" u="none" strike="noStrike" kern="1200" baseline="0" dirty="0">
                          <a:solidFill>
                            <a:schemeClr val="tx1"/>
                          </a:solidFill>
                          <a:latin typeface="+mn-lt"/>
                          <a:ea typeface="+mn-ea"/>
                          <a:cs typeface="+mn-cs"/>
                        </a:rPr>
                        <a:t>qu’a tué Hérode, </a:t>
                      </a:r>
                    </a:p>
                    <a:p>
                      <a:pPr algn="ctr" rtl="0"/>
                      <a:r>
                        <a:rPr lang="fr-FR" sz="3200" b="0" i="0" u="none" strike="noStrike" kern="1200" baseline="0" dirty="0">
                          <a:solidFill>
                            <a:schemeClr val="tx1"/>
                          </a:solidFill>
                          <a:latin typeface="+mn-lt"/>
                          <a:ea typeface="+mn-ea"/>
                          <a:cs typeface="+mn-cs"/>
                        </a:rPr>
                        <a:t>au jour du jugement. </a:t>
                      </a:r>
                      <a:endParaRPr kumimoji="0" lang="fr-CA" sz="3200" b="0" i="0" u="none" strike="noStrike" cap="none" normalizeH="0" baseline="0" dirty="0">
                        <a:ln>
                          <a:noFill/>
                        </a:ln>
                        <a:solidFill>
                          <a:schemeClr val="tx1"/>
                        </a:solidFill>
                        <a:effectLst/>
                        <a:latin typeface="Arial" charset="0"/>
                        <a:cs typeface="Arial" charset="0"/>
                      </a:endParaRPr>
                    </a:p>
                  </a:txBody>
                  <a:tcPr marL="144000" marR="144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kern="1200" cap="none" normalizeH="0" baseline="0" dirty="0">
                          <a:ln>
                            <a:noFill/>
                          </a:ln>
                          <a:solidFill>
                            <a:schemeClr val="tx1"/>
                          </a:solidFill>
                          <a:effectLst/>
                          <a:latin typeface="Arial" charset="0"/>
                          <a:ea typeface="+mn-ea"/>
                          <a:cs typeface="Arial" charset="0"/>
                        </a:rPr>
                        <a:t>نسجد له لكي يُنعِم لنا</a:t>
                      </a:r>
                      <a:r>
                        <a:rPr kumimoji="0" lang="ar-SA" sz="3700" b="0" i="0" u="none" strike="noStrike" kern="1200" cap="none" normalizeH="0" baseline="0" dirty="0">
                          <a:ln>
                            <a:noFill/>
                          </a:ln>
                          <a:solidFill>
                            <a:schemeClr val="tx1"/>
                          </a:solidFill>
                          <a:effectLst/>
                          <a:latin typeface="Arial" charset="0"/>
                          <a:ea typeface="+mn-ea"/>
                          <a:cs typeface="Arial" charset="0"/>
                        </a:rPr>
                        <a:t>، </a:t>
                      </a:r>
                      <a:endParaRPr kumimoji="0" lang="fr-FR" sz="3700" b="0" i="0" u="none" strike="noStrike" kern="1200" cap="none" normalizeH="0" baseline="0" dirty="0">
                        <a:ln>
                          <a:noFill/>
                        </a:ln>
                        <a:solidFill>
                          <a:schemeClr val="tx1"/>
                        </a:solidFill>
                        <a:effectLst/>
                        <a:latin typeface="Arial" charset="0"/>
                        <a:ea typeface="+mn-ea"/>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kern="1200" cap="none" normalizeH="0" baseline="0" dirty="0">
                          <a:ln>
                            <a:noFill/>
                          </a:ln>
                          <a:solidFill>
                            <a:schemeClr val="tx1"/>
                          </a:solidFill>
                          <a:effectLst/>
                          <a:latin typeface="Arial" charset="0"/>
                          <a:ea typeface="+mn-ea"/>
                          <a:cs typeface="Arial" charset="0"/>
                        </a:rPr>
                        <a:t>بنصيبٍ مع الأطفال</a:t>
                      </a:r>
                      <a:r>
                        <a:rPr kumimoji="0" lang="ar-SA" sz="3700" b="0" i="0" u="none" strike="noStrike" kern="1200" cap="none" normalizeH="0" baseline="0" dirty="0">
                          <a:ln>
                            <a:noFill/>
                          </a:ln>
                          <a:solidFill>
                            <a:schemeClr val="tx1"/>
                          </a:solidFill>
                          <a:effectLst/>
                          <a:latin typeface="Arial" charset="0"/>
                          <a:ea typeface="+mn-ea"/>
                          <a:cs typeface="Arial" charset="0"/>
                        </a:rPr>
                        <a:t>، </a:t>
                      </a:r>
                      <a:endParaRPr kumimoji="0" lang="ar-EG" sz="3700" b="0" i="0" u="none" strike="noStrike" kern="1200" cap="none" normalizeH="0" baseline="0" dirty="0">
                        <a:ln>
                          <a:noFill/>
                        </a:ln>
                        <a:solidFill>
                          <a:schemeClr val="tx1"/>
                        </a:solidFill>
                        <a:effectLst/>
                        <a:latin typeface="Arial" charset="0"/>
                        <a:ea typeface="+mn-ea"/>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kern="1200" cap="none" normalizeH="0" baseline="0" dirty="0">
                          <a:ln>
                            <a:noFill/>
                          </a:ln>
                          <a:solidFill>
                            <a:schemeClr val="tx1"/>
                          </a:solidFill>
                          <a:effectLst/>
                          <a:latin typeface="Arial" charset="0"/>
                          <a:ea typeface="+mn-ea"/>
                          <a:cs typeface="Arial" charset="0"/>
                        </a:rPr>
                        <a:t>الذين</a:t>
                      </a:r>
                      <a:r>
                        <a:rPr kumimoji="0" lang="fr-FR" sz="3700" b="0" i="0" u="none" strike="noStrike" kern="1200" cap="none" normalizeH="0" baseline="0" dirty="0">
                          <a:ln>
                            <a:noFill/>
                          </a:ln>
                          <a:solidFill>
                            <a:schemeClr val="tx1"/>
                          </a:solidFill>
                          <a:effectLst/>
                          <a:latin typeface="Arial" charset="0"/>
                          <a:ea typeface="+mn-ea"/>
                          <a:cs typeface="Arial" charset="0"/>
                        </a:rPr>
                        <a:t> </a:t>
                      </a:r>
                      <a:r>
                        <a:rPr kumimoji="0" lang="ar-EG" sz="3700" b="0" i="0" u="none" strike="noStrike" kern="1200" cap="none" normalizeH="0" baseline="0" dirty="0">
                          <a:ln>
                            <a:noFill/>
                          </a:ln>
                          <a:solidFill>
                            <a:schemeClr val="tx1"/>
                          </a:solidFill>
                          <a:effectLst/>
                          <a:latin typeface="Arial" charset="0"/>
                          <a:ea typeface="+mn-ea"/>
                          <a:cs typeface="Arial" charset="0"/>
                        </a:rPr>
                        <a:t>قتلهم هيرودس</a:t>
                      </a:r>
                      <a:r>
                        <a:rPr kumimoji="0" lang="ar-SA" sz="3700" b="0" i="0" u="none" strike="noStrike" kern="1200" cap="none" normalizeH="0" baseline="0" dirty="0">
                          <a:ln>
                            <a:noFill/>
                          </a:ln>
                          <a:solidFill>
                            <a:schemeClr val="tx1"/>
                          </a:solidFill>
                          <a:effectLst/>
                          <a:latin typeface="Arial" charset="0"/>
                          <a:ea typeface="+mn-ea"/>
                          <a:cs typeface="Arial" charset="0"/>
                        </a:rPr>
                        <a:t>، </a:t>
                      </a:r>
                      <a:endParaRPr kumimoji="0" lang="fr-FR" sz="3700" b="0" i="0" u="none" strike="noStrike" kern="1200" cap="none" normalizeH="0" baseline="0" dirty="0">
                        <a:ln>
                          <a:noFill/>
                        </a:ln>
                        <a:solidFill>
                          <a:schemeClr val="tx1"/>
                        </a:solidFill>
                        <a:effectLst/>
                        <a:latin typeface="Arial" charset="0"/>
                        <a:ea typeface="+mn-ea"/>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kern="1200" cap="none" normalizeH="0" baseline="0" dirty="0">
                          <a:ln>
                            <a:noFill/>
                          </a:ln>
                          <a:solidFill>
                            <a:schemeClr val="tx1"/>
                          </a:solidFill>
                          <a:effectLst/>
                          <a:latin typeface="Arial" charset="0"/>
                          <a:ea typeface="+mn-ea"/>
                          <a:cs typeface="Arial" charset="0"/>
                        </a:rPr>
                        <a:t>في يوم</a:t>
                      </a:r>
                      <a:r>
                        <a:rPr kumimoji="0" lang="fr-FR" sz="3700" b="0" i="0" u="none" strike="noStrike" kern="1200" cap="none" normalizeH="0" baseline="0" dirty="0">
                          <a:ln>
                            <a:noFill/>
                          </a:ln>
                          <a:solidFill>
                            <a:schemeClr val="tx1"/>
                          </a:solidFill>
                          <a:effectLst/>
                          <a:latin typeface="Arial" charset="0"/>
                          <a:ea typeface="+mn-ea"/>
                          <a:cs typeface="Arial" charset="0"/>
                        </a:rPr>
                        <a:t> </a:t>
                      </a:r>
                      <a:r>
                        <a:rPr kumimoji="0" lang="ar-EG" sz="3700" b="0" i="0" u="none" strike="noStrike" kern="1200" cap="none" normalizeH="0" baseline="0" dirty="0">
                          <a:ln>
                            <a:noFill/>
                          </a:ln>
                          <a:solidFill>
                            <a:schemeClr val="tx1"/>
                          </a:solidFill>
                          <a:effectLst/>
                          <a:latin typeface="Arial" charset="0"/>
                          <a:ea typeface="+mn-ea"/>
                          <a:cs typeface="Arial" charset="0"/>
                        </a:rPr>
                        <a:t>الدينونة. </a:t>
                      </a:r>
                      <a:endParaRPr kumimoji="0" lang="en-US" sz="3700" b="0" i="0" u="none" strike="noStrike" kern="1200" cap="none" normalizeH="0" baseline="0" dirty="0">
                        <a:ln>
                          <a:noFill/>
                        </a:ln>
                        <a:solidFill>
                          <a:schemeClr val="tx1"/>
                        </a:solidFill>
                        <a:effectLst/>
                        <a:latin typeface="Arial" charset="0"/>
                        <a:ea typeface="+mn-ea"/>
                        <a:cs typeface="Arial" charset="0"/>
                      </a:endParaRPr>
                    </a:p>
                  </a:txBody>
                  <a:tcPr marL="144000" marR="144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98147">
                <a:tc gridSpan="2">
                  <a:txBody>
                    <a:bodyPr/>
                    <a:lstStyle/>
                    <a:p>
                      <a:pPr algn="ctr" rtl="0"/>
                      <a:r>
                        <a:rPr lang="fr-FR" sz="5300" b="0" i="0" u="none" strike="noStrike" kern="1200" baseline="0" dirty="0" err="1">
                          <a:solidFill>
                            <a:srgbClr val="FFFF00"/>
                          </a:solidFill>
                          <a:latin typeface="Coptic1" pitchFamily="2" charset="0"/>
                          <a:ea typeface="+mn-ea"/>
                          <a:cs typeface="+mn-cs"/>
                        </a:rPr>
                        <a:t>Tenouwst</a:t>
                      </a:r>
                      <a:r>
                        <a:rPr lang="fr-FR" sz="5300" b="0" i="0" u="none" strike="noStrike" kern="1200" baseline="0" dirty="0">
                          <a:solidFill>
                            <a:srgbClr val="FFFF00"/>
                          </a:solidFill>
                          <a:latin typeface="Coptic1" pitchFamily="2" charset="0"/>
                          <a:ea typeface="+mn-ea"/>
                          <a:cs typeface="+mn-cs"/>
                        </a:rPr>
                        <a:t> </a:t>
                      </a:r>
                      <a:r>
                        <a:rPr lang="fr-FR" sz="5300" b="0" i="0" u="none" strike="noStrike" kern="1200" baseline="0" dirty="0" err="1">
                          <a:solidFill>
                            <a:srgbClr val="FFFF00"/>
                          </a:solidFill>
                          <a:latin typeface="Coptic1" pitchFamily="2" charset="0"/>
                          <a:ea typeface="+mn-ea"/>
                          <a:cs typeface="+mn-cs"/>
                        </a:rPr>
                        <a:t>m~mof</a:t>
                      </a:r>
                      <a:r>
                        <a:rPr lang="fr-FR" sz="5300" b="0" i="0" u="none" strike="noStrike" kern="1200" baseline="0" dirty="0">
                          <a:solidFill>
                            <a:srgbClr val="FFFF00"/>
                          </a:solidFill>
                          <a:latin typeface="Coptic1" pitchFamily="2" charset="0"/>
                          <a:ea typeface="+mn-ea"/>
                          <a:cs typeface="+mn-cs"/>
                        </a:rPr>
                        <a:t> </a:t>
                      </a:r>
                      <a:r>
                        <a:rPr lang="fr-FR" sz="5300" b="0" i="0" u="none" strike="noStrike" kern="1200" baseline="0" dirty="0" err="1">
                          <a:solidFill>
                            <a:srgbClr val="FFFF00"/>
                          </a:solidFill>
                          <a:latin typeface="Coptic1" pitchFamily="2" charset="0"/>
                          <a:ea typeface="+mn-ea"/>
                          <a:cs typeface="+mn-cs"/>
                        </a:rPr>
                        <a:t>n~teferh~mot</a:t>
                      </a:r>
                      <a:r>
                        <a:rPr lang="fr-FR" sz="5300" b="0" i="0" u="none" strike="noStrike" kern="1200" baseline="0" dirty="0">
                          <a:solidFill>
                            <a:srgbClr val="FFFF00"/>
                          </a:solidFill>
                          <a:latin typeface="Coptic1" pitchFamily="2" charset="0"/>
                          <a:ea typeface="+mn-ea"/>
                          <a:cs typeface="+mn-cs"/>
                        </a:rPr>
                        <a:t> nan : </a:t>
                      </a:r>
                      <a:br>
                        <a:rPr lang="fr-FR" sz="5300" b="0" i="0" u="none" strike="noStrike" kern="1200" baseline="0" dirty="0">
                          <a:solidFill>
                            <a:srgbClr val="FFFF00"/>
                          </a:solidFill>
                          <a:latin typeface="Coptic1" pitchFamily="2" charset="0"/>
                          <a:ea typeface="+mn-ea"/>
                          <a:cs typeface="+mn-cs"/>
                        </a:rPr>
                      </a:br>
                      <a:r>
                        <a:rPr lang="fr-FR" sz="5300" b="0" i="0" u="none" strike="noStrike" kern="1200" baseline="0" dirty="0" err="1">
                          <a:solidFill>
                            <a:srgbClr val="FFFF00"/>
                          </a:solidFill>
                          <a:latin typeface="Coptic1" pitchFamily="2" charset="0"/>
                          <a:ea typeface="+mn-ea"/>
                          <a:cs typeface="+mn-cs"/>
                        </a:rPr>
                        <a:t>n~oumets~v</a:t>
                      </a:r>
                      <a:r>
                        <a:rPr lang="fr-FR" sz="5300" b="0" i="0" u="none" strike="noStrike" kern="1200" baseline="0" dirty="0">
                          <a:solidFill>
                            <a:srgbClr val="FFFF00"/>
                          </a:solidFill>
                          <a:latin typeface="Coptic1" pitchFamily="2" charset="0"/>
                          <a:ea typeface="+mn-ea"/>
                          <a:cs typeface="+mn-cs"/>
                        </a:rPr>
                        <a:t>/r nem </a:t>
                      </a:r>
                      <a:r>
                        <a:rPr lang="fr-FR" sz="5300" b="0" i="0" u="none" strike="noStrike" kern="1200" baseline="0" dirty="0" err="1">
                          <a:solidFill>
                            <a:srgbClr val="FFFF00"/>
                          </a:solidFill>
                          <a:latin typeface="Coptic1" pitchFamily="2" charset="0"/>
                          <a:ea typeface="+mn-ea"/>
                          <a:cs typeface="+mn-cs"/>
                        </a:rPr>
                        <a:t>nia~lwoui</a:t>
                      </a:r>
                      <a:r>
                        <a:rPr lang="fr-FR" sz="5300" b="0" i="0" u="none" strike="noStrike" kern="1200" baseline="0" dirty="0">
                          <a:solidFill>
                            <a:srgbClr val="FFFF00"/>
                          </a:solidFill>
                          <a:latin typeface="Coptic1" pitchFamily="2" charset="0"/>
                          <a:ea typeface="+mn-ea"/>
                          <a:cs typeface="+mn-cs"/>
                        </a:rPr>
                        <a:t>~ : </a:t>
                      </a:r>
                      <a:r>
                        <a:rPr lang="fr-FR" sz="5300" b="0" i="0" u="none" strike="noStrike" kern="1200" baseline="0" dirty="0" err="1">
                          <a:solidFill>
                            <a:srgbClr val="FFFF00"/>
                          </a:solidFill>
                          <a:latin typeface="Coptic1" pitchFamily="2" charset="0"/>
                          <a:ea typeface="+mn-ea"/>
                          <a:cs typeface="+mn-cs"/>
                        </a:rPr>
                        <a:t>etafqoybou</a:t>
                      </a:r>
                      <a:r>
                        <a:rPr lang="fr-FR" sz="5300" b="0" i="0" u="none" strike="noStrike" kern="1200" baseline="0" dirty="0">
                          <a:solidFill>
                            <a:srgbClr val="FFFF00"/>
                          </a:solidFill>
                          <a:latin typeface="Coptic1" pitchFamily="2" charset="0"/>
                          <a:ea typeface="+mn-ea"/>
                          <a:cs typeface="+mn-cs"/>
                        </a:rPr>
                        <a:t> </a:t>
                      </a:r>
                      <a:r>
                        <a:rPr lang="fr-FR" sz="5300" b="0" i="0" u="none" strike="noStrike" kern="1200" baseline="0" dirty="0" err="1">
                          <a:solidFill>
                            <a:srgbClr val="FFFF00"/>
                          </a:solidFill>
                          <a:latin typeface="Coptic1" pitchFamily="2" charset="0"/>
                          <a:ea typeface="+mn-ea"/>
                          <a:cs typeface="+mn-cs"/>
                        </a:rPr>
                        <a:t>n~je</a:t>
                      </a:r>
                      <a:r>
                        <a:rPr lang="fr-FR" sz="5300" b="0" i="0" u="none" strike="noStrike" kern="1200" baseline="0" dirty="0">
                          <a:solidFill>
                            <a:srgbClr val="FFFF00"/>
                          </a:solidFill>
                          <a:latin typeface="Coptic1" pitchFamily="2" charset="0"/>
                          <a:ea typeface="+mn-ea"/>
                          <a:cs typeface="+mn-cs"/>
                        </a:rPr>
                        <a:t> ?</a:t>
                      </a:r>
                      <a:r>
                        <a:rPr lang="fr-FR" sz="5300" b="0" i="0" u="none" strike="noStrike" kern="1200" baseline="0" dirty="0" err="1">
                          <a:solidFill>
                            <a:srgbClr val="FFFF00"/>
                          </a:solidFill>
                          <a:latin typeface="Coptic1" pitchFamily="2" charset="0"/>
                          <a:ea typeface="+mn-ea"/>
                          <a:cs typeface="+mn-cs"/>
                        </a:rPr>
                        <a:t>rwd</a:t>
                      </a:r>
                      <a:r>
                        <a:rPr lang="fr-FR" sz="5300" b="0" i="0" u="none" strike="noStrike" kern="1200" baseline="0" dirty="0">
                          <a:solidFill>
                            <a:srgbClr val="FFFF00"/>
                          </a:solidFill>
                          <a:latin typeface="Coptic1" pitchFamily="2" charset="0"/>
                          <a:ea typeface="+mn-ea"/>
                          <a:cs typeface="+mn-cs"/>
                        </a:rPr>
                        <a:t>/c : </a:t>
                      </a:r>
                      <a:br>
                        <a:rPr lang="fr-FR" sz="5300" b="0" i="0" u="none" strike="noStrike" kern="1200" baseline="0" dirty="0">
                          <a:solidFill>
                            <a:srgbClr val="FFFF00"/>
                          </a:solidFill>
                          <a:latin typeface="Coptic1" pitchFamily="2" charset="0"/>
                          <a:ea typeface="+mn-ea"/>
                          <a:cs typeface="+mn-cs"/>
                        </a:rPr>
                      </a:br>
                      <a:r>
                        <a:rPr lang="fr-FR" sz="5300" b="0" i="0" u="none" strike="noStrike" kern="1200" baseline="0" dirty="0" err="1">
                          <a:solidFill>
                            <a:srgbClr val="FFFF00"/>
                          </a:solidFill>
                          <a:latin typeface="Coptic1" pitchFamily="2" charset="0"/>
                          <a:ea typeface="+mn-ea"/>
                          <a:cs typeface="+mn-cs"/>
                        </a:rPr>
                        <a:t>qen</a:t>
                      </a:r>
                      <a:r>
                        <a:rPr lang="fr-FR" sz="5300" b="0" i="0" u="none" strike="noStrike" kern="1200" baseline="0" dirty="0">
                          <a:solidFill>
                            <a:srgbClr val="FFFF00"/>
                          </a:solidFill>
                          <a:latin typeface="Coptic1" pitchFamily="2" charset="0"/>
                          <a:ea typeface="+mn-ea"/>
                          <a:cs typeface="+mn-cs"/>
                        </a:rPr>
                        <a:t> </a:t>
                      </a:r>
                      <a:r>
                        <a:rPr lang="fr-FR" sz="5300" b="0" i="0" u="none" strike="noStrike" kern="1200" baseline="0" dirty="0" err="1">
                          <a:solidFill>
                            <a:srgbClr val="FFFF00"/>
                          </a:solidFill>
                          <a:latin typeface="Coptic1" pitchFamily="2" charset="0"/>
                          <a:ea typeface="+mn-ea"/>
                          <a:cs typeface="+mn-cs"/>
                        </a:rPr>
                        <a:t>pie~hoou</a:t>
                      </a:r>
                      <a:r>
                        <a:rPr lang="fr-FR" sz="5300" b="0" i="0" u="none" strike="noStrike" kern="1200" baseline="0" dirty="0">
                          <a:solidFill>
                            <a:srgbClr val="FFFF00"/>
                          </a:solidFill>
                          <a:latin typeface="Coptic1" pitchFamily="2" charset="0"/>
                          <a:ea typeface="+mn-ea"/>
                          <a:cs typeface="+mn-cs"/>
                        </a:rPr>
                        <a:t> n~]</a:t>
                      </a:r>
                      <a:r>
                        <a:rPr lang="fr-FR" sz="5300" b="0" i="0" u="none" strike="noStrike" kern="1200" baseline="0" dirty="0" err="1">
                          <a:solidFill>
                            <a:srgbClr val="FFFF00"/>
                          </a:solidFill>
                          <a:latin typeface="Coptic1" pitchFamily="2" charset="0"/>
                          <a:ea typeface="+mn-ea"/>
                          <a:cs typeface="+mn-cs"/>
                        </a:rPr>
                        <a:t>k~ric</a:t>
                      </a:r>
                      <a:r>
                        <a:rPr lang="fr-FR" sz="5300" b="0" i="0" u="none" strike="noStrike" kern="1200" baseline="0" dirty="0">
                          <a:solidFill>
                            <a:srgbClr val="FFFF00"/>
                          </a:solidFill>
                          <a:latin typeface="Coptic1" pitchFamily="2" charset="0"/>
                          <a:ea typeface="+mn-ea"/>
                          <a:cs typeface="+mn-cs"/>
                        </a:rPr>
                        <a:t>/c. </a:t>
                      </a:r>
                      <a:endParaRPr kumimoji="0" lang="en-US" sz="5300" b="0" i="0" u="none" strike="noStrike" cap="none" normalizeH="0" baseline="0" dirty="0">
                        <a:ln>
                          <a:noFill/>
                        </a:ln>
                        <a:solidFill>
                          <a:srgbClr val="FFFF00"/>
                        </a:solidFill>
                        <a:effectLst/>
                        <a:latin typeface="Coptic1" pitchFamily="2" charset="0"/>
                        <a:cs typeface="Arial" charset="0"/>
                      </a:endParaRP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
        <p:nvSpPr>
          <p:cNvPr id="7" name="AutoShape 36">
            <a:hlinkClick r:id="rId3" action="ppaction://hlinksldjump" highlightClick="1"/>
            <a:extLst>
              <a:ext uri="{FF2B5EF4-FFF2-40B4-BE49-F238E27FC236}">
                <a16:creationId xmlns:a16="http://schemas.microsoft.com/office/drawing/2014/main" id="{938E06BE-B4AD-677E-BA4F-DFF9E28E07E9}"/>
              </a:ext>
            </a:extLst>
          </p:cNvPr>
          <p:cNvSpPr>
            <a:spLocks noChangeArrowheads="1"/>
          </p:cNvSpPr>
          <p:nvPr/>
        </p:nvSpPr>
        <p:spPr bwMode="auto">
          <a:xfrm>
            <a:off x="10363200" y="6434138"/>
            <a:ext cx="1828800" cy="423863"/>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
        <p:nvSpPr>
          <p:cNvPr id="8" name="AutoShape 36">
            <a:hlinkClick r:id="rId4" action="ppaction://hlinksldjump" highlightClick="1"/>
            <a:extLst>
              <a:ext uri="{FF2B5EF4-FFF2-40B4-BE49-F238E27FC236}">
                <a16:creationId xmlns:a16="http://schemas.microsoft.com/office/drawing/2014/main" id="{53CC4A34-DB41-DAB9-30FA-3BACFFB0072E}"/>
              </a:ext>
            </a:extLst>
          </p:cNvPr>
          <p:cNvSpPr>
            <a:spLocks noChangeArrowheads="1"/>
          </p:cNvSpPr>
          <p:nvPr/>
        </p:nvSpPr>
        <p:spPr bwMode="auto">
          <a:xfrm>
            <a:off x="10464800" y="5586497"/>
            <a:ext cx="1727200" cy="762000"/>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667" dirty="0">
                <a:solidFill>
                  <a:srgbClr val="FFFFFF"/>
                </a:solidFill>
                <a:latin typeface="Arial" charset="0"/>
                <a:cs typeface="Arial" charset="0"/>
              </a:rPr>
              <a:t>الختام</a:t>
            </a:r>
            <a:endParaRPr lang="en-CA" sz="2667" dirty="0">
              <a:solidFill>
                <a:srgbClr val="FFFFFF"/>
              </a:solidFill>
              <a:latin typeface="Arial" charset="0"/>
              <a:cs typeface="Arial" charset="0"/>
            </a:endParaRPr>
          </a:p>
        </p:txBody>
      </p:sp>
    </p:spTree>
    <p:extLst>
      <p:ext uri="{BB962C8B-B14F-4D97-AF65-F5344CB8AC3E}">
        <p14:creationId xmlns:p14="http://schemas.microsoft.com/office/powerpoint/2010/main" val="77478072"/>
      </p:ext>
    </p:extLst>
  </p:cSld>
  <p:clrMapOvr>
    <a:masterClrMapping/>
  </p:clrMapOvr>
  <p:transition/>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12D9D-5647-21CD-AA61-CEF6A69E6E1F}"/>
            </a:ext>
          </a:extLst>
        </p:cNvPr>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510A4AB3-493A-C94B-70E4-8A47B2A164DF}"/>
              </a:ext>
            </a:extLst>
          </p:cNvPr>
          <p:cNvSpPr>
            <a:spLocks noChangeArrowheads="1"/>
          </p:cNvSpPr>
          <p:nvPr/>
        </p:nvSpPr>
        <p:spPr bwMode="auto">
          <a:xfrm>
            <a:off x="3183467" y="1765301"/>
            <a:ext cx="5825067" cy="3327399"/>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2533312686"/>
      </p:ext>
    </p:extLst>
  </p:cSld>
  <p:clrMapOvr>
    <a:masterClrMapping/>
  </p:clrMapOvr>
  <p:transition/>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6">
            <a:hlinkClick r:id="rId3" action="ppaction://hlinksldjump" highlightClick="1"/>
            <a:extLst>
              <a:ext uri="{FF2B5EF4-FFF2-40B4-BE49-F238E27FC236}">
                <a16:creationId xmlns:a16="http://schemas.microsoft.com/office/drawing/2014/main" id="{7CD43568-528F-A84B-0D52-40240CC7899C}"/>
              </a:ext>
            </a:extLst>
          </p:cNvPr>
          <p:cNvSpPr>
            <a:spLocks noChangeArrowheads="1"/>
          </p:cNvSpPr>
          <p:nvPr/>
        </p:nvSpPr>
        <p:spPr bwMode="auto">
          <a:xfrm>
            <a:off x="10363200" y="6434138"/>
            <a:ext cx="1828800" cy="423863"/>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graphicFrame>
        <p:nvGraphicFramePr>
          <p:cNvPr id="3" name="Group 29">
            <a:extLst>
              <a:ext uri="{FF2B5EF4-FFF2-40B4-BE49-F238E27FC236}">
                <a16:creationId xmlns:a16="http://schemas.microsoft.com/office/drawing/2014/main" id="{1BAF64C1-B73E-9867-471F-B13BD71BA7C3}"/>
              </a:ext>
            </a:extLst>
          </p:cNvPr>
          <p:cNvGraphicFramePr>
            <a:graphicFrameLocks noGrp="1"/>
          </p:cNvGraphicFramePr>
          <p:nvPr/>
        </p:nvGraphicFramePr>
        <p:xfrm>
          <a:off x="0" y="693828"/>
          <a:ext cx="12200466" cy="5685731"/>
        </p:xfrm>
        <a:graphic>
          <a:graphicData uri="http://schemas.openxmlformats.org/drawingml/2006/table">
            <a:tbl>
              <a:tblPr/>
              <a:tblGrid>
                <a:gridCol w="6100233">
                  <a:extLst>
                    <a:ext uri="{9D8B030D-6E8A-4147-A177-3AD203B41FA5}">
                      <a16:colId xmlns:a16="http://schemas.microsoft.com/office/drawing/2014/main" val="20000"/>
                    </a:ext>
                  </a:extLst>
                </a:gridCol>
                <a:gridCol w="6100233">
                  <a:extLst>
                    <a:ext uri="{9D8B030D-6E8A-4147-A177-3AD203B41FA5}">
                      <a16:colId xmlns:a16="http://schemas.microsoft.com/office/drawing/2014/main" val="1842265531"/>
                    </a:ext>
                  </a:extLst>
                </a:gridCol>
              </a:tblGrid>
              <a:tr h="243453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 Raphael,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Qui réjouit les cœurs.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Salut à </a:t>
                      </a:r>
                      <a:r>
                        <a:rPr kumimoji="0" lang="fr-CA" sz="3200" b="0" i="0" u="none" strike="noStrike" cap="none" normalizeH="0" baseline="0" dirty="0" err="1">
                          <a:ln>
                            <a:noFill/>
                          </a:ln>
                          <a:solidFill>
                            <a:schemeClr val="tx1"/>
                          </a:solidFill>
                          <a:effectLst/>
                          <a:latin typeface="Arial" charset="0"/>
                          <a:cs typeface="Arial" charset="0"/>
                        </a:rPr>
                        <a:t>Souriel</a:t>
                      </a:r>
                      <a:r>
                        <a:rPr kumimoji="0" lang="fr-CA" sz="3200" b="0" i="0" u="none" strike="noStrike" cap="none" normalizeH="0" baseline="0" dirty="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Le trompettiste. </a:t>
                      </a:r>
                      <a:endParaRPr kumimoji="0" lang="fr-CA" sz="3200" b="0" i="0" u="none" strike="noStrike" cap="none" normalizeH="0" baseline="0" dirty="0">
                        <a:ln>
                          <a:noFill/>
                        </a:ln>
                        <a:solidFill>
                          <a:schemeClr val="tx1"/>
                        </a:solidFill>
                        <a:effectLst/>
                        <a:latin typeface="Arial"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3700" b="0" i="0" u="none" strike="noStrike" cap="none" normalizeH="0" baseline="0" dirty="0">
                          <a:ln>
                            <a:noFill/>
                          </a:ln>
                          <a:solidFill>
                            <a:schemeClr val="tx1"/>
                          </a:solidFill>
                          <a:effectLst/>
                          <a:latin typeface="Arial" charset="0"/>
                          <a:cs typeface="Arial" charset="0"/>
                        </a:rPr>
                        <a:t>السلام لرافائيل</a:t>
                      </a:r>
                      <a:r>
                        <a:rPr kumimoji="0" lang="ar-EG" sz="3700" b="0" i="0" u="none" strike="noStrike" cap="none" normalizeH="0" baseline="0" dirty="0">
                          <a:ln>
                            <a:noFill/>
                          </a:ln>
                          <a:solidFill>
                            <a:schemeClr val="tx1"/>
                          </a:solidFill>
                          <a:effectLst/>
                          <a:latin typeface="Arial" charset="0"/>
                          <a:cs typeface="Arial" charset="0"/>
                        </a:rPr>
                        <a:t>، </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3700" b="0" i="0" u="none" strike="noStrike" cap="none" normalizeH="0" baseline="0" dirty="0">
                          <a:ln>
                            <a:noFill/>
                          </a:ln>
                          <a:solidFill>
                            <a:schemeClr val="tx1"/>
                          </a:solidFill>
                          <a:effectLst/>
                          <a:latin typeface="Arial" charset="0"/>
                          <a:cs typeface="Arial" charset="0"/>
                        </a:rPr>
                        <a:t>مُفرِّح القلوب.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3700" b="0" i="0" u="none" strike="noStrike" cap="none" normalizeH="0" baseline="0" dirty="0">
                          <a:ln>
                            <a:noFill/>
                          </a:ln>
                          <a:solidFill>
                            <a:schemeClr val="tx1"/>
                          </a:solidFill>
                          <a:effectLst/>
                          <a:latin typeface="Arial" charset="0"/>
                          <a:cs typeface="Arial" charset="0"/>
                        </a:rPr>
                        <a:t>السلام </a:t>
                      </a:r>
                      <a:r>
                        <a:rPr kumimoji="0" lang="ar-EG" altLang="zh-CN" sz="3700" b="0" i="0" u="none" strike="noStrike" cap="none" normalizeH="0" baseline="0" dirty="0" err="1">
                          <a:ln>
                            <a:noFill/>
                          </a:ln>
                          <a:solidFill>
                            <a:schemeClr val="tx1"/>
                          </a:solidFill>
                          <a:effectLst/>
                          <a:latin typeface="Arial" charset="0"/>
                          <a:cs typeface="Arial" charset="0"/>
                        </a:rPr>
                        <a:t>لسوريال</a:t>
                      </a:r>
                      <a:r>
                        <a:rPr kumimoji="0" lang="ar-EG" sz="3700" b="0" i="0" u="none" strike="noStrike" cap="none" normalizeH="0" baseline="0" dirty="0">
                          <a:ln>
                            <a:noFill/>
                          </a:ln>
                          <a:solidFill>
                            <a:schemeClr val="tx1"/>
                          </a:solidFill>
                          <a:effectLst/>
                          <a:latin typeface="Arial" charset="0"/>
                          <a:cs typeface="Arial" charset="0"/>
                        </a:rPr>
                        <a:t>، </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3700" b="0" i="0" u="none" strike="noStrike" cap="none" normalizeH="0" baseline="0" dirty="0">
                          <a:ln>
                            <a:noFill/>
                          </a:ln>
                          <a:solidFill>
                            <a:schemeClr val="tx1"/>
                          </a:solidFill>
                          <a:effectLst/>
                          <a:latin typeface="Arial" charset="0"/>
                          <a:cs typeface="Arial" charset="0"/>
                        </a:rPr>
                        <a:t>المُبوِّق. </a:t>
                      </a:r>
                      <a:endParaRPr kumimoji="0" lang="ar-SA" altLang="zh-CN" sz="3700" b="0" i="0" u="none" strike="noStrike" cap="none" normalizeH="0" baseline="0" dirty="0">
                        <a:ln>
                          <a:noFill/>
                        </a:ln>
                        <a:solidFill>
                          <a:schemeClr val="tx1"/>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5120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Rava/l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p~ounof</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n~nih</a:t>
                      </a:r>
                      <a:r>
                        <a:rPr kumimoji="0" lang="en-US" sz="5300" b="0" i="0" u="none" strike="noStrike" cap="none" normalizeH="0" baseline="0" dirty="0">
                          <a:ln>
                            <a:noFill/>
                          </a:ln>
                          <a:solidFill>
                            <a:srgbClr val="FFFF00"/>
                          </a:solidFill>
                          <a:effectLst/>
                          <a:latin typeface="Coptic1" pitchFamily="2" charset="0"/>
                          <a:cs typeface="Arial" charset="0"/>
                        </a:rPr>
                        <a:t>/t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Couri/l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va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picalpict</a:t>
                      </a:r>
                      <a:r>
                        <a:rPr kumimoji="0" lang="en-US" sz="5300" b="0" i="0" u="none" strike="noStrike" cap="none" normalizeH="0" baseline="0" dirty="0">
                          <a:ln>
                            <a:noFill/>
                          </a:ln>
                          <a:solidFill>
                            <a:srgbClr val="FFFF00"/>
                          </a:solidFill>
                          <a:effectLst/>
                          <a:latin typeface="Coptic1" pitchFamily="2" charset="0"/>
                          <a:cs typeface="Arial" charset="0"/>
                        </a:rPr>
                        <a:t>/c.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4" name="Group 41">
            <a:extLst>
              <a:ext uri="{FF2B5EF4-FFF2-40B4-BE49-F238E27FC236}">
                <a16:creationId xmlns:a16="http://schemas.microsoft.com/office/drawing/2014/main" id="{BDC073B3-A25A-5382-3CE3-58BDF80B049A}"/>
              </a:ext>
            </a:extLst>
          </p:cNvPr>
          <p:cNvGraphicFramePr>
            <a:graphicFrameLocks noGrp="1"/>
          </p:cNvGraphicFramePr>
          <p:nvPr/>
        </p:nvGraphicFramePr>
        <p:xfrm>
          <a:off x="1270000" y="18239"/>
          <a:ext cx="9652000" cy="644144"/>
        </p:xfrm>
        <a:graphic>
          <a:graphicData uri="http://schemas.openxmlformats.org/drawingml/2006/table">
            <a:tbl>
              <a:tblPr/>
              <a:tblGrid>
                <a:gridCol w="9652000">
                  <a:extLst>
                    <a:ext uri="{9D8B030D-6E8A-4147-A177-3AD203B41FA5}">
                      <a16:colId xmlns:a16="http://schemas.microsoft.com/office/drawing/2014/main" val="20000"/>
                    </a:ext>
                  </a:extLst>
                </a:gridCol>
              </a:tblGrid>
              <a:tr h="644144">
                <a:tc>
                  <a:txBody>
                    <a:bodyPr/>
                    <a:lstStyle/>
                    <a:p>
                      <a:pPr lvl="0" algn="ctr" defTabSz="914400" fontAlgn="base">
                        <a:lnSpc>
                          <a:spcPct val="80000"/>
                        </a:lnSpc>
                        <a:spcBef>
                          <a:spcPct val="0"/>
                        </a:spcBef>
                        <a:spcAft>
                          <a:spcPct val="0"/>
                        </a:spcAft>
                        <a:defRPr/>
                      </a:pPr>
                      <a:r>
                        <a:rPr lang="en-CA" sz="2100" dirty="0" err="1">
                          <a:solidFill>
                            <a:srgbClr val="FFFFFF"/>
                          </a:solidFill>
                          <a:latin typeface="Arial" charset="0"/>
                          <a:cs typeface="Arial" charset="0"/>
                        </a:rPr>
                        <a:t>Archanges</a:t>
                      </a:r>
                      <a:r>
                        <a:rPr lang="en-CA" sz="2100" dirty="0">
                          <a:solidFill>
                            <a:srgbClr val="FFFFFF"/>
                          </a:solidFill>
                          <a:latin typeface="Arial" charset="0"/>
                          <a:cs typeface="Arial" charset="0"/>
                        </a:rPr>
                        <a:t> Raphaël &amp; </a:t>
                      </a:r>
                      <a:r>
                        <a:rPr lang="en-CA" sz="2100" dirty="0" err="1">
                          <a:solidFill>
                            <a:srgbClr val="FFFFFF"/>
                          </a:solidFill>
                          <a:latin typeface="Arial" charset="0"/>
                          <a:cs typeface="Arial" charset="0"/>
                        </a:rPr>
                        <a:t>Souriel</a:t>
                      </a:r>
                      <a:endParaRPr lang="en-CA" sz="2100" dirty="0">
                        <a:solidFill>
                          <a:srgbClr val="FFFFFF"/>
                        </a:solidFill>
                        <a:latin typeface="Arial" charset="0"/>
                        <a:cs typeface="Arial" charset="0"/>
                      </a:endParaRPr>
                    </a:p>
                    <a:p>
                      <a:pPr lvl="0" algn="ctr" defTabSz="914400" rtl="1" fontAlgn="base">
                        <a:lnSpc>
                          <a:spcPct val="80000"/>
                        </a:lnSpc>
                        <a:spcBef>
                          <a:spcPct val="0"/>
                        </a:spcBef>
                        <a:spcAft>
                          <a:spcPct val="0"/>
                        </a:spcAft>
                        <a:defRPr/>
                      </a:pPr>
                      <a:r>
                        <a:rPr lang="ar-SA" sz="2400" dirty="0">
                          <a:solidFill>
                            <a:srgbClr val="FFFFFF"/>
                          </a:solidFill>
                          <a:latin typeface="Arial" charset="0"/>
                          <a:cs typeface="Arial" charset="0"/>
                        </a:rPr>
                        <a:t>رؤساء الملائكة </a:t>
                      </a:r>
                      <a:r>
                        <a:rPr lang="ar-EG" sz="2400" dirty="0">
                          <a:solidFill>
                            <a:srgbClr val="FFFFFF"/>
                          </a:solidFill>
                          <a:latin typeface="Arial" charset="0"/>
                          <a:cs typeface="Arial" charset="0"/>
                        </a:rPr>
                        <a:t>ر</a:t>
                      </a:r>
                      <a:r>
                        <a:rPr kumimoji="0" lang="ar-EG" altLang="zh-CN" sz="2400" b="0" i="0" u="none" strike="noStrike" cap="none" normalizeH="0" baseline="0" dirty="0">
                          <a:ln>
                            <a:noFill/>
                          </a:ln>
                          <a:solidFill>
                            <a:schemeClr val="tx1"/>
                          </a:solidFill>
                          <a:effectLst/>
                          <a:latin typeface="Arial" charset="0"/>
                          <a:cs typeface="Arial" charset="0"/>
                        </a:rPr>
                        <a:t>ا</a:t>
                      </a:r>
                      <a:r>
                        <a:rPr lang="ar-EG" sz="2400" dirty="0">
                          <a:solidFill>
                            <a:srgbClr val="FFFFFF"/>
                          </a:solidFill>
                          <a:latin typeface="Arial" charset="0"/>
                          <a:cs typeface="Arial" charset="0"/>
                        </a:rPr>
                        <a:t>فائيل</a:t>
                      </a:r>
                      <a:r>
                        <a:rPr lang="fr-FR" sz="2400" dirty="0">
                          <a:solidFill>
                            <a:srgbClr val="FFFFFF"/>
                          </a:solidFill>
                          <a:latin typeface="Arial" charset="0"/>
                          <a:cs typeface="Arial" charset="0"/>
                        </a:rPr>
                        <a:t> </a:t>
                      </a:r>
                      <a:r>
                        <a:rPr lang="ar-EG" sz="2400" dirty="0" err="1">
                          <a:solidFill>
                            <a:srgbClr val="FFFFFF"/>
                          </a:solidFill>
                          <a:latin typeface="Arial" charset="0"/>
                          <a:cs typeface="Arial" charset="0"/>
                        </a:rPr>
                        <a:t>وسوريال</a:t>
                      </a:r>
                      <a:endParaRPr lang="en-CA" sz="2400" dirty="0">
                        <a:solidFill>
                          <a:srgbClr val="FFFFFF"/>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56114861"/>
      </p:ext>
    </p:extLst>
  </p:cSld>
  <p:clrMapOvr>
    <a:masterClrMapping/>
  </p:clrMapOvr>
  <p:transition/>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3732362080"/>
      </p:ext>
    </p:extLst>
  </p:cSld>
  <p:clrMapOvr>
    <a:masterClrMapping/>
  </p:clrMapOvr>
  <p:transition/>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2">
            <a:extLst>
              <a:ext uri="{FF2B5EF4-FFF2-40B4-BE49-F238E27FC236}">
                <a16:creationId xmlns:a16="http://schemas.microsoft.com/office/drawing/2014/main" id="{6E5531A9-C78B-6EB6-C7DC-E2967798817D}"/>
              </a:ext>
            </a:extLst>
          </p:cNvPr>
          <p:cNvGraphicFramePr>
            <a:graphicFrameLocks noGrp="1"/>
          </p:cNvGraphicFramePr>
          <p:nvPr/>
        </p:nvGraphicFramePr>
        <p:xfrm>
          <a:off x="0" y="523778"/>
          <a:ext cx="12192000" cy="5710141"/>
        </p:xfrm>
        <a:graphic>
          <a:graphicData uri="http://schemas.openxmlformats.org/drawingml/2006/table">
            <a:tbl>
              <a:tblPr/>
              <a:tblGrid>
                <a:gridCol w="6790007">
                  <a:extLst>
                    <a:ext uri="{9D8B030D-6E8A-4147-A177-3AD203B41FA5}">
                      <a16:colId xmlns:a16="http://schemas.microsoft.com/office/drawing/2014/main" val="20000"/>
                    </a:ext>
                  </a:extLst>
                </a:gridCol>
                <a:gridCol w="5401993">
                  <a:extLst>
                    <a:ext uri="{9D8B030D-6E8A-4147-A177-3AD203B41FA5}">
                      <a16:colId xmlns:a16="http://schemas.microsoft.com/office/drawing/2014/main" val="20001"/>
                    </a:ext>
                  </a:extLst>
                </a:gridCol>
              </a:tblGrid>
              <a:tr h="24487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Nous T'implorons, ô Fils de Dieu, </a:t>
                      </a:r>
                      <a:br>
                        <a:rPr kumimoji="0" lang="fr-FR" sz="2900" b="0" i="0" u="none" strike="noStrike" cap="none" normalizeH="0" baseline="0" dirty="0">
                          <a:ln>
                            <a:noFill/>
                          </a:ln>
                          <a:solidFill>
                            <a:schemeClr val="tx1"/>
                          </a:solidFill>
                          <a:effectLst/>
                          <a:latin typeface="Arial" charset="0"/>
                          <a:cs typeface="Arial" charset="0"/>
                        </a:rPr>
                      </a:br>
                      <a:r>
                        <a:rPr kumimoji="0" lang="fr-FR" sz="2900" b="0" i="0" u="none" strike="noStrike" cap="none" normalizeH="0" baseline="0" dirty="0">
                          <a:ln>
                            <a:noFill/>
                          </a:ln>
                          <a:solidFill>
                            <a:schemeClr val="tx1"/>
                          </a:solidFill>
                          <a:effectLst/>
                          <a:latin typeface="Arial" charset="0"/>
                          <a:cs typeface="Arial" charset="0"/>
                        </a:rPr>
                        <a:t>de préserver la vie de notre patriarche, </a:t>
                      </a:r>
                      <a:br>
                        <a:rPr kumimoji="0" lang="fr-FR" sz="2900" b="0" i="0" u="none" strike="noStrike" cap="none" normalizeH="0" baseline="0" dirty="0">
                          <a:ln>
                            <a:noFill/>
                          </a:ln>
                          <a:solidFill>
                            <a:schemeClr val="tx1"/>
                          </a:solidFill>
                          <a:effectLst/>
                          <a:latin typeface="Arial" charset="0"/>
                          <a:cs typeface="Arial" charset="0"/>
                        </a:rPr>
                      </a:br>
                      <a:r>
                        <a:rPr kumimoji="0" lang="fr-FR" sz="2900" b="0" i="0" u="none" strike="noStrike" cap="none" normalizeH="0" baseline="0" dirty="0">
                          <a:ln>
                            <a:noFill/>
                          </a:ln>
                          <a:solidFill>
                            <a:schemeClr val="tx1"/>
                          </a:solidFill>
                          <a:effectLst/>
                          <a:latin typeface="Arial" charset="0"/>
                          <a:cs typeface="Arial" charset="0"/>
                        </a:rPr>
                        <a:t>pape </a:t>
                      </a:r>
                      <a:r>
                        <a:rPr kumimoji="0" lang="fr-FR" sz="2900" b="0" i="0" u="none" strike="noStrike" cap="none" normalizeH="0" baseline="0" dirty="0" err="1">
                          <a:ln>
                            <a:noFill/>
                          </a:ln>
                          <a:solidFill>
                            <a:schemeClr val="tx1"/>
                          </a:solidFill>
                          <a:effectLst/>
                          <a:latin typeface="Arial" charset="0"/>
                          <a:cs typeface="Arial" charset="0"/>
                        </a:rPr>
                        <a:t>abba</a:t>
                      </a:r>
                      <a:r>
                        <a:rPr kumimoji="0" lang="fr-FR" sz="2900" b="0" i="0" u="none" strike="noStrike" cap="none" normalizeH="0" baseline="0" dirty="0">
                          <a:ln>
                            <a:noFill/>
                          </a:ln>
                          <a:solidFill>
                            <a:schemeClr val="tx1"/>
                          </a:solidFill>
                          <a:effectLst/>
                          <a:latin typeface="Arial" charset="0"/>
                          <a:cs typeface="Arial" charset="0"/>
                        </a:rPr>
                        <a:t> </a:t>
                      </a:r>
                      <a:r>
                        <a:rPr kumimoji="0" lang="fr-FR" sz="2900" b="0" i="0" u="none" strike="noStrike" cap="none" normalizeH="0" baseline="0" dirty="0" err="1">
                          <a:ln>
                            <a:noFill/>
                          </a:ln>
                          <a:solidFill>
                            <a:schemeClr val="tx1"/>
                          </a:solidFill>
                          <a:effectLst/>
                          <a:latin typeface="Arial" charset="0"/>
                          <a:cs typeface="Arial" charset="0"/>
                        </a:rPr>
                        <a:t>Tawadros</a:t>
                      </a:r>
                      <a:r>
                        <a:rPr kumimoji="0" lang="fr-FR" sz="2900" b="0" i="0" u="none" strike="noStrike" cap="none" normalizeH="0" baseline="0" dirty="0">
                          <a:ln>
                            <a:noFill/>
                          </a:ln>
                          <a:solidFill>
                            <a:schemeClr val="tx1"/>
                          </a:solidFill>
                          <a:effectLst/>
                          <a:latin typeface="Arial" charset="0"/>
                          <a:cs typeface="Arial" charset="0"/>
                        </a:rPr>
                        <a:t> le grand prêtre ; </a:t>
                      </a:r>
                      <a:br>
                        <a:rPr kumimoji="0" lang="fr-FR" sz="2900" b="0" i="0" u="none" strike="noStrike" cap="none" normalizeH="0" baseline="0" dirty="0">
                          <a:ln>
                            <a:noFill/>
                          </a:ln>
                          <a:solidFill>
                            <a:schemeClr val="tx1"/>
                          </a:solidFill>
                          <a:effectLst/>
                          <a:latin typeface="Arial" charset="0"/>
                          <a:cs typeface="Arial" charset="0"/>
                        </a:rPr>
                      </a:br>
                      <a:r>
                        <a:rPr kumimoji="0" lang="fr-FR" sz="2900" b="0" i="0" u="none" strike="noStrike" cap="none" normalizeH="0" baseline="0" dirty="0">
                          <a:ln>
                            <a:noFill/>
                          </a:ln>
                          <a:solidFill>
                            <a:schemeClr val="tx1"/>
                          </a:solidFill>
                          <a:effectLst/>
                          <a:latin typeface="Arial" charset="0"/>
                          <a:cs typeface="Arial" charset="0"/>
                        </a:rPr>
                        <a:t>maintiens-le sur son trône. </a:t>
                      </a:r>
                      <a:endParaRPr kumimoji="0" lang="fr-CA" sz="29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نَسْأَلُكَ يَا </a:t>
                      </a:r>
                      <a:r>
                        <a:rPr kumimoji="0" lang="ar-SA" sz="3700" b="0" i="0" u="none" strike="noStrike" cap="none" normalizeH="0" baseline="0" dirty="0" err="1">
                          <a:ln>
                            <a:noFill/>
                          </a:ln>
                          <a:solidFill>
                            <a:schemeClr val="tx1"/>
                          </a:solidFill>
                          <a:effectLst/>
                          <a:latin typeface="Arial" charset="0"/>
                          <a:cs typeface="Arial" charset="0"/>
                        </a:rPr>
                        <a:t>ٱبْنَ</a:t>
                      </a:r>
                      <a:r>
                        <a:rPr kumimoji="0" lang="ar-SA"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err="1">
                          <a:ln>
                            <a:noFill/>
                          </a:ln>
                          <a:solidFill>
                            <a:schemeClr val="tx1"/>
                          </a:solidFill>
                          <a:effectLst/>
                          <a:latin typeface="Arial" charset="0"/>
                          <a:cs typeface="Arial" charset="0"/>
                        </a:rPr>
                        <a:t>ٱللّٰهِ</a:t>
                      </a:r>
                      <a:r>
                        <a:rPr kumimoji="0" lang="ar-SA" sz="3700" b="0" i="0" u="none" strike="noStrike" cap="none" normalizeH="0" baseline="0" dirty="0">
                          <a:ln>
                            <a:noFill/>
                          </a:ln>
                          <a:solidFill>
                            <a:schemeClr val="tx1"/>
                          </a:solidFill>
                          <a:effectLst/>
                          <a:latin typeface="Arial" charset="0"/>
                          <a:cs typeface="Arial" charset="0"/>
                        </a:rPr>
                        <a:t>،</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أَنْ تَحْفَظَ حَيَاةَ بَطْرِيرْكِنَا،</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بَابَا أَنْبَا </a:t>
                      </a:r>
                      <a:r>
                        <a:rPr kumimoji="0" lang="ar-SA" sz="3700" b="0" i="0" u="none" strike="noStrike" cap="none" normalizeH="0" baseline="0" dirty="0" err="1">
                          <a:ln>
                            <a:noFill/>
                          </a:ln>
                          <a:solidFill>
                            <a:schemeClr val="tx1"/>
                          </a:solidFill>
                          <a:effectLst/>
                          <a:latin typeface="Arial" charset="0"/>
                          <a:cs typeface="Arial" charset="0"/>
                        </a:rPr>
                        <a:t>تَوَاضْرُوسَ</a:t>
                      </a:r>
                      <a:r>
                        <a:rPr kumimoji="0" lang="ar-SA" sz="3700" b="0" i="0" u="none" strike="noStrike" cap="none" normalizeH="0" baseline="0" dirty="0">
                          <a:ln>
                            <a:noFill/>
                          </a:ln>
                          <a:solidFill>
                            <a:schemeClr val="tx1"/>
                          </a:solidFill>
                          <a:effectLst/>
                          <a:latin typeface="Arial" charset="0"/>
                          <a:cs typeface="Arial" charset="0"/>
                        </a:rPr>
                        <a:t> رَئِيسَ </a:t>
                      </a:r>
                      <a:r>
                        <a:rPr kumimoji="0" lang="ar-SA" sz="3700" b="0" i="0" u="none" strike="noStrike" cap="none" normalizeH="0" baseline="0" dirty="0" err="1">
                          <a:ln>
                            <a:noFill/>
                          </a:ln>
                          <a:solidFill>
                            <a:schemeClr val="tx1"/>
                          </a:solidFill>
                          <a:effectLst/>
                          <a:latin typeface="Arial" charset="0"/>
                          <a:cs typeface="Arial" charset="0"/>
                        </a:rPr>
                        <a:t>ٱلْكَهَنَةِ</a:t>
                      </a:r>
                      <a:r>
                        <a:rPr kumimoji="0" lang="ar-SA" sz="3700" b="0" i="0" u="none" strike="noStrike" cap="none" normalizeH="0" baseline="0" dirty="0">
                          <a:ln>
                            <a:noFill/>
                          </a:ln>
                          <a:solidFill>
                            <a:schemeClr val="tx1"/>
                          </a:solidFill>
                          <a:effectLst/>
                          <a:latin typeface="Arial" charset="0"/>
                          <a:cs typeface="Arial" charset="0"/>
                        </a:rPr>
                        <a:t>،</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ثَبِّتْهُ عَلَى كُرْسِيِّهِ.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6136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Ten]ho </a:t>
                      </a:r>
                      <a:r>
                        <a:rPr kumimoji="0" lang="en-US" sz="5200" b="0" i="0" u="none" strike="noStrike" cap="none" normalizeH="0" baseline="0" dirty="0" err="1">
                          <a:ln>
                            <a:noFill/>
                          </a:ln>
                          <a:solidFill>
                            <a:srgbClr val="FFFF00"/>
                          </a:solidFill>
                          <a:effectLst/>
                          <a:latin typeface="Coptic1" pitchFamily="2" charset="0"/>
                          <a:cs typeface="Arial" charset="0"/>
                        </a:rPr>
                        <a:t>e~rok</a:t>
                      </a:r>
                      <a:r>
                        <a:rPr kumimoji="0" lang="en-US" sz="5200" b="0" i="0" u="none" strike="noStrike" cap="none" normalizeH="0" baseline="0" dirty="0">
                          <a:ln>
                            <a:noFill/>
                          </a:ln>
                          <a:solidFill>
                            <a:srgbClr val="FFFF00"/>
                          </a:solidFill>
                          <a:effectLst/>
                          <a:latin typeface="Coptic1" pitchFamily="2" charset="0"/>
                          <a:cs typeface="Arial" charset="0"/>
                        </a:rPr>
                        <a:t> w~ </a:t>
                      </a:r>
                      <a:r>
                        <a:rPr kumimoji="0" lang="en-US" sz="5200" b="0" i="0" u="none" strike="noStrike" cap="none" normalizeH="0" baseline="0" dirty="0" err="1">
                          <a:ln>
                            <a:noFill/>
                          </a:ln>
                          <a:solidFill>
                            <a:srgbClr val="FFFF00"/>
                          </a:solidFill>
                          <a:effectLst/>
                          <a:latin typeface="Coptic1" pitchFamily="2" charset="0"/>
                          <a:cs typeface="Arial" charset="0"/>
                        </a:rPr>
                        <a:t>U~ioc</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Yeoc</a:t>
                      </a:r>
                      <a:r>
                        <a:rPr kumimoji="0" lang="en-US" sz="52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err="1">
                          <a:ln>
                            <a:noFill/>
                          </a:ln>
                          <a:solidFill>
                            <a:srgbClr val="FFFF00"/>
                          </a:solidFill>
                          <a:effectLst/>
                          <a:latin typeface="Coptic1" pitchFamily="2" charset="0"/>
                          <a:cs typeface="Arial" charset="0"/>
                        </a:rPr>
                        <a:t>eyreka~reh</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e~p~wnq</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m~penpatriar</a:t>
                      </a:r>
                      <a:r>
                        <a:rPr kumimoji="0" lang="en-US" sz="5200" b="0" i="0" u="none" strike="noStrike" cap="none" normalizeH="0" baseline="0" dirty="0">
                          <a:ln>
                            <a:noFill/>
                          </a:ln>
                          <a:solidFill>
                            <a:srgbClr val="FFFF00"/>
                          </a:solidFill>
                          <a:effectLst/>
                          <a:latin typeface="Coptic1" pitchFamily="2" charset="0"/>
                          <a:cs typeface="Arial" charset="0"/>
                        </a:rPr>
                        <a:t>,/c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papa abba </a:t>
                      </a:r>
                      <a:r>
                        <a:rPr kumimoji="0" lang="en-US" sz="5200" b="0" i="0" u="none" strike="noStrike" cap="none" normalizeH="0" baseline="0" dirty="0" err="1">
                          <a:ln>
                            <a:noFill/>
                          </a:ln>
                          <a:solidFill>
                            <a:srgbClr val="FFFF00"/>
                          </a:solidFill>
                          <a:effectLst/>
                          <a:latin typeface="Coptic1" pitchFamily="2" charset="0"/>
                          <a:cs typeface="Arial" charset="0"/>
                        </a:rPr>
                        <a:t>Tawadroc</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piar</a:t>
                      </a:r>
                      <a:r>
                        <a:rPr kumimoji="0" lang="en-US" sz="5200" b="0" i="0" u="none" strike="noStrike" cap="none" normalizeH="0" baseline="0" dirty="0">
                          <a:ln>
                            <a:noFill/>
                          </a:ln>
                          <a:solidFill>
                            <a:srgbClr val="FFFF00"/>
                          </a:solidFill>
                          <a:effectLst/>
                          <a:latin typeface="Coptic1" pitchFamily="2" charset="0"/>
                          <a:cs typeface="Arial" charset="0"/>
                        </a:rPr>
                        <a:t>,/</a:t>
                      </a:r>
                      <a:r>
                        <a:rPr kumimoji="0" lang="en-US" sz="5200" b="0" i="0" u="none" strike="noStrike" cap="none" normalizeH="0" baseline="0" dirty="0" err="1">
                          <a:ln>
                            <a:noFill/>
                          </a:ln>
                          <a:solidFill>
                            <a:srgbClr val="FFFF00"/>
                          </a:solidFill>
                          <a:effectLst/>
                          <a:latin typeface="Coptic1" pitchFamily="2" charset="0"/>
                          <a:cs typeface="Arial" charset="0"/>
                        </a:rPr>
                        <a:t>e~reuc</a:t>
                      </a:r>
                      <a:r>
                        <a:rPr kumimoji="0" lang="en-US" sz="5200" b="0" i="0" u="none" strike="noStrike" cap="none" normalizeH="0" baseline="0" dirty="0">
                          <a:ln>
                            <a:noFill/>
                          </a:ln>
                          <a:solidFill>
                            <a:srgbClr val="FFFF00"/>
                          </a:solidFill>
                          <a:effectLst/>
                          <a:latin typeface="Coptic1" pitchFamily="2" charset="0"/>
                          <a:cs typeface="Arial" charset="0"/>
                        </a:rPr>
                        <a:t> : </a:t>
                      </a:r>
                      <a:br>
                        <a:rPr kumimoji="0" lang="en-US" sz="5200" b="0" i="0" u="none" strike="noStrike" cap="none" normalizeH="0" baseline="0" dirty="0">
                          <a:ln>
                            <a:noFill/>
                          </a:ln>
                          <a:solidFill>
                            <a:srgbClr val="FFFF00"/>
                          </a:solidFill>
                          <a:effectLst/>
                          <a:latin typeface="Coptic1" pitchFamily="2" charset="0"/>
                          <a:cs typeface="Arial" charset="0"/>
                        </a:rPr>
                      </a:br>
                      <a:r>
                        <a:rPr kumimoji="0" lang="en-US" sz="5200" b="0" i="0" u="none" strike="noStrike" cap="none" normalizeH="0" baseline="0" dirty="0" err="1">
                          <a:ln>
                            <a:noFill/>
                          </a:ln>
                          <a:solidFill>
                            <a:srgbClr val="FFFF00"/>
                          </a:solidFill>
                          <a:effectLst/>
                          <a:latin typeface="Coptic1" pitchFamily="2" charset="0"/>
                          <a:cs typeface="Arial" charset="0"/>
                        </a:rPr>
                        <a:t>matajrof</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hijen</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pefy~ronoc</a:t>
                      </a:r>
                      <a:r>
                        <a:rPr kumimoji="0" lang="en-US" sz="52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4" name="Tableau 6">
            <a:extLst>
              <a:ext uri="{FF2B5EF4-FFF2-40B4-BE49-F238E27FC236}">
                <a16:creationId xmlns:a16="http://schemas.microsoft.com/office/drawing/2014/main" id="{68E3600A-501C-5E40-5025-B46639BD85C1}"/>
              </a:ext>
            </a:extLst>
          </p:cNvPr>
          <p:cNvGraphicFramePr>
            <a:graphicFrameLocks noGrp="1"/>
          </p:cNvGraphicFramePr>
          <p:nvPr/>
        </p:nvGraphicFramePr>
        <p:xfrm>
          <a:off x="2032000" y="0"/>
          <a:ext cx="8128000" cy="6096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317870377"/>
                    </a:ext>
                  </a:extLst>
                </a:gridCol>
              </a:tblGrid>
              <a:tr h="60960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CA" sz="3200" dirty="0">
                          <a:solidFill>
                            <a:srgbClr val="FFFFFF"/>
                          </a:solidFill>
                          <a:latin typeface="Arial" charset="0"/>
                          <a:cs typeface="Arial" charset="0"/>
                        </a:rPr>
                        <a:t>Le </a:t>
                      </a:r>
                      <a:r>
                        <a:rPr lang="en-CA" sz="3200" dirty="0" err="1">
                          <a:solidFill>
                            <a:srgbClr val="FFFFFF"/>
                          </a:solidFill>
                          <a:latin typeface="Arial" charset="0"/>
                          <a:cs typeface="Arial" charset="0"/>
                        </a:rPr>
                        <a:t>pape</a:t>
                      </a:r>
                      <a:r>
                        <a:rPr lang="en-CA" sz="3200" dirty="0">
                          <a:solidFill>
                            <a:srgbClr val="FFFFFF"/>
                          </a:solidFill>
                          <a:latin typeface="Arial" charset="0"/>
                          <a:cs typeface="Arial" charset="0"/>
                        </a:rPr>
                        <a:t> – </a:t>
                      </a:r>
                      <a:r>
                        <a:rPr lang="ar-EG" sz="2700" dirty="0">
                          <a:solidFill>
                            <a:srgbClr val="FFFFFF"/>
                          </a:solidFill>
                          <a:latin typeface="Arial" charset="0"/>
                          <a:cs typeface="Arial" charset="0"/>
                        </a:rPr>
                        <a:t>البابا</a:t>
                      </a:r>
                      <a:endParaRPr lang="en-CA" sz="32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262140"/>
                  </a:ext>
                </a:extLst>
              </a:tr>
            </a:tbl>
          </a:graphicData>
        </a:graphic>
      </p:graphicFrame>
      <p:pic>
        <p:nvPicPr>
          <p:cNvPr id="6" name="Picture 2">
            <a:extLst>
              <a:ext uri="{FF2B5EF4-FFF2-40B4-BE49-F238E27FC236}">
                <a16:creationId xmlns:a16="http://schemas.microsoft.com/office/drawing/2014/main" id="{AA2A550E-FBC5-F19F-4757-3BC4D2F7CC5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415"/>
          <a:stretch/>
        </p:blipFill>
        <p:spPr bwMode="auto">
          <a:xfrm>
            <a:off x="10935288" y="5487643"/>
            <a:ext cx="1256713" cy="1370357"/>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8881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2237" name="Group 29"/>
          <p:cNvGraphicFramePr>
            <a:graphicFrameLocks noGrp="1"/>
          </p:cNvGraphicFramePr>
          <p:nvPr/>
        </p:nvGraphicFramePr>
        <p:xfrm>
          <a:off x="0" y="498075"/>
          <a:ext cx="12192000" cy="6160373"/>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812196027"/>
                    </a:ext>
                  </a:extLst>
                </a:gridCol>
              </a:tblGrid>
              <a:tr h="231014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a:t>
                      </a:r>
                      <a:r>
                        <a:rPr kumimoji="0" lang="fr-CA" sz="3200" b="0" i="0" u="none" strike="noStrike" cap="none" normalizeH="0" baseline="0" dirty="0">
                          <a:ln>
                            <a:noFill/>
                          </a:ln>
                          <a:solidFill>
                            <a:schemeClr val="tx1"/>
                          </a:solidFill>
                          <a:effectLst/>
                          <a:latin typeface="Arial" charset="0"/>
                          <a:cs typeface="Arial" pitchFamily="34" charset="0"/>
                        </a:rPr>
                        <a:t> mes seigneurs,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les pères apôtres. </a:t>
                      </a:r>
                      <a:br>
                        <a:rPr kumimoji="0" lang="fr-CA" sz="3200" b="0" i="0" u="none" strike="noStrike" cap="none" normalizeH="0" baseline="0" dirty="0">
                          <a:ln>
                            <a:noFill/>
                          </a:ln>
                          <a:solidFill>
                            <a:schemeClr val="tx1"/>
                          </a:solidFill>
                          <a:effectLst/>
                          <a:latin typeface="Arial" charset="0"/>
                          <a:cs typeface="Arial" pitchFamily="34" charset="0"/>
                        </a:rPr>
                      </a:br>
                      <a:r>
                        <a:rPr kumimoji="0" lang="fr-CA" sz="3200" b="0" i="0" u="none" strike="noStrike" cap="none" normalizeH="0" baseline="0" dirty="0">
                          <a:ln>
                            <a:noFill/>
                          </a:ln>
                          <a:solidFill>
                            <a:schemeClr val="tx1"/>
                          </a:solidFill>
                          <a:effectLst/>
                          <a:latin typeface="Arial" charset="0"/>
                          <a:cs typeface="Arial" pitchFamily="34" charset="0"/>
                        </a:rPr>
                        <a:t>Salut aux disciples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de notre Seigneur Jésus-Christ. </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لسادَتي</a:t>
                      </a:r>
                      <a:r>
                        <a:rPr kumimoji="0" lang="ar-EG"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الآباء الرُّسل</a:t>
                      </a:r>
                      <a:r>
                        <a:rPr kumimoji="0" lang="fr-FR" altLang="zh-CN" sz="3700" b="0" i="0" u="none" strike="noStrike" cap="none" normalizeH="0" baseline="0" dirty="0">
                          <a:ln>
                            <a:noFill/>
                          </a:ln>
                          <a:solidFill>
                            <a:schemeClr val="tx1"/>
                          </a:solidFill>
                          <a:effectLst/>
                          <a:latin typeface="Arial" charset="0"/>
                          <a:cs typeface="Arial" charset="0"/>
                        </a:rPr>
                        <a:t>. </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لتلاميذ</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ربنا يسوع المسيح</a:t>
                      </a:r>
                      <a:r>
                        <a:rPr kumimoji="0" lang="ar-EG" altLang="zh-CN" sz="3700" b="0" i="0" u="none" strike="noStrike" cap="none" normalizeH="0" baseline="0" dirty="0">
                          <a:ln>
                            <a:noFill/>
                          </a:ln>
                          <a:solidFill>
                            <a:schemeClr val="tx1"/>
                          </a:solidFill>
                          <a:effectLst/>
                          <a:latin typeface="Arial" charset="0"/>
                          <a:cs typeface="Arial" charset="0"/>
                        </a:rPr>
                        <a:t>. </a:t>
                      </a:r>
                      <a:endParaRPr kumimoji="0" lang="en-US" sz="3700" b="0" i="0" u="none" strike="noStrike" cap="none" normalizeH="0" baseline="0" dirty="0">
                        <a:ln>
                          <a:noFill/>
                        </a:ln>
                        <a:solidFill>
                          <a:schemeClr val="tx1"/>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850233">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na</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oic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n~io</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n~a~poctoloc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nimay</a:t>
                      </a:r>
                      <a:r>
                        <a:rPr kumimoji="0" lang="en-US" sz="5300" b="0" i="0" u="none" strike="noStrike" cap="none" normalizeH="0" baseline="0" dirty="0">
                          <a:ln>
                            <a:noFill/>
                          </a:ln>
                          <a:solidFill>
                            <a:srgbClr val="FFFF00"/>
                          </a:solidFill>
                          <a:effectLst/>
                          <a:latin typeface="Coptic1" pitchFamily="2" charset="0"/>
                          <a:cs typeface="Arial" charset="0"/>
                        </a:rPr>
                        <a:t>/t/c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pen{</a:t>
                      </a:r>
                      <a:r>
                        <a:rPr kumimoji="0" lang="en-US" sz="5300" b="0" i="0" u="none" strike="noStrike" cap="none" normalizeH="0" baseline="0" dirty="0" err="1">
                          <a:ln>
                            <a:noFill/>
                          </a:ln>
                          <a:solidFill>
                            <a:srgbClr val="FFFF00"/>
                          </a:solidFill>
                          <a:effectLst/>
                          <a:latin typeface="Coptic1" pitchFamily="2" charset="0"/>
                          <a:cs typeface="Arial" charset="0"/>
                        </a:rPr>
                        <a:t>oic</a:t>
                      </a:r>
                      <a:r>
                        <a:rPr kumimoji="0" lang="en-US" sz="5300" b="0" i="0" u="none" strike="noStrike" cap="none" normalizeH="0" baseline="0" dirty="0">
                          <a:ln>
                            <a:noFill/>
                          </a:ln>
                          <a:solidFill>
                            <a:srgbClr val="FFFF00"/>
                          </a:solidFill>
                          <a:effectLst/>
                          <a:latin typeface="Coptic1" pitchFamily="2" charset="0"/>
                          <a:cs typeface="Arial" charset="0"/>
                        </a:rPr>
                        <a:t> I/#c# </a:t>
                      </a:r>
                      <a:r>
                        <a:rPr kumimoji="0" lang="en-US" sz="5300" b="0" i="0" u="none" strike="noStrike" cap="none" normalizeH="0" baseline="0" dirty="0" err="1">
                          <a:ln>
                            <a:noFill/>
                          </a:ln>
                          <a:solidFill>
                            <a:srgbClr val="FFFF00"/>
                          </a:solidFill>
                          <a:effectLst/>
                          <a:latin typeface="Coptic1" pitchFamily="2" charset="0"/>
                          <a:cs typeface="Arial" charset="0"/>
                        </a:rPr>
                        <a:t>P,#c</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Tableau 3">
            <a:extLst>
              <a:ext uri="{FF2B5EF4-FFF2-40B4-BE49-F238E27FC236}">
                <a16:creationId xmlns:a16="http://schemas.microsoft.com/office/drawing/2014/main" id="{FA466362-6E74-4E5A-877B-8C14FEF121A1}"/>
              </a:ext>
            </a:extLst>
          </p:cNvPr>
          <p:cNvGraphicFramePr>
            <a:graphicFrameLocks noGrp="1"/>
          </p:cNvGraphicFramePr>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Les Apôtres - </a:t>
                      </a:r>
                      <a:r>
                        <a:rPr lang="ar-EG" sz="2400" dirty="0">
                          <a:solidFill>
                            <a:srgbClr val="FFFFFF"/>
                          </a:solidFill>
                          <a:latin typeface="Arial" charset="0"/>
                          <a:cs typeface="Arial" charset="0"/>
                        </a:rPr>
                        <a:t>الرُّسل</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2944664207"/>
      </p:ext>
    </p:extLst>
  </p:cSld>
  <p:clrMapOvr>
    <a:masterClrMapping/>
  </p:clrMapOvr>
  <p:transition/>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9">
            <a:extLst>
              <a:ext uri="{FF2B5EF4-FFF2-40B4-BE49-F238E27FC236}">
                <a16:creationId xmlns:a16="http://schemas.microsoft.com/office/drawing/2014/main" id="{E948A3C1-B3DE-A221-3DD6-E04BAFA3ECE8}"/>
              </a:ext>
            </a:extLst>
          </p:cNvPr>
          <p:cNvGraphicFramePr>
            <a:graphicFrameLocks noGrp="1"/>
          </p:cNvGraphicFramePr>
          <p:nvPr/>
        </p:nvGraphicFramePr>
        <p:xfrm>
          <a:off x="0" y="525801"/>
          <a:ext cx="12192000" cy="5628640"/>
        </p:xfrm>
        <a:graphic>
          <a:graphicData uri="http://schemas.openxmlformats.org/drawingml/2006/table">
            <a:tbl>
              <a:tblPr/>
              <a:tblGrid>
                <a:gridCol w="6922576">
                  <a:extLst>
                    <a:ext uri="{9D8B030D-6E8A-4147-A177-3AD203B41FA5}">
                      <a16:colId xmlns:a16="http://schemas.microsoft.com/office/drawing/2014/main" val="20000"/>
                    </a:ext>
                  </a:extLst>
                </a:gridCol>
                <a:gridCol w="5269424">
                  <a:extLst>
                    <a:ext uri="{9D8B030D-6E8A-4147-A177-3AD203B41FA5}">
                      <a16:colId xmlns:a16="http://schemas.microsoft.com/office/drawing/2014/main" val="20001"/>
                    </a:ext>
                  </a:extLst>
                </a:gridCol>
              </a:tblGrid>
              <a:tr h="23672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Et son partenaire dans le service, </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notre saint père le juste, </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err="1">
                          <a:ln>
                            <a:noFill/>
                          </a:ln>
                          <a:solidFill>
                            <a:schemeClr val="tx1"/>
                          </a:solidFill>
                          <a:effectLst/>
                          <a:latin typeface="Arial" charset="0"/>
                          <a:cs typeface="Arial" charset="0"/>
                        </a:rPr>
                        <a:t>abba</a:t>
                      </a:r>
                      <a:r>
                        <a:rPr kumimoji="0" lang="fr-FR" sz="3200" b="0" i="0" u="none" strike="noStrike" cap="none" normalizeH="0" baseline="0" dirty="0">
                          <a:ln>
                            <a:noFill/>
                          </a:ln>
                          <a:solidFill>
                            <a:schemeClr val="tx1"/>
                          </a:solidFill>
                          <a:effectLst/>
                          <a:latin typeface="Arial" charset="0"/>
                          <a:cs typeface="Arial" charset="0"/>
                        </a:rPr>
                        <a:t> Marc l'évêque ; </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maintiens-le sur son trône. </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وَشَرِيكَهُ فِي الْخِدْمَةِ،</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أَبَانَا الْقُدِّيسُ الْبَارُّ،</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أَنْبَا مَارْكُ الْأُسْقُفُ،</a:t>
                      </a:r>
                      <a:r>
                        <a:rPr kumimoji="0" lang="fr-FR" sz="3700" b="0" i="0" u="none" strike="noStrike" cap="none" normalizeH="0" baseline="0" dirty="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ثَبِّتْهُ عَلَى كُرْسِيِّهِ.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6136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Nem </a:t>
                      </a:r>
                      <a:r>
                        <a:rPr kumimoji="0" lang="en-US" sz="5200" b="0" i="0" u="none" strike="noStrike" cap="none" normalizeH="0" baseline="0" dirty="0" err="1">
                          <a:ln>
                            <a:noFill/>
                          </a:ln>
                          <a:solidFill>
                            <a:srgbClr val="FFFF00"/>
                          </a:solidFill>
                          <a:effectLst/>
                          <a:latin typeface="Coptic1" pitchFamily="2" charset="0"/>
                          <a:cs typeface="Arial" charset="0"/>
                        </a:rPr>
                        <a:t>pefkes~v</a:t>
                      </a:r>
                      <a:r>
                        <a:rPr kumimoji="0" lang="en-US" sz="5200" b="0" i="0" u="none" strike="noStrike" cap="none" normalizeH="0" baseline="0" dirty="0">
                          <a:ln>
                            <a:noFill/>
                          </a:ln>
                          <a:solidFill>
                            <a:srgbClr val="FFFF00"/>
                          </a:solidFill>
                          <a:effectLst/>
                          <a:latin typeface="Coptic1" pitchFamily="2" charset="0"/>
                          <a:cs typeface="Arial" charset="0"/>
                        </a:rPr>
                        <a:t>/r </a:t>
                      </a:r>
                      <a:r>
                        <a:rPr kumimoji="0" lang="en-US" sz="5200" b="0" i="0" u="none" strike="noStrike" cap="none" normalizeH="0" baseline="0" dirty="0" err="1">
                          <a:ln>
                            <a:noFill/>
                          </a:ln>
                          <a:solidFill>
                            <a:srgbClr val="FFFF00"/>
                          </a:solidFill>
                          <a:effectLst/>
                          <a:latin typeface="Coptic1" pitchFamily="2" charset="0"/>
                          <a:cs typeface="Arial" charset="0"/>
                        </a:rPr>
                        <a:t>n~litourgoc</a:t>
                      </a:r>
                      <a:r>
                        <a:rPr kumimoji="0" lang="en-US" sz="52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err="1">
                          <a:ln>
                            <a:noFill/>
                          </a:ln>
                          <a:solidFill>
                            <a:srgbClr val="FFFF00"/>
                          </a:solidFill>
                          <a:effectLst/>
                          <a:latin typeface="Coptic1" pitchFamily="2" charset="0"/>
                          <a:cs typeface="Arial" charset="0"/>
                        </a:rPr>
                        <a:t>peniwt</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e~youab</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n~dikeoc</a:t>
                      </a:r>
                      <a:r>
                        <a:rPr kumimoji="0" lang="en-US" sz="52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abba Mark </a:t>
                      </a:r>
                      <a:r>
                        <a:rPr kumimoji="0" lang="en-US" sz="5200" b="0" i="0" u="none" strike="noStrike" cap="none" normalizeH="0" baseline="0" dirty="0" err="1">
                          <a:ln>
                            <a:noFill/>
                          </a:ln>
                          <a:solidFill>
                            <a:srgbClr val="FFFF00"/>
                          </a:solidFill>
                          <a:effectLst/>
                          <a:latin typeface="Coptic1" pitchFamily="2" charset="0"/>
                          <a:cs typeface="Arial" charset="0"/>
                        </a:rPr>
                        <a:t>pie~pickopoc</a:t>
                      </a:r>
                      <a:r>
                        <a:rPr kumimoji="0" lang="en-US" sz="52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err="1">
                          <a:ln>
                            <a:noFill/>
                          </a:ln>
                          <a:solidFill>
                            <a:srgbClr val="FFFF00"/>
                          </a:solidFill>
                          <a:effectLst/>
                          <a:latin typeface="Coptic1" pitchFamily="2" charset="0"/>
                          <a:cs typeface="Arial" charset="0"/>
                        </a:rPr>
                        <a:t>matajrof</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hijen</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pefy~ronoc</a:t>
                      </a:r>
                      <a:r>
                        <a:rPr kumimoji="0" lang="en-US" sz="52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
        <p:nvSpPr>
          <p:cNvPr id="5" name="AutoShape 36">
            <a:hlinkClick r:id="rId3" action="ppaction://hlinksldjump" highlightClick="1"/>
            <a:extLst>
              <a:ext uri="{FF2B5EF4-FFF2-40B4-BE49-F238E27FC236}">
                <a16:creationId xmlns:a16="http://schemas.microsoft.com/office/drawing/2014/main" id="{166AE72F-A523-C8ED-EDAE-9A60A205608B}"/>
              </a:ext>
            </a:extLst>
          </p:cNvPr>
          <p:cNvSpPr>
            <a:spLocks noChangeArrowheads="1"/>
          </p:cNvSpPr>
          <p:nvPr/>
        </p:nvSpPr>
        <p:spPr bwMode="auto">
          <a:xfrm>
            <a:off x="10265400" y="6434138"/>
            <a:ext cx="1926601" cy="423863"/>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pic>
        <p:nvPicPr>
          <p:cNvPr id="6" name="Picture 2">
            <a:extLst>
              <a:ext uri="{FF2B5EF4-FFF2-40B4-BE49-F238E27FC236}">
                <a16:creationId xmlns:a16="http://schemas.microsoft.com/office/drawing/2014/main" id="{C5DD802B-DF98-947C-EC89-237954B69A3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9521"/>
          <a:stretch/>
        </p:blipFill>
        <p:spPr bwMode="auto">
          <a:xfrm>
            <a:off x="10464800" y="4039570"/>
            <a:ext cx="1727200" cy="1924653"/>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7" name="Tableau 6">
            <a:extLst>
              <a:ext uri="{FF2B5EF4-FFF2-40B4-BE49-F238E27FC236}">
                <a16:creationId xmlns:a16="http://schemas.microsoft.com/office/drawing/2014/main" id="{5F03AA69-1958-9E39-50AA-0FE3F6DF166C}"/>
              </a:ext>
            </a:extLst>
          </p:cNvPr>
          <p:cNvGraphicFramePr>
            <a:graphicFrameLocks noGrp="1"/>
          </p:cNvGraphicFramePr>
          <p:nvPr/>
        </p:nvGraphicFramePr>
        <p:xfrm>
          <a:off x="2014708" y="0"/>
          <a:ext cx="8128000" cy="6096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317870377"/>
                    </a:ext>
                  </a:extLst>
                </a:gridCol>
              </a:tblGrid>
              <a:tr h="60960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CA" sz="3200" dirty="0" err="1">
                          <a:solidFill>
                            <a:srgbClr val="FFFFFF"/>
                          </a:solidFill>
                          <a:latin typeface="Arial" charset="0"/>
                          <a:cs typeface="Arial" charset="0"/>
                        </a:rPr>
                        <a:t>L’évêque</a:t>
                      </a:r>
                      <a:r>
                        <a:rPr lang="en-CA" sz="3200" dirty="0">
                          <a:solidFill>
                            <a:srgbClr val="FFFFFF"/>
                          </a:solidFill>
                          <a:latin typeface="Arial" charset="0"/>
                          <a:cs typeface="Arial" charset="0"/>
                        </a:rPr>
                        <a:t> – </a:t>
                      </a:r>
                      <a:r>
                        <a:rPr lang="ar-EG" sz="2700" dirty="0">
                          <a:solidFill>
                            <a:srgbClr val="FFFFFF"/>
                          </a:solidFill>
                          <a:latin typeface="Arial" charset="0"/>
                          <a:cs typeface="Arial" charset="0"/>
                        </a:rPr>
                        <a:t>الأسقف</a:t>
                      </a:r>
                      <a:endParaRPr lang="en-CA" sz="32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262140"/>
                  </a:ext>
                </a:extLst>
              </a:tr>
            </a:tbl>
          </a:graphicData>
        </a:graphic>
      </p:graphicFrame>
    </p:spTree>
    <p:extLst>
      <p:ext uri="{BB962C8B-B14F-4D97-AF65-F5344CB8AC3E}">
        <p14:creationId xmlns:p14="http://schemas.microsoft.com/office/powerpoint/2010/main" val="1527345492"/>
      </p:ext>
    </p:extLst>
  </p:cSld>
  <p:clrMapOvr>
    <a:masterClrMapping/>
  </p:clrMapOvr>
  <p:transition/>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1937897604"/>
      </p:ext>
    </p:extLst>
  </p:cSld>
  <p:clrMapOvr>
    <a:masterClrMapping/>
  </p:clrMapOvr>
  <p:transition/>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EC174-6E7A-47C3-CFE2-88684F4E152C}"/>
            </a:ext>
          </a:extLst>
        </p:cNvPr>
        <p:cNvGrpSpPr/>
        <p:nvPr/>
      </p:nvGrpSpPr>
      <p:grpSpPr>
        <a:xfrm>
          <a:off x="0" y="0"/>
          <a:ext cx="0" cy="0"/>
          <a:chOff x="0" y="0"/>
          <a:chExt cx="0" cy="0"/>
        </a:xfrm>
      </p:grpSpPr>
      <p:graphicFrame>
        <p:nvGraphicFramePr>
          <p:cNvPr id="3" name="Group 35">
            <a:extLst>
              <a:ext uri="{FF2B5EF4-FFF2-40B4-BE49-F238E27FC236}">
                <a16:creationId xmlns:a16="http://schemas.microsoft.com/office/drawing/2014/main" id="{7068C7A7-4536-F2D7-B79F-DDEF28A086A5}"/>
              </a:ext>
            </a:extLst>
          </p:cNvPr>
          <p:cNvGraphicFramePr>
            <a:graphicFrameLocks noGrp="1"/>
          </p:cNvGraphicFramePr>
          <p:nvPr/>
        </p:nvGraphicFramePr>
        <p:xfrm>
          <a:off x="0" y="510827"/>
          <a:ext cx="12192000" cy="6055360"/>
        </p:xfrm>
        <a:graphic>
          <a:graphicData uri="http://schemas.openxmlformats.org/drawingml/2006/table">
            <a:tbl>
              <a:tblPr/>
              <a:tblGrid>
                <a:gridCol w="7877908">
                  <a:extLst>
                    <a:ext uri="{9D8B030D-6E8A-4147-A177-3AD203B41FA5}">
                      <a16:colId xmlns:a16="http://schemas.microsoft.com/office/drawing/2014/main" val="20000"/>
                    </a:ext>
                  </a:extLst>
                </a:gridCol>
                <a:gridCol w="4314092">
                  <a:extLst>
                    <a:ext uri="{9D8B030D-6E8A-4147-A177-3AD203B41FA5}">
                      <a16:colId xmlns:a16="http://schemas.microsoft.com/office/drawing/2014/main" val="20001"/>
                    </a:ext>
                  </a:extLst>
                </a:gridCol>
              </a:tblGrid>
              <a:tr h="269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600" b="0" i="0" u="none" strike="noStrike" cap="none" normalizeH="0" baseline="0" dirty="0">
                          <a:ln>
                            <a:noFill/>
                          </a:ln>
                          <a:solidFill>
                            <a:schemeClr val="tx1"/>
                          </a:solidFill>
                          <a:effectLst/>
                          <a:latin typeface="Arial" charset="0"/>
                          <a:cs typeface="Arial" charset="0"/>
                        </a:rPr>
                        <a:t>Jésus-Christ est Lui-même, </a:t>
                      </a:r>
                      <a:br>
                        <a:rPr kumimoji="0" lang="fr-FR" sz="3600" b="0" i="0" u="none" strike="noStrike" cap="none" normalizeH="0" baseline="0" dirty="0">
                          <a:ln>
                            <a:noFill/>
                          </a:ln>
                          <a:solidFill>
                            <a:schemeClr val="tx1"/>
                          </a:solidFill>
                          <a:effectLst/>
                          <a:latin typeface="Arial" charset="0"/>
                          <a:cs typeface="Arial" charset="0"/>
                        </a:rPr>
                      </a:br>
                      <a:r>
                        <a:rPr kumimoji="0" lang="fr-FR" sz="3600" b="0" i="0" u="none" strike="noStrike" cap="none" normalizeH="0" baseline="0" dirty="0">
                          <a:ln>
                            <a:noFill/>
                          </a:ln>
                          <a:solidFill>
                            <a:schemeClr val="tx1"/>
                          </a:solidFill>
                          <a:effectLst/>
                          <a:latin typeface="Arial" charset="0"/>
                          <a:cs typeface="Arial" charset="0"/>
                        </a:rPr>
                        <a:t>hier, aujourd’hui et éternellement, </a:t>
                      </a:r>
                      <a:br>
                        <a:rPr kumimoji="0" lang="fr-FR" sz="3600" b="0" i="0" u="none" strike="noStrike" cap="none" normalizeH="0" baseline="0" dirty="0">
                          <a:ln>
                            <a:noFill/>
                          </a:ln>
                          <a:solidFill>
                            <a:schemeClr val="tx1"/>
                          </a:solidFill>
                          <a:effectLst/>
                          <a:latin typeface="Arial" charset="0"/>
                          <a:cs typeface="Arial" charset="0"/>
                        </a:rPr>
                      </a:br>
                      <a:r>
                        <a:rPr kumimoji="0" lang="fr-FR" sz="3600" b="0" i="0" u="none" strike="noStrike" cap="none" normalizeH="0" baseline="0" dirty="0">
                          <a:ln>
                            <a:noFill/>
                          </a:ln>
                          <a:solidFill>
                            <a:schemeClr val="tx1"/>
                          </a:solidFill>
                          <a:effectLst/>
                          <a:latin typeface="Arial" charset="0"/>
                          <a:cs typeface="Arial" charset="0"/>
                        </a:rPr>
                        <a:t>avec Son hypostase unique, </a:t>
                      </a:r>
                      <a:br>
                        <a:rPr kumimoji="0" lang="fr-FR" sz="3600" b="0" i="0" u="none" strike="noStrike" cap="none" normalizeH="0" baseline="0" dirty="0">
                          <a:ln>
                            <a:noFill/>
                          </a:ln>
                          <a:solidFill>
                            <a:schemeClr val="tx1"/>
                          </a:solidFill>
                          <a:effectLst/>
                          <a:latin typeface="Arial" charset="0"/>
                          <a:cs typeface="Arial" charset="0"/>
                        </a:rPr>
                      </a:br>
                      <a:r>
                        <a:rPr kumimoji="0" lang="fr-FR" sz="3600" b="0" i="0" u="none" strike="noStrike" cap="none" normalizeH="0" baseline="0" dirty="0">
                          <a:ln>
                            <a:noFill/>
                          </a:ln>
                          <a:solidFill>
                            <a:schemeClr val="tx1"/>
                          </a:solidFill>
                          <a:effectLst/>
                          <a:latin typeface="Arial" charset="0"/>
                          <a:cs typeface="Arial" charset="0"/>
                        </a:rPr>
                        <a:t>Nous L’adorons et nous Le glorifions. </a:t>
                      </a:r>
                      <a:endParaRPr kumimoji="0" lang="fr-CA" sz="3600" b="1"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يسوع المسيح هو</a:t>
                      </a:r>
                      <a:r>
                        <a:rPr kumimoji="0" lang="fr-FR" altLang="zh-CN" sz="4300" b="0" i="0" u="none" strike="noStrike" cap="none" normalizeH="0" baseline="0" dirty="0">
                          <a:ln>
                            <a:noFill/>
                          </a:ln>
                          <a:solidFill>
                            <a:schemeClr val="tx1"/>
                          </a:solidFill>
                          <a:effectLst/>
                          <a:latin typeface="Arial" charset="0"/>
                          <a:cs typeface="Arial" charset="0"/>
                        </a:rPr>
                        <a:t> </a:t>
                      </a:r>
                      <a:r>
                        <a:rPr kumimoji="0" lang="ar-SA" altLang="zh-CN" sz="4300" b="0" i="0" u="none" strike="noStrike" cap="none" normalizeH="0" baseline="0" dirty="0">
                          <a:ln>
                            <a:noFill/>
                          </a:ln>
                          <a:solidFill>
                            <a:schemeClr val="tx1"/>
                          </a:solidFill>
                          <a:effectLst/>
                          <a:latin typeface="Arial" charset="0"/>
                          <a:cs typeface="Arial" charset="0"/>
                        </a:rPr>
                        <a:t>هو، </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أمس واليوم وإلى الأبد، </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بأُقنوم واحد، </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نسجد له ونمجده.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5300" b="0" i="0" u="none" strike="noStrike" cap="none" normalizeH="0" baseline="0" dirty="0">
                          <a:ln>
                            <a:noFill/>
                          </a:ln>
                          <a:solidFill>
                            <a:srgbClr val="FFFF00"/>
                          </a:solidFill>
                          <a:effectLst/>
                          <a:latin typeface="Coptic1" pitchFamily="2" charset="0"/>
                          <a:cs typeface="Arial" charset="0"/>
                        </a:rPr>
                        <a:t>I/#c# P,#c# n~caf nem voou </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n~yof</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n~yof</a:t>
                      </a:r>
                      <a:r>
                        <a:rPr kumimoji="0" lang="en-US" sz="5300" b="0" i="0" u="none" strike="noStrike" cap="none" normalizeH="0" baseline="0" dirty="0">
                          <a:ln>
                            <a:noFill/>
                          </a:ln>
                          <a:solidFill>
                            <a:srgbClr val="FFFF00"/>
                          </a:solidFill>
                          <a:effectLst/>
                          <a:latin typeface="Coptic1" pitchFamily="2" charset="0"/>
                          <a:cs typeface="Arial" charset="0"/>
                        </a:rPr>
                        <a:t> pe </a:t>
                      </a: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sa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e~neh</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qen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ouhupoctacic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n~ouwt</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tenouwst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m~mof</a:t>
                      </a:r>
                      <a:r>
                        <a:rPr kumimoji="0" lang="en-US" sz="5300" b="0" i="0" u="none" strike="noStrike" cap="none" normalizeH="0" baseline="0" dirty="0">
                          <a:ln>
                            <a:noFill/>
                          </a:ln>
                          <a:solidFill>
                            <a:srgbClr val="FFFF00"/>
                          </a:solidFill>
                          <a:effectLst/>
                          <a:latin typeface="Coptic1" pitchFamily="2" charset="0"/>
                          <a:cs typeface="Arial" charset="0"/>
                        </a:rPr>
                        <a:t> ten]</a:t>
                      </a:r>
                      <a:r>
                        <a:rPr kumimoji="0" lang="en-US" sz="5300" b="0" i="0" u="none" strike="noStrike" cap="none" normalizeH="0" baseline="0" dirty="0" err="1">
                          <a:ln>
                            <a:noFill/>
                          </a:ln>
                          <a:solidFill>
                            <a:srgbClr val="FFFF00"/>
                          </a:solidFill>
                          <a:effectLst/>
                          <a:latin typeface="Coptic1" pitchFamily="2" charset="0"/>
                          <a:cs typeface="Arial" charset="0"/>
                        </a:rPr>
                        <a:t>w~ou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naf</a:t>
                      </a:r>
                      <a:r>
                        <a:rPr kumimoji="0" lang="en-US" sz="5300" b="0" i="0" u="none" strike="noStrike" cap="none" normalizeH="0" baseline="0" dirty="0">
                          <a:ln>
                            <a:noFill/>
                          </a:ln>
                          <a:solidFill>
                            <a:srgbClr val="FFFF00"/>
                          </a:solidFill>
                          <a:effectLst/>
                          <a:latin typeface="Coptic1" pitchFamily="2" charset="0"/>
                          <a:cs typeface="Arial" charset="0"/>
                        </a:rPr>
                        <a:t>. </a:t>
                      </a:r>
                      <a:endParaRPr kumimoji="0" lang="en-US" sz="5300" b="0" i="0" u="none" strike="noStrike" cap="none" normalizeH="0" baseline="0" dirty="0">
                        <a:ln>
                          <a:noFill/>
                        </a:ln>
                        <a:solidFill>
                          <a:srgbClr val="FFFF00"/>
                        </a:solidFill>
                        <a:effectLst/>
                        <a:latin typeface="Arial"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7" name="Tableau 6">
            <a:extLst>
              <a:ext uri="{FF2B5EF4-FFF2-40B4-BE49-F238E27FC236}">
                <a16:creationId xmlns:a16="http://schemas.microsoft.com/office/drawing/2014/main" id="{12F8B87A-0F07-3252-F4EC-2F4EC9B2514E}"/>
              </a:ext>
            </a:extLst>
          </p:cNvPr>
          <p:cNvGraphicFramePr>
            <a:graphicFrameLocks noGrp="1"/>
          </p:cNvGraphicFramePr>
          <p:nvPr/>
        </p:nvGraphicFramePr>
        <p:xfrm>
          <a:off x="2032000" y="89808"/>
          <a:ext cx="8128000" cy="512064"/>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512064">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3200" dirty="0">
                          <a:solidFill>
                            <a:srgbClr val="FFFFFF"/>
                          </a:solidFill>
                          <a:latin typeface="Arial" charset="0"/>
                          <a:cs typeface="Arial" charset="0"/>
                        </a:rPr>
                        <a:t>Conclusion Fêtes - </a:t>
                      </a:r>
                      <a:r>
                        <a:rPr lang="ar-AE" sz="3200" dirty="0">
                          <a:solidFill>
                            <a:srgbClr val="FFFFFF"/>
                          </a:solidFill>
                          <a:latin typeface="Arial" charset="0"/>
                          <a:cs typeface="Arial" charset="0"/>
                        </a:rPr>
                        <a:t>ختام الأعياد</a:t>
                      </a:r>
                      <a:endParaRPr kumimoji="0" lang="en-CA" sz="2400" b="0" i="0" u="none" strike="noStrike" kern="1200" cap="none" spc="0" normalizeH="0" baseline="0" noProof="0" dirty="0">
                        <a:ln>
                          <a:noFill/>
                        </a:ln>
                        <a:solidFill>
                          <a:srgbClr val="FFFFFF"/>
                        </a:solidFill>
                        <a:effectLst/>
                        <a:uLnTx/>
                        <a:uFillTx/>
                        <a:latin typeface="Arial" charset="0"/>
                        <a:ea typeface="+mn-ea"/>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1066208893"/>
      </p:ext>
    </p:extLst>
  </p:cSld>
  <p:clrMapOvr>
    <a:masterClrMapping/>
  </p:clrMapOvr>
  <p:transition/>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9A39A-CE9A-AB6B-7316-E2FF78621BA6}"/>
            </a:ext>
          </a:extLst>
        </p:cNvPr>
        <p:cNvGrpSpPr/>
        <p:nvPr/>
      </p:nvGrpSpPr>
      <p:grpSpPr>
        <a:xfrm>
          <a:off x="0" y="0"/>
          <a:ext cx="0" cy="0"/>
          <a:chOff x="0" y="0"/>
          <a:chExt cx="0" cy="0"/>
        </a:xfrm>
      </p:grpSpPr>
      <p:graphicFrame>
        <p:nvGraphicFramePr>
          <p:cNvPr id="12658710" name="Group 22">
            <a:extLst>
              <a:ext uri="{FF2B5EF4-FFF2-40B4-BE49-F238E27FC236}">
                <a16:creationId xmlns:a16="http://schemas.microsoft.com/office/drawing/2014/main" id="{321E8781-28DB-4A4B-3703-788A16E405AB}"/>
              </a:ext>
            </a:extLst>
          </p:cNvPr>
          <p:cNvGraphicFramePr>
            <a:graphicFrameLocks noGrp="1"/>
          </p:cNvGraphicFramePr>
          <p:nvPr/>
        </p:nvGraphicFramePr>
        <p:xfrm>
          <a:off x="0" y="372533"/>
          <a:ext cx="12192000" cy="6055360"/>
        </p:xfrm>
        <a:graphic>
          <a:graphicData uri="http://schemas.openxmlformats.org/drawingml/2006/table">
            <a:tbl>
              <a:tblPr/>
              <a:tblGrid>
                <a:gridCol w="7684033">
                  <a:extLst>
                    <a:ext uri="{9D8B030D-6E8A-4147-A177-3AD203B41FA5}">
                      <a16:colId xmlns:a16="http://schemas.microsoft.com/office/drawing/2014/main" val="20000"/>
                    </a:ext>
                  </a:extLst>
                </a:gridCol>
                <a:gridCol w="4507967">
                  <a:extLst>
                    <a:ext uri="{9D8B030D-6E8A-4147-A177-3AD203B41FA5}">
                      <a16:colId xmlns:a16="http://schemas.microsoft.com/office/drawing/2014/main" val="20001"/>
                    </a:ext>
                  </a:extLst>
                </a:gridCol>
              </a:tblGrid>
              <a:tr h="269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Ô Roi de la paix,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donne-nous Ta paix,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accorde-nous Ta paix</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et pardonne-nous nos péchés</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يَا ملك السلام</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أعطنا سلامك</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قرر لنا سلامك</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واغفر لنا خطايانا.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P~Ouro</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]hir/n/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moi nan </a:t>
                      </a:r>
                      <a:r>
                        <a:rPr kumimoji="0" lang="en-US" sz="5300" b="0" i="0" u="none" strike="noStrike" cap="none" normalizeH="0" baseline="0" dirty="0" err="1">
                          <a:ln>
                            <a:noFill/>
                          </a:ln>
                          <a:solidFill>
                            <a:srgbClr val="FFFF00"/>
                          </a:solidFill>
                          <a:effectLst/>
                          <a:latin typeface="Coptic1" pitchFamily="2" charset="0"/>
                          <a:cs typeface="Arial" charset="0"/>
                        </a:rPr>
                        <a:t>n~tekhir</a:t>
                      </a:r>
                      <a:r>
                        <a:rPr kumimoji="0" lang="en-US" sz="5300" b="0" i="0" u="none" strike="noStrike" cap="none" normalizeH="0" baseline="0" dirty="0">
                          <a:ln>
                            <a:noFill/>
                          </a:ln>
                          <a:solidFill>
                            <a:srgbClr val="FFFF00"/>
                          </a:solidFill>
                          <a:effectLst/>
                          <a:latin typeface="Coptic1" pitchFamily="2" charset="0"/>
                          <a:cs typeface="Arial" charset="0"/>
                        </a:rPr>
                        <a:t>/n/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cemni</a:t>
                      </a:r>
                      <a:r>
                        <a:rPr kumimoji="0" lang="en-US" sz="5300" b="0" i="0" u="none" strike="noStrike" cap="none" normalizeH="0" baseline="0" dirty="0">
                          <a:ln>
                            <a:noFill/>
                          </a:ln>
                          <a:solidFill>
                            <a:srgbClr val="FFFF00"/>
                          </a:solidFill>
                          <a:effectLst/>
                          <a:latin typeface="Coptic1" pitchFamily="2" charset="0"/>
                          <a:cs typeface="Arial" charset="0"/>
                        </a:rPr>
                        <a:t> nan </a:t>
                      </a:r>
                      <a:r>
                        <a:rPr kumimoji="0" lang="en-US" sz="5300" b="0" i="0" u="none" strike="noStrike" cap="none" normalizeH="0" baseline="0" dirty="0" err="1">
                          <a:ln>
                            <a:noFill/>
                          </a:ln>
                          <a:solidFill>
                            <a:srgbClr val="FFFF00"/>
                          </a:solidFill>
                          <a:effectLst/>
                          <a:latin typeface="Coptic1" pitchFamily="2" charset="0"/>
                          <a:cs typeface="Arial" charset="0"/>
                        </a:rPr>
                        <a:t>n~tekhir</a:t>
                      </a:r>
                      <a:r>
                        <a:rPr kumimoji="0" lang="en-US" sz="5300" b="0" i="0" u="none" strike="noStrike" cap="none" normalizeH="0" baseline="0" dirty="0">
                          <a:ln>
                            <a:noFill/>
                          </a:ln>
                          <a:solidFill>
                            <a:srgbClr val="FFFF00"/>
                          </a:solidFill>
                          <a:effectLst/>
                          <a:latin typeface="Coptic1" pitchFamily="2" charset="0"/>
                          <a:cs typeface="Arial" charset="0"/>
                        </a:rPr>
                        <a:t>/n/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,a </a:t>
                      </a:r>
                      <a:r>
                        <a:rPr kumimoji="0" lang="en-US" sz="5300" b="0" i="0" u="none" strike="noStrike" cap="none" normalizeH="0" baseline="0" dirty="0" err="1">
                          <a:ln>
                            <a:noFill/>
                          </a:ln>
                          <a:solidFill>
                            <a:srgbClr val="FFFF00"/>
                          </a:solidFill>
                          <a:effectLst/>
                          <a:latin typeface="Coptic1" pitchFamily="2" charset="0"/>
                          <a:cs typeface="Arial" charset="0"/>
                        </a:rPr>
                        <a:t>nennobi</a:t>
                      </a:r>
                      <a:r>
                        <a:rPr kumimoji="0" lang="en-US" sz="5300" b="0" i="0" u="none" strike="noStrike" cap="none" normalizeH="0" baseline="0" dirty="0">
                          <a:ln>
                            <a:noFill/>
                          </a:ln>
                          <a:solidFill>
                            <a:srgbClr val="FFFF00"/>
                          </a:solidFill>
                          <a:effectLst/>
                          <a:latin typeface="Coptic1" pitchFamily="2" charset="0"/>
                          <a:cs typeface="Arial" charset="0"/>
                        </a:rPr>
                        <a:t> nan </a:t>
                      </a:r>
                      <a:r>
                        <a:rPr kumimoji="0" lang="en-US" sz="5300" b="0" i="0" u="none" strike="noStrike" cap="none" normalizeH="0" baseline="0" dirty="0" err="1">
                          <a:ln>
                            <a:noFill/>
                          </a:ln>
                          <a:solidFill>
                            <a:srgbClr val="FFFF00"/>
                          </a:solidFill>
                          <a:effectLst/>
                          <a:latin typeface="Coptic1" pitchFamily="2" charset="0"/>
                          <a:cs typeface="Arial" charset="0"/>
                        </a:rPr>
                        <a:t>e~bol</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710416"/>
      </p:ext>
    </p:extLst>
  </p:cSld>
  <p:clrMapOvr>
    <a:masterClrMapping/>
  </p:clrMapOvr>
  <p:transition/>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135C4-1A42-8996-B623-EFE7C2E3F9E4}"/>
            </a:ext>
          </a:extLst>
        </p:cNvPr>
        <p:cNvGrpSpPr/>
        <p:nvPr/>
      </p:nvGrpSpPr>
      <p:grpSpPr>
        <a:xfrm>
          <a:off x="0" y="0"/>
          <a:ext cx="0" cy="0"/>
          <a:chOff x="0" y="0"/>
          <a:chExt cx="0" cy="0"/>
        </a:xfrm>
      </p:grpSpPr>
      <p:graphicFrame>
        <p:nvGraphicFramePr>
          <p:cNvPr id="12660761" name="Group 25">
            <a:extLst>
              <a:ext uri="{FF2B5EF4-FFF2-40B4-BE49-F238E27FC236}">
                <a16:creationId xmlns:a16="http://schemas.microsoft.com/office/drawing/2014/main" id="{6B7323D3-F9BE-891E-1EA1-B73E67569F88}"/>
              </a:ext>
            </a:extLst>
          </p:cNvPr>
          <p:cNvGraphicFramePr>
            <a:graphicFrameLocks noGrp="1"/>
          </p:cNvGraphicFramePr>
          <p:nvPr/>
        </p:nvGraphicFramePr>
        <p:xfrm>
          <a:off x="0" y="389467"/>
          <a:ext cx="12192000" cy="6105563"/>
        </p:xfrm>
        <a:graphic>
          <a:graphicData uri="http://schemas.openxmlformats.org/drawingml/2006/table">
            <a:tbl>
              <a:tblPr/>
              <a:tblGrid>
                <a:gridCol w="8298757">
                  <a:extLst>
                    <a:ext uri="{9D8B030D-6E8A-4147-A177-3AD203B41FA5}">
                      <a16:colId xmlns:a16="http://schemas.microsoft.com/office/drawing/2014/main" val="20000"/>
                    </a:ext>
                  </a:extLst>
                </a:gridCol>
                <a:gridCol w="3893243">
                  <a:extLst>
                    <a:ext uri="{9D8B030D-6E8A-4147-A177-3AD203B41FA5}">
                      <a16:colId xmlns:a16="http://schemas.microsoft.com/office/drawing/2014/main" val="20001"/>
                    </a:ext>
                  </a:extLst>
                </a:gridCol>
              </a:tblGrid>
              <a:tr h="269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Disperse les ennemis</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de l'Église. Fortifie-la</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ainsi elle ne sera jamais ébranlée. </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فرق أعداء الكنيسة وحصنها</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فلا تتزعزع</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 إلى الابد. </a:t>
                      </a:r>
                      <a:endParaRPr kumimoji="0" lang="ar-SA" altLang="zh-CN"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9284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5300" b="0" i="0" u="none" strike="noStrike" cap="none" normalizeH="0" baseline="0" dirty="0">
                          <a:ln>
                            <a:noFill/>
                          </a:ln>
                          <a:solidFill>
                            <a:srgbClr val="FFFF00"/>
                          </a:solidFill>
                          <a:effectLst/>
                          <a:latin typeface="CS Copt"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Jwr</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e~bol</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n~nijaji</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Ekk~l</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cia</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aricobt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e~roc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n~neckim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sa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e~neh</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28038021"/>
      </p:ext>
    </p:extLst>
  </p:cSld>
  <p:clrMapOvr>
    <a:masterClrMapping/>
  </p:clrMapOvr>
  <p:transition/>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FF792-824A-CA99-1CC2-C5BDC12B8217}"/>
            </a:ext>
          </a:extLst>
        </p:cNvPr>
        <p:cNvGrpSpPr/>
        <p:nvPr/>
      </p:nvGrpSpPr>
      <p:grpSpPr>
        <a:xfrm>
          <a:off x="0" y="0"/>
          <a:ext cx="0" cy="0"/>
          <a:chOff x="0" y="0"/>
          <a:chExt cx="0" cy="0"/>
        </a:xfrm>
      </p:grpSpPr>
      <p:graphicFrame>
        <p:nvGraphicFramePr>
          <p:cNvPr id="12662786" name="Group 2">
            <a:extLst>
              <a:ext uri="{FF2B5EF4-FFF2-40B4-BE49-F238E27FC236}">
                <a16:creationId xmlns:a16="http://schemas.microsoft.com/office/drawing/2014/main" id="{8ECA9310-91C1-E53B-F4F8-075353D95729}"/>
              </a:ext>
            </a:extLst>
          </p:cNvPr>
          <p:cNvGraphicFramePr>
            <a:graphicFrameLocks noGrp="1"/>
          </p:cNvGraphicFramePr>
          <p:nvPr/>
        </p:nvGraphicFramePr>
        <p:xfrm>
          <a:off x="0" y="262467"/>
          <a:ext cx="12090400" cy="6278565"/>
        </p:xfrm>
        <a:graphic>
          <a:graphicData uri="http://schemas.openxmlformats.org/drawingml/2006/table">
            <a:tbl>
              <a:tblPr/>
              <a:tblGrid>
                <a:gridCol w="7620000">
                  <a:extLst>
                    <a:ext uri="{9D8B030D-6E8A-4147-A177-3AD203B41FA5}">
                      <a16:colId xmlns:a16="http://schemas.microsoft.com/office/drawing/2014/main" val="20000"/>
                    </a:ext>
                  </a:extLst>
                </a:gridCol>
                <a:gridCol w="4470400">
                  <a:extLst>
                    <a:ext uri="{9D8B030D-6E8A-4147-A177-3AD203B41FA5}">
                      <a16:colId xmlns:a16="http://schemas.microsoft.com/office/drawing/2014/main" val="20001"/>
                    </a:ext>
                  </a:extLst>
                </a:gridCol>
              </a:tblGrid>
              <a:tr h="2935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Emmanuel notre Dieu</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est maintenant parmi nous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avec la gloire de son Père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et du Saint Esprit.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err="1">
                          <a:ln>
                            <a:noFill/>
                          </a:ln>
                          <a:solidFill>
                            <a:schemeClr val="tx1"/>
                          </a:solidFill>
                          <a:effectLst/>
                          <a:latin typeface="Arial" charset="0"/>
                          <a:cs typeface="Arial" charset="0"/>
                        </a:rPr>
                        <a:t>عمانوئيل</a:t>
                      </a:r>
                      <a:r>
                        <a:rPr kumimoji="0" lang="ar-SA" sz="4300" b="0" i="0" u="none" strike="noStrike" cap="none" normalizeH="0" baseline="0" dirty="0">
                          <a:ln>
                            <a:noFill/>
                          </a:ln>
                          <a:solidFill>
                            <a:schemeClr val="tx1"/>
                          </a:solidFill>
                          <a:effectLst/>
                          <a:latin typeface="Arial" charset="0"/>
                          <a:cs typeface="Arial" charset="0"/>
                        </a:rPr>
                        <a:t> إلهنا</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في وسطنا الآن</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بمجد أبي</a:t>
                      </a:r>
                      <a:r>
                        <a:rPr kumimoji="0" lang="ar-EG" sz="4300" b="0" i="0" u="none" strike="noStrike" cap="none" normalizeH="0" baseline="0" dirty="0">
                          <a:ln>
                            <a:noFill/>
                          </a:ln>
                          <a:solidFill>
                            <a:schemeClr val="tx1"/>
                          </a:solidFill>
                          <a:effectLst/>
                          <a:latin typeface="Arial" charset="0"/>
                          <a:cs typeface="Arial" charset="0"/>
                        </a:rPr>
                        <a:t>ه</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والروح القدس.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5300" b="0" i="0" u="none" strike="noStrike" cap="none" normalizeH="0" baseline="0" dirty="0">
                          <a:ln>
                            <a:noFill/>
                          </a:ln>
                          <a:solidFill>
                            <a:srgbClr val="FF9900"/>
                          </a:solidFill>
                          <a:effectLst/>
                          <a:latin typeface="CS Copt"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Emmanou</a:t>
                      </a:r>
                      <a:r>
                        <a:rPr kumimoji="0" lang="en-US" sz="5300" b="0" i="0" u="none" strike="noStrike" cap="none" normalizeH="0" baseline="0" dirty="0">
                          <a:ln>
                            <a:noFill/>
                          </a:ln>
                          <a:solidFill>
                            <a:srgbClr val="FFFF00"/>
                          </a:solidFill>
                          <a:effectLst/>
                          <a:latin typeface="Coptic1" pitchFamily="2" charset="0"/>
                          <a:cs typeface="Arial" charset="0"/>
                        </a:rPr>
                        <a:t>/l </a:t>
                      </a:r>
                      <a:r>
                        <a:rPr kumimoji="0" lang="en-US" sz="5300" b="0" i="0" u="none" strike="noStrike" cap="none" normalizeH="0" baseline="0" dirty="0" err="1">
                          <a:ln>
                            <a:noFill/>
                          </a:ln>
                          <a:solidFill>
                            <a:srgbClr val="FFFF00"/>
                          </a:solidFill>
                          <a:effectLst/>
                          <a:latin typeface="Coptic1" pitchFamily="2" charset="0"/>
                          <a:cs typeface="Arial" charset="0"/>
                        </a:rPr>
                        <a:t>penNou</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qen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tenm</a:t>
                      </a:r>
                      <a:r>
                        <a:rPr kumimoji="0" lang="en-US" sz="5300" b="0" i="0" u="none" strike="noStrike" cap="none" normalizeH="0" baseline="0" dirty="0">
                          <a:ln>
                            <a:noFill/>
                          </a:ln>
                          <a:solidFill>
                            <a:srgbClr val="FFFF00"/>
                          </a:solidFill>
                          <a:effectLst/>
                          <a:latin typeface="Coptic1" pitchFamily="2" charset="0"/>
                          <a:cs typeface="Arial" charset="0"/>
                        </a:rPr>
                        <a:t>/] ]nou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qen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p~w~ou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PefIwt</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piP~neuma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91495300"/>
      </p:ext>
    </p:extLst>
  </p:cSld>
  <p:clrMapOvr>
    <a:masterClrMapping/>
  </p:clrMapOvr>
  <p:transition/>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A9528-743A-1F6A-63F5-F4EFD71D3B65}"/>
            </a:ext>
          </a:extLst>
        </p:cNvPr>
        <p:cNvGrpSpPr/>
        <p:nvPr/>
      </p:nvGrpSpPr>
      <p:grpSpPr>
        <a:xfrm>
          <a:off x="0" y="0"/>
          <a:ext cx="0" cy="0"/>
          <a:chOff x="0" y="0"/>
          <a:chExt cx="0" cy="0"/>
        </a:xfrm>
      </p:grpSpPr>
      <p:graphicFrame>
        <p:nvGraphicFramePr>
          <p:cNvPr id="12664834" name="Group 2">
            <a:extLst>
              <a:ext uri="{FF2B5EF4-FFF2-40B4-BE49-F238E27FC236}">
                <a16:creationId xmlns:a16="http://schemas.microsoft.com/office/drawing/2014/main" id="{A48DD5D0-C6A8-ACBE-CE6D-CF0BA7B2EA4F}"/>
              </a:ext>
            </a:extLst>
          </p:cNvPr>
          <p:cNvGraphicFramePr>
            <a:graphicFrameLocks noGrp="1"/>
          </p:cNvGraphicFramePr>
          <p:nvPr/>
        </p:nvGraphicFramePr>
        <p:xfrm>
          <a:off x="0" y="412327"/>
          <a:ext cx="12192000" cy="6055360"/>
        </p:xfrm>
        <a:graphic>
          <a:graphicData uri="http://schemas.openxmlformats.org/drawingml/2006/table">
            <a:tbl>
              <a:tblPr/>
              <a:tblGrid>
                <a:gridCol w="7684033">
                  <a:extLst>
                    <a:ext uri="{9D8B030D-6E8A-4147-A177-3AD203B41FA5}">
                      <a16:colId xmlns:a16="http://schemas.microsoft.com/office/drawing/2014/main" val="20000"/>
                    </a:ext>
                  </a:extLst>
                </a:gridCol>
                <a:gridCol w="4507967">
                  <a:extLst>
                    <a:ext uri="{9D8B030D-6E8A-4147-A177-3AD203B41FA5}">
                      <a16:colId xmlns:a16="http://schemas.microsoft.com/office/drawing/2014/main" val="20001"/>
                    </a:ext>
                  </a:extLst>
                </a:gridCol>
              </a:tblGrid>
              <a:tr h="269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Qu’Il nous bénisse tous,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Et purifie nos cœurs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guérisse les maladies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de nos âmes et nos corps</a:t>
                      </a:r>
                      <a:r>
                        <a:rPr kumimoji="0" lang="en-US" sz="3700" b="0" i="0" u="none" strike="noStrike" cap="none" normalizeH="0" baseline="0" dirty="0">
                          <a:ln>
                            <a:noFill/>
                          </a:ln>
                          <a:solidFill>
                            <a:schemeClr val="tx1"/>
                          </a:solidFill>
                          <a:effectLst/>
                          <a:latin typeface="Arial" charset="0"/>
                          <a:cs typeface="Arial" charset="0"/>
                        </a:rPr>
                        <a:t>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ليباركنا كلنا</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ويطهر قلوبنا</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ويشفي أمراض نفوسنا وأجسادنا.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5300" b="0" i="0" u="none" strike="noStrike" cap="none" normalizeH="0" baseline="0" dirty="0">
                          <a:ln>
                            <a:noFill/>
                          </a:ln>
                          <a:solidFill>
                            <a:srgbClr val="FFFF00"/>
                          </a:solidFill>
                          <a:effectLst/>
                          <a:latin typeface="CS Copt"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N~tefc~mou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e~ron</a:t>
                      </a:r>
                      <a:r>
                        <a:rPr kumimoji="0" lang="en-US" sz="5300" b="0" i="0" u="none" strike="noStrike" cap="none" normalizeH="0" baseline="0" dirty="0">
                          <a:ln>
                            <a:noFill/>
                          </a:ln>
                          <a:solidFill>
                            <a:srgbClr val="FFFF00"/>
                          </a:solidFill>
                          <a:effectLst/>
                          <a:latin typeface="Coptic1" pitchFamily="2" charset="0"/>
                          <a:cs typeface="Arial" charset="0"/>
                        </a:rPr>
                        <a:t> t/ren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n~teftoubo</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n~nenh</a:t>
                      </a:r>
                      <a:r>
                        <a:rPr kumimoji="0" lang="en-US" sz="5300" b="0" i="0" u="none" strike="noStrike" cap="none" normalizeH="0" baseline="0" dirty="0">
                          <a:ln>
                            <a:noFill/>
                          </a:ln>
                          <a:solidFill>
                            <a:srgbClr val="FFFF00"/>
                          </a:solidFill>
                          <a:effectLst/>
                          <a:latin typeface="Coptic1" pitchFamily="2" charset="0"/>
                          <a:cs typeface="Arial" charset="0"/>
                        </a:rPr>
                        <a:t>/t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n~teftal</a:t>
                      </a:r>
                      <a:r>
                        <a:rPr kumimoji="0" lang="en-US" sz="5300" b="0" i="0" u="none" strike="noStrike" cap="none" normalizeH="0" baseline="0" dirty="0">
                          <a:ln>
                            <a:noFill/>
                          </a:ln>
                          <a:solidFill>
                            <a:srgbClr val="FFFF00"/>
                          </a:solidFill>
                          <a:effectLst/>
                          <a:latin typeface="Coptic1" pitchFamily="2" charset="0"/>
                          <a:cs typeface="Arial" charset="0"/>
                        </a:rPr>
                        <a:t>[o </a:t>
                      </a:r>
                      <a:r>
                        <a:rPr kumimoji="0" lang="en-US" sz="5300" b="0" i="0" u="none" strike="noStrike" cap="none" normalizeH="0" baseline="0" dirty="0" err="1">
                          <a:ln>
                            <a:noFill/>
                          </a:ln>
                          <a:solidFill>
                            <a:srgbClr val="FFFF00"/>
                          </a:solidFill>
                          <a:effectLst/>
                          <a:latin typeface="Coptic1" pitchFamily="2" charset="0"/>
                          <a:cs typeface="Arial" charset="0"/>
                        </a:rPr>
                        <a:t>n~niswni</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nen'u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nencwma</a:t>
                      </a:r>
                      <a:r>
                        <a:rPr kumimoji="0" lang="en-US" sz="5300" b="0" i="0" u="none" strike="noStrike" cap="none" normalizeH="0" baseline="0" dirty="0">
                          <a:ln>
                            <a:noFill/>
                          </a:ln>
                          <a:solidFill>
                            <a:srgbClr val="FFFF00"/>
                          </a:solidFill>
                          <a:effectLst/>
                          <a:latin typeface="Coptic1" pitchFamily="2" charset="0"/>
                          <a:cs typeface="Arial" charset="0"/>
                        </a:rPr>
                        <a:t>. </a:t>
                      </a:r>
                      <a:endParaRPr kumimoji="0" lang="en-US" sz="5300" b="0" i="0" u="none" strike="noStrike" cap="none" normalizeH="0" baseline="0" dirty="0">
                        <a:ln>
                          <a:noFill/>
                        </a:ln>
                        <a:solidFill>
                          <a:srgbClr val="FFFF00"/>
                        </a:solidFill>
                        <a:effectLst/>
                        <a:latin typeface="Arial"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55626608"/>
      </p:ext>
    </p:extLst>
  </p:cSld>
  <p:clrMapOvr>
    <a:masterClrMapping/>
  </p:clrMapOvr>
  <p:transition/>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31BF8-44BF-8811-9CB8-6E3650EDC2E5}"/>
            </a:ext>
          </a:extLst>
        </p:cNvPr>
        <p:cNvGrpSpPr/>
        <p:nvPr/>
      </p:nvGrpSpPr>
      <p:grpSpPr>
        <a:xfrm>
          <a:off x="0" y="0"/>
          <a:ext cx="0" cy="0"/>
          <a:chOff x="0" y="0"/>
          <a:chExt cx="0" cy="0"/>
        </a:xfrm>
      </p:grpSpPr>
      <p:graphicFrame>
        <p:nvGraphicFramePr>
          <p:cNvPr id="12666882" name="Group 2">
            <a:extLst>
              <a:ext uri="{FF2B5EF4-FFF2-40B4-BE49-F238E27FC236}">
                <a16:creationId xmlns:a16="http://schemas.microsoft.com/office/drawing/2014/main" id="{900C2275-FD35-D04C-7631-121771A62CB4}"/>
              </a:ext>
            </a:extLst>
          </p:cNvPr>
          <p:cNvGraphicFramePr>
            <a:graphicFrameLocks noGrp="1"/>
          </p:cNvGraphicFramePr>
          <p:nvPr/>
        </p:nvGraphicFramePr>
        <p:xfrm>
          <a:off x="0" y="-11596"/>
          <a:ext cx="12192000" cy="6629400"/>
        </p:xfrm>
        <a:graphic>
          <a:graphicData uri="http://schemas.openxmlformats.org/drawingml/2006/table">
            <a:tbl>
              <a:tblPr/>
              <a:tblGrid>
                <a:gridCol w="7739269">
                  <a:extLst>
                    <a:ext uri="{9D8B030D-6E8A-4147-A177-3AD203B41FA5}">
                      <a16:colId xmlns:a16="http://schemas.microsoft.com/office/drawing/2014/main" val="20000"/>
                    </a:ext>
                  </a:extLst>
                </a:gridCol>
                <a:gridCol w="4452731">
                  <a:extLst>
                    <a:ext uri="{9D8B030D-6E8A-4147-A177-3AD203B41FA5}">
                      <a16:colId xmlns:a16="http://schemas.microsoft.com/office/drawing/2014/main" val="20001"/>
                    </a:ext>
                  </a:extLst>
                </a:gridCol>
              </a:tblGrid>
              <a:tr h="33426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Nous T'adorons Ô Christ, </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avec Ton Père très bon</a:t>
                      </a:r>
                      <a:br>
                        <a:rPr kumimoji="0" lang="fr-FR" sz="3700" b="0" i="0" u="none" strike="noStrike" cap="none" normalizeH="0" baseline="0" dirty="0">
                          <a:ln>
                            <a:noFill/>
                          </a:ln>
                          <a:solidFill>
                            <a:schemeClr val="tx1"/>
                          </a:solidFill>
                          <a:effectLst/>
                          <a:latin typeface="Arial" charset="0"/>
                          <a:cs typeface="Arial" charset="0"/>
                        </a:rPr>
                      </a:br>
                      <a:r>
                        <a:rPr kumimoji="0" lang="fr-FR" sz="3700" b="0" i="0" u="none" strike="noStrike" cap="none" normalizeH="0" baseline="0" dirty="0">
                          <a:ln>
                            <a:noFill/>
                          </a:ln>
                          <a:solidFill>
                            <a:schemeClr val="tx1"/>
                          </a:solidFill>
                          <a:effectLst/>
                          <a:latin typeface="Arial" charset="0"/>
                          <a:cs typeface="Arial" charset="0"/>
                        </a:rPr>
                        <a:t>et le Saint Esprit</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car Tu vins et nous sauvas. </a:t>
                      </a:r>
                      <a:br>
                        <a:rPr kumimoji="0" lang="fr-FR" sz="3700" b="0" i="0" u="none" strike="noStrike" cap="none" normalizeH="0" baseline="0" dirty="0">
                          <a:ln>
                            <a:noFill/>
                          </a:ln>
                          <a:solidFill>
                            <a:schemeClr val="tx1"/>
                          </a:solidFill>
                          <a:effectLst/>
                          <a:latin typeface="Arial" charset="0"/>
                          <a:cs typeface="Arial" charset="0"/>
                        </a:rPr>
                      </a:br>
                      <a:r>
                        <a:rPr kumimoji="0" lang="fr-FR" sz="3700" b="0" i="0" u="none" strike="noStrike" cap="none" normalizeH="0" baseline="0" dirty="0">
                          <a:ln>
                            <a:noFill/>
                          </a:ln>
                          <a:solidFill>
                            <a:schemeClr val="tx1"/>
                          </a:solidFill>
                          <a:effectLst/>
                          <a:latin typeface="Arial" charset="0"/>
                          <a:cs typeface="Arial" charset="0"/>
                        </a:rPr>
                        <a:t>Aie pitié de nous.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نَسْجُدُ لَكَ أَيُّهَا الْمَسِيحُ،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مَعَ أَبِيكَ الصَّالِحِ،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وَالرُّوحِ الْقُدُسِ،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لِأَنَّكَ</a:t>
                      </a:r>
                      <a:r>
                        <a:rPr kumimoji="0" lang="fr-FR"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a:ln>
                            <a:noFill/>
                          </a:ln>
                          <a:solidFill>
                            <a:schemeClr val="tx1"/>
                          </a:solidFill>
                          <a:effectLst/>
                          <a:latin typeface="Arial" charset="0"/>
                          <a:cs typeface="Arial" charset="0"/>
                        </a:rPr>
                        <a:t>أَتَيْتَ وَخَلَّصْتَنَا. ارحَمْنا.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613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5200" b="0" i="0" u="none" strike="noStrike" cap="none" normalizeH="0" baseline="0" dirty="0">
                          <a:ln>
                            <a:noFill/>
                          </a:ln>
                          <a:solidFill>
                            <a:srgbClr val="FFFF00"/>
                          </a:solidFill>
                          <a:effectLst/>
                          <a:latin typeface="Coptic1" pitchFamily="2" charset="0"/>
                          <a:cs typeface="Arial" charset="0"/>
                        </a:rPr>
                        <a:t>T</a:t>
                      </a:r>
                      <a:r>
                        <a:rPr kumimoji="0" lang="en-US" sz="5200" b="0" i="0" u="none" strike="noStrike" cap="none" normalizeH="0" baseline="0" dirty="0" err="1">
                          <a:ln>
                            <a:noFill/>
                          </a:ln>
                          <a:solidFill>
                            <a:srgbClr val="FFFF00"/>
                          </a:solidFill>
                          <a:effectLst/>
                          <a:latin typeface="Coptic1" pitchFamily="2" charset="0"/>
                          <a:cs typeface="Arial" charset="0"/>
                        </a:rPr>
                        <a:t>enouwst</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m~mok</a:t>
                      </a:r>
                      <a:r>
                        <a:rPr kumimoji="0" lang="en-US" sz="5200" b="0" i="0" u="none" strike="noStrike" cap="none" normalizeH="0" baseline="0" dirty="0">
                          <a:ln>
                            <a:noFill/>
                          </a:ln>
                          <a:solidFill>
                            <a:srgbClr val="FFFF00"/>
                          </a:solidFill>
                          <a:effectLst/>
                          <a:latin typeface="Coptic1" pitchFamily="2" charset="0"/>
                          <a:cs typeface="Arial" charset="0"/>
                        </a:rPr>
                        <a:t> w~ </a:t>
                      </a:r>
                      <a:r>
                        <a:rPr kumimoji="0" lang="en-US" sz="5200" b="0" i="0" u="none" strike="noStrike" cap="none" normalizeH="0" baseline="0" dirty="0" err="1">
                          <a:ln>
                            <a:noFill/>
                          </a:ln>
                          <a:solidFill>
                            <a:srgbClr val="FFFF00"/>
                          </a:solidFill>
                          <a:effectLst/>
                          <a:latin typeface="Coptic1" pitchFamily="2" charset="0"/>
                          <a:cs typeface="Arial" charset="0"/>
                        </a:rPr>
                        <a:t>P,#c</a:t>
                      </a:r>
                      <a:r>
                        <a:rPr kumimoji="0" lang="en-US" sz="52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200" b="0" i="0" u="none" strike="noStrike" cap="none" normalizeH="0" baseline="0" dirty="0" err="1">
                          <a:ln>
                            <a:noFill/>
                          </a:ln>
                          <a:solidFill>
                            <a:srgbClr val="FFFF00"/>
                          </a:solidFill>
                          <a:effectLst/>
                          <a:latin typeface="Coptic1" pitchFamily="2" charset="0"/>
                          <a:cs typeface="Arial" charset="0"/>
                        </a:rPr>
                        <a:t>nem</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PekIwt</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n~a~gayoc</a:t>
                      </a:r>
                      <a:r>
                        <a:rPr kumimoji="0" lang="en-US" sz="52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200" b="0" i="0" u="none" strike="noStrike" cap="none" normalizeH="0" baseline="0" dirty="0" err="1">
                          <a:ln>
                            <a:noFill/>
                          </a:ln>
                          <a:solidFill>
                            <a:srgbClr val="FFFF00"/>
                          </a:solidFill>
                          <a:effectLst/>
                          <a:latin typeface="Coptic1" pitchFamily="2" charset="0"/>
                          <a:cs typeface="Arial" charset="0"/>
                        </a:rPr>
                        <a:t>nem</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piP~neuma</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E~youab</a:t>
                      </a:r>
                      <a:r>
                        <a:rPr kumimoji="0" lang="en-US" sz="52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je </a:t>
                      </a:r>
                      <a:r>
                        <a:rPr kumimoji="0" lang="en-US" sz="5200" b="0" i="0" u="none" strike="noStrike" cap="none" normalizeH="0" baseline="0" dirty="0" err="1">
                          <a:ln>
                            <a:noFill/>
                          </a:ln>
                          <a:solidFill>
                            <a:srgbClr val="FFFF00"/>
                          </a:solidFill>
                          <a:effectLst/>
                          <a:latin typeface="Coptic1" pitchFamily="2" charset="0"/>
                          <a:cs typeface="Arial" charset="0"/>
                        </a:rPr>
                        <a:t>aki</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akcw</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m~mon</a:t>
                      </a:r>
                      <a:r>
                        <a:rPr kumimoji="0" lang="en-US" sz="5200" b="0" i="0" u="none" strike="noStrike" cap="none" normalizeH="0" baseline="0" dirty="0">
                          <a:ln>
                            <a:noFill/>
                          </a:ln>
                          <a:solidFill>
                            <a:srgbClr val="FFFF00"/>
                          </a:solidFill>
                          <a:effectLst/>
                          <a:latin typeface="Coptic1" pitchFamily="2" charset="0"/>
                          <a:cs typeface="Arial" charset="0"/>
                        </a:rPr>
                        <a:t>. Nai nan.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
        <p:nvSpPr>
          <p:cNvPr id="2" name="AutoShape 36">
            <a:hlinkClick r:id="rId3" action="ppaction://hlinksldjump" highlightClick="1"/>
            <a:extLst>
              <a:ext uri="{FF2B5EF4-FFF2-40B4-BE49-F238E27FC236}">
                <a16:creationId xmlns:a16="http://schemas.microsoft.com/office/drawing/2014/main" id="{7B3DADE4-067E-FFC3-AD66-63E6B89C96E0}"/>
              </a:ext>
            </a:extLst>
          </p:cNvPr>
          <p:cNvSpPr>
            <a:spLocks noChangeArrowheads="1"/>
          </p:cNvSpPr>
          <p:nvPr/>
        </p:nvSpPr>
        <p:spPr bwMode="auto">
          <a:xfrm>
            <a:off x="10265400" y="6434138"/>
            <a:ext cx="1926601" cy="423863"/>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4089237493"/>
      </p:ext>
    </p:extLst>
  </p:cSld>
  <p:clrMapOvr>
    <a:masterClrMapping/>
  </p:clrMapOvr>
  <p:transition/>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1B7C9-F689-E3A6-D1D3-2B1871B9D8E0}"/>
            </a:ext>
          </a:extLst>
        </p:cNvPr>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77FB205E-6764-F175-A479-675D9E03655D}"/>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3953084997"/>
      </p:ext>
    </p:extLst>
  </p:cSld>
  <p:clrMapOvr>
    <a:masterClrMapping/>
  </p:clrMapOvr>
  <p:transition/>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83">
            <a:extLst>
              <a:ext uri="{FF2B5EF4-FFF2-40B4-BE49-F238E27FC236}">
                <a16:creationId xmlns:a16="http://schemas.microsoft.com/office/drawing/2014/main" id="{542B0844-729D-0E06-FB17-24487643F1D7}"/>
              </a:ext>
            </a:extLst>
          </p:cNvPr>
          <p:cNvGraphicFramePr>
            <a:graphicFrameLocks noGrp="1"/>
          </p:cNvGraphicFramePr>
          <p:nvPr/>
        </p:nvGraphicFramePr>
        <p:xfrm>
          <a:off x="0" y="583565"/>
          <a:ext cx="12192000" cy="5930900"/>
        </p:xfrm>
        <a:graphic>
          <a:graphicData uri="http://schemas.openxmlformats.org/drawingml/2006/table">
            <a:tbl>
              <a:tblPr/>
              <a:tblGrid>
                <a:gridCol w="4626043">
                  <a:extLst>
                    <a:ext uri="{9D8B030D-6E8A-4147-A177-3AD203B41FA5}">
                      <a16:colId xmlns:a16="http://schemas.microsoft.com/office/drawing/2014/main" val="20000"/>
                    </a:ext>
                  </a:extLst>
                </a:gridCol>
                <a:gridCol w="4150468">
                  <a:extLst>
                    <a:ext uri="{9D8B030D-6E8A-4147-A177-3AD203B41FA5}">
                      <a16:colId xmlns:a16="http://schemas.microsoft.com/office/drawing/2014/main" val="20001"/>
                    </a:ext>
                  </a:extLst>
                </a:gridCol>
                <a:gridCol w="3415489">
                  <a:extLst>
                    <a:ext uri="{9D8B030D-6E8A-4147-A177-3AD203B41FA5}">
                      <a16:colId xmlns:a16="http://schemas.microsoft.com/office/drawing/2014/main" val="20002"/>
                    </a:ext>
                  </a:extLst>
                </a:gridCol>
              </a:tblGrid>
              <a:tr h="59309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chemeClr val="tx1"/>
                          </a:solidFill>
                          <a:effectLst/>
                          <a:latin typeface="Avva_Marcos" panose="04020500000000000000" pitchFamily="82" charset="0"/>
                          <a:cs typeface="Arial" charset="0"/>
                        </a:rPr>
                        <a:t>P</a:t>
                      </a:r>
                      <a:r>
                        <a:rPr kumimoji="0" lang="en-US" sz="4000" b="0" i="0" u="none" strike="noStrike" cap="none" normalizeH="0" baseline="0" dirty="0" err="1">
                          <a:ln>
                            <a:noFill/>
                          </a:ln>
                          <a:solidFill>
                            <a:schemeClr val="tx1"/>
                          </a:solidFill>
                          <a:effectLst/>
                          <a:latin typeface="Coptic1" pitchFamily="2" charset="0"/>
                          <a:cs typeface="Arial" charset="0"/>
                        </a:rPr>
                        <a:t>ih~mot</a:t>
                      </a:r>
                      <a:r>
                        <a:rPr kumimoji="0" lang="en-US" sz="4000" b="0" i="0" u="none" strike="noStrike" cap="none" normalizeH="0" baseline="0" dirty="0">
                          <a:ln>
                            <a:noFill/>
                          </a:ln>
                          <a:solidFill>
                            <a:schemeClr val="tx1"/>
                          </a:solidFill>
                          <a:effectLst/>
                          <a:latin typeface="Coptic1" pitchFamily="2" charset="0"/>
                          <a:cs typeface="Arial" charset="0"/>
                        </a:rPr>
                        <a:t> gar </a:t>
                      </a:r>
                      <a:r>
                        <a:rPr kumimoji="0" lang="en-US" sz="4000" b="0" i="0" u="none" strike="noStrike" cap="none" normalizeH="0" baseline="0" dirty="0" err="1">
                          <a:ln>
                            <a:noFill/>
                          </a:ln>
                          <a:solidFill>
                            <a:schemeClr val="tx1"/>
                          </a:solidFill>
                          <a:effectLst/>
                          <a:latin typeface="Coptic1" pitchFamily="2" charset="0"/>
                          <a:cs typeface="Arial" charset="0"/>
                        </a:rPr>
                        <a:t>m~pen</a:t>
                      </a:r>
                      <a:r>
                        <a:rPr kumimoji="0" lang="en-US" sz="4000" b="0" i="0" u="none" strike="noStrike" cap="none" normalizeH="0" baseline="0" dirty="0">
                          <a:ln>
                            <a:noFill/>
                          </a:ln>
                          <a:solidFill>
                            <a:schemeClr val="tx1"/>
                          </a:solidFill>
                          <a:effectLst/>
                          <a:latin typeface="Coptic1" pitchFamily="2" charset="0"/>
                          <a:cs typeface="Arial" charset="0"/>
                        </a:rPr>
                        <a:t>{</a:t>
                      </a:r>
                      <a:r>
                        <a:rPr kumimoji="0" lang="en-US" sz="4000" b="0" i="0" u="none" strike="noStrike" cap="none" normalizeH="0" baseline="0" dirty="0" err="1">
                          <a:ln>
                            <a:noFill/>
                          </a:ln>
                          <a:solidFill>
                            <a:schemeClr val="tx1"/>
                          </a:solidFill>
                          <a:effectLst/>
                          <a:latin typeface="Coptic1" pitchFamily="2" charset="0"/>
                          <a:cs typeface="Arial" charset="0"/>
                        </a:rPr>
                        <a:t>oic</a:t>
                      </a:r>
                      <a:r>
                        <a:rPr kumimoji="0" lang="en-US" sz="4000" b="0" i="0" u="none" strike="noStrike" cap="none" normalizeH="0" baseline="0" dirty="0">
                          <a:ln>
                            <a:noFill/>
                          </a:ln>
                          <a:solidFill>
                            <a:schemeClr val="tx1"/>
                          </a:solidFill>
                          <a:effectLst/>
                          <a:latin typeface="Coptic1" pitchFamily="2" charset="0"/>
                          <a:cs typeface="Arial" charset="0"/>
                        </a:rPr>
                        <a:t> I/#c# </a:t>
                      </a:r>
                      <a:r>
                        <a:rPr kumimoji="0" lang="en-US" sz="4000" b="0" i="0" u="none" strike="noStrike" cap="none" normalizeH="0" baseline="0" dirty="0" err="1">
                          <a:ln>
                            <a:noFill/>
                          </a:ln>
                          <a:solidFill>
                            <a:schemeClr val="tx1"/>
                          </a:solidFill>
                          <a:effectLst/>
                          <a:latin typeface="Coptic1" pitchFamily="2" charset="0"/>
                          <a:cs typeface="Arial" charset="0"/>
                        </a:rPr>
                        <a:t>P,#c</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efe~swpi</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nem</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peka~gion</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p~neuma</a:t>
                      </a:r>
                      <a:r>
                        <a:rPr kumimoji="0" lang="en-US" sz="4000" b="0" i="0" u="none" strike="noStrike" cap="none" normalizeH="0" baseline="0" dirty="0">
                          <a:ln>
                            <a:noFill/>
                          </a:ln>
                          <a:solidFill>
                            <a:schemeClr val="tx1"/>
                          </a:solidFill>
                          <a:effectLst/>
                          <a:latin typeface="Coptic1" pitchFamily="2" charset="0"/>
                          <a:cs typeface="Arial" charset="0"/>
                        </a:rPr>
                        <a:t> : pa{</a:t>
                      </a:r>
                      <a:r>
                        <a:rPr kumimoji="0" lang="en-US" sz="4000" b="0" i="0" u="none" strike="noStrike" cap="none" normalizeH="0" baseline="0" dirty="0" err="1">
                          <a:ln>
                            <a:noFill/>
                          </a:ln>
                          <a:solidFill>
                            <a:schemeClr val="tx1"/>
                          </a:solidFill>
                          <a:effectLst/>
                          <a:latin typeface="Coptic1" pitchFamily="2" charset="0"/>
                          <a:cs typeface="Arial" charset="0"/>
                        </a:rPr>
                        <a:t>oic</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n~iwt</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ettai</a:t>
                      </a:r>
                      <a:r>
                        <a:rPr kumimoji="0" lang="en-US" sz="4000" b="0" i="0" u="none" strike="noStrike" cap="none" normalizeH="0" baseline="0" dirty="0">
                          <a:ln>
                            <a:noFill/>
                          </a:ln>
                          <a:solidFill>
                            <a:schemeClr val="tx1"/>
                          </a:solidFill>
                          <a:effectLst/>
                          <a:latin typeface="Coptic1" pitchFamily="2" charset="0"/>
                          <a:cs typeface="Arial" charset="0"/>
                        </a:rPr>
                        <a:t>/~out : </a:t>
                      </a:r>
                      <a:r>
                        <a:rPr kumimoji="0" lang="en-US" sz="4000" b="0" i="0" u="none" strike="noStrike" cap="none" normalizeH="0" baseline="0" dirty="0" err="1">
                          <a:ln>
                            <a:noFill/>
                          </a:ln>
                          <a:solidFill>
                            <a:schemeClr val="tx1"/>
                          </a:solidFill>
                          <a:effectLst/>
                          <a:latin typeface="Coptic1" pitchFamily="2" charset="0"/>
                          <a:cs typeface="Arial" charset="0"/>
                        </a:rPr>
                        <a:t>n~ar</a:t>
                      </a:r>
                      <a:r>
                        <a:rPr kumimoji="0" lang="en-US" sz="4000" b="0" i="0" u="none" strike="noStrike" cap="none" normalizeH="0" baseline="0" dirty="0">
                          <a:ln>
                            <a:noFill/>
                          </a:ln>
                          <a:solidFill>
                            <a:schemeClr val="tx1"/>
                          </a:solidFill>
                          <a:effectLst/>
                          <a:latin typeface="Coptic1" pitchFamily="2" charset="0"/>
                          <a:cs typeface="Arial" charset="0"/>
                        </a:rPr>
                        <a:t>,/</a:t>
                      </a:r>
                      <a:r>
                        <a:rPr kumimoji="0" lang="en-US" sz="4000" b="0" i="0" u="none" strike="noStrike" cap="none" normalizeH="0" baseline="0" dirty="0" err="1">
                          <a:ln>
                            <a:noFill/>
                          </a:ln>
                          <a:solidFill>
                            <a:schemeClr val="tx1"/>
                          </a:solidFill>
                          <a:effectLst/>
                          <a:latin typeface="Coptic1" pitchFamily="2" charset="0"/>
                          <a:cs typeface="Arial" charset="0"/>
                        </a:rPr>
                        <a:t>e~reuc</a:t>
                      </a:r>
                      <a:r>
                        <a:rPr kumimoji="0" lang="en-US" sz="4000" b="0" i="0" u="none" strike="noStrike" cap="none" normalizeH="0" baseline="0" dirty="0">
                          <a:ln>
                            <a:noFill/>
                          </a:ln>
                          <a:solidFill>
                            <a:schemeClr val="tx1"/>
                          </a:solidFill>
                          <a:effectLst/>
                          <a:latin typeface="Coptic1" pitchFamily="2" charset="0"/>
                          <a:cs typeface="Arial" charset="0"/>
                        </a:rPr>
                        <a:t> papa abba </a:t>
                      </a:r>
                      <a:r>
                        <a:rPr kumimoji="0" lang="en-US" sz="4000" b="0" i="0" u="none" strike="noStrike" cap="none" normalizeH="0" baseline="0" dirty="0" err="1">
                          <a:ln>
                            <a:noFill/>
                          </a:ln>
                          <a:solidFill>
                            <a:schemeClr val="tx1"/>
                          </a:solidFill>
                          <a:effectLst/>
                          <a:latin typeface="Coptic1" pitchFamily="2" charset="0"/>
                          <a:cs typeface="Arial" charset="0"/>
                        </a:rPr>
                        <a:t>Tawadroc</a:t>
                      </a:r>
                      <a:r>
                        <a:rPr kumimoji="0" lang="en-US" sz="4000" b="0" i="0" u="none" strike="noStrike" cap="none" normalizeH="0" baseline="0" dirty="0">
                          <a:ln>
                            <a:noFill/>
                          </a:ln>
                          <a:solidFill>
                            <a:schemeClr val="tx1"/>
                          </a:solidFill>
                          <a:effectLst/>
                          <a:latin typeface="Coptic1" pitchFamily="2"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Que la grâce de notre Seigneur Jésus-Christ, soit avec ton esprit pure, ô mon seigneur le père honoré, archiprêtre pape </a:t>
                      </a:r>
                      <a:r>
                        <a:rPr kumimoji="0" lang="fr-CA" sz="3700" b="0" i="0" u="none" strike="noStrike" cap="none" normalizeH="0" baseline="0" dirty="0" err="1">
                          <a:ln>
                            <a:noFill/>
                          </a:ln>
                          <a:solidFill>
                            <a:schemeClr val="tx1"/>
                          </a:solidFill>
                          <a:effectLst/>
                          <a:latin typeface="Arial" charset="0"/>
                          <a:cs typeface="Arial" charset="0"/>
                        </a:rPr>
                        <a:t>abba</a:t>
                      </a:r>
                      <a:r>
                        <a:rPr kumimoji="0" lang="fr-CA" sz="3700" b="0" i="0" u="none" strike="noStrike" cap="none" normalizeH="0" baseline="0" dirty="0">
                          <a:ln>
                            <a:noFill/>
                          </a:ln>
                          <a:solidFill>
                            <a:schemeClr val="tx1"/>
                          </a:solidFill>
                          <a:effectLst/>
                          <a:latin typeface="Arial" charset="0"/>
                          <a:cs typeface="Arial" charset="0"/>
                        </a:rPr>
                        <a:t> </a:t>
                      </a:r>
                      <a:r>
                        <a:rPr kumimoji="0" lang="fr-CA" sz="3700" b="0" i="0" u="none" strike="noStrike" cap="none" normalizeH="0" baseline="0" dirty="0" err="1">
                          <a:ln>
                            <a:noFill/>
                          </a:ln>
                          <a:solidFill>
                            <a:schemeClr val="tx1"/>
                          </a:solidFill>
                          <a:effectLst/>
                          <a:latin typeface="Arial" charset="0"/>
                          <a:cs typeface="Arial" charset="0"/>
                        </a:rPr>
                        <a:t>Tawadros</a:t>
                      </a:r>
                      <a:r>
                        <a:rPr kumimoji="0" lang="fr-CA" sz="3700" b="0" i="0" u="none" strike="noStrike" cap="none" normalizeH="0" baseline="0" dirty="0">
                          <a:ln>
                            <a:noFill/>
                          </a:ln>
                          <a:solidFill>
                            <a:schemeClr val="tx1"/>
                          </a:solidFill>
                          <a:effectLst/>
                          <a:latin typeface="Arial" charset="0"/>
                          <a:cs typeface="Arial" charset="0"/>
                        </a:rPr>
                        <a:t>,</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نِعْمَةُ رَبِّنَا يَسُوعَ الْمَسِيحِ، تَكُونُ مَعَ رُوحِكَ الطَّاهِرَةِ، يَا سَيِّدِي الْأَبُ الْمُكَرَّمُ، رَئِيسَ الْكَهَنَةِ الْبَابَا أَنْبَا </a:t>
                      </a:r>
                      <a:r>
                        <a:rPr kumimoji="0" lang="ar-SA" sz="4300" b="0" i="0" u="none" strike="noStrike" cap="none" normalizeH="0" baseline="0" dirty="0" err="1">
                          <a:ln>
                            <a:noFill/>
                          </a:ln>
                          <a:solidFill>
                            <a:schemeClr val="tx1"/>
                          </a:solidFill>
                          <a:effectLst/>
                          <a:latin typeface="Arial" charset="0"/>
                          <a:cs typeface="Arial" charset="0"/>
                        </a:rPr>
                        <a:t>تَوَاضْرُوسَ</a:t>
                      </a:r>
                      <a:r>
                        <a:rPr kumimoji="0" lang="ar-SA" sz="4300" b="0" i="0" u="none" strike="noStrike" cap="none" normalizeH="0" baseline="0" dirty="0">
                          <a:ln>
                            <a:noFill/>
                          </a:ln>
                          <a:solidFill>
                            <a:schemeClr val="tx1"/>
                          </a:solidFill>
                          <a:effectLst/>
                          <a:latin typeface="Arial" charset="0"/>
                          <a:cs typeface="Arial" charset="0"/>
                        </a:rPr>
                        <a:t>،</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 name="Tableau 2">
            <a:extLst>
              <a:ext uri="{FF2B5EF4-FFF2-40B4-BE49-F238E27FC236}">
                <a16:creationId xmlns:a16="http://schemas.microsoft.com/office/drawing/2014/main" id="{C5529A96-A761-691E-B41F-CFCACC21B647}"/>
              </a:ext>
            </a:extLst>
          </p:cNvPr>
          <p:cNvGraphicFramePr>
            <a:graphicFrameLocks noGrp="1"/>
          </p:cNvGraphicFramePr>
          <p:nvPr/>
        </p:nvGraphicFramePr>
        <p:xfrm>
          <a:off x="2032000" y="85724"/>
          <a:ext cx="8128000" cy="5029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663694013"/>
                    </a:ext>
                  </a:extLst>
                </a:gridCol>
              </a:tblGrid>
              <a:tr h="497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cap="none" normalizeH="0" baseline="0" dirty="0" err="1">
                          <a:ln>
                            <a:noFill/>
                          </a:ln>
                          <a:solidFill>
                            <a:schemeClr val="tx1"/>
                          </a:solidFill>
                          <a:effectLst/>
                          <a:latin typeface="Avva_Marcos" panose="04020500000000000000" pitchFamily="82" charset="0"/>
                          <a:cs typeface="Arial" charset="0"/>
                        </a:rPr>
                        <a:t>P</a:t>
                      </a:r>
                      <a:r>
                        <a:rPr kumimoji="0" lang="en-US" sz="2700" b="0" i="0" u="none" strike="noStrike" cap="none" normalizeH="0" baseline="0" dirty="0" err="1">
                          <a:ln>
                            <a:noFill/>
                          </a:ln>
                          <a:solidFill>
                            <a:schemeClr val="tx1"/>
                          </a:solidFill>
                          <a:effectLst/>
                          <a:latin typeface="Coptic1" pitchFamily="2" charset="0"/>
                          <a:cs typeface="Arial" charset="0"/>
                        </a:rPr>
                        <a:t>ih~mot</a:t>
                      </a:r>
                      <a:r>
                        <a:rPr kumimoji="0" lang="en-US" sz="2700" b="0" i="0" u="none" strike="noStrike" cap="none" normalizeH="0" baseline="0" dirty="0">
                          <a:ln>
                            <a:noFill/>
                          </a:ln>
                          <a:solidFill>
                            <a:schemeClr val="tx1"/>
                          </a:solidFill>
                          <a:effectLst/>
                          <a:latin typeface="Coptic1" pitchFamily="2" charset="0"/>
                          <a:cs typeface="Arial" charset="0"/>
                        </a:rPr>
                        <a:t> gar</a:t>
                      </a:r>
                      <a:endParaRPr lang="en-CA" sz="270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753540"/>
                  </a:ext>
                </a:extLst>
              </a:tr>
            </a:tbl>
          </a:graphicData>
        </a:graphic>
      </p:graphicFrame>
    </p:spTree>
    <p:extLst>
      <p:ext uri="{BB962C8B-B14F-4D97-AF65-F5344CB8AC3E}">
        <p14:creationId xmlns:p14="http://schemas.microsoft.com/office/powerpoint/2010/main" val="255445993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6334" name="Group 30"/>
          <p:cNvGraphicFramePr>
            <a:graphicFrameLocks noGrp="1"/>
          </p:cNvGraphicFramePr>
          <p:nvPr/>
        </p:nvGraphicFramePr>
        <p:xfrm>
          <a:off x="0" y="522541"/>
          <a:ext cx="11847115" cy="5527040"/>
        </p:xfrm>
        <a:graphic>
          <a:graphicData uri="http://schemas.openxmlformats.org/drawingml/2006/table">
            <a:tbl>
              <a:tblPr/>
              <a:tblGrid>
                <a:gridCol w="7005711">
                  <a:extLst>
                    <a:ext uri="{9D8B030D-6E8A-4147-A177-3AD203B41FA5}">
                      <a16:colId xmlns:a16="http://schemas.microsoft.com/office/drawing/2014/main" val="20000"/>
                    </a:ext>
                  </a:extLst>
                </a:gridCol>
                <a:gridCol w="4841404">
                  <a:extLst>
                    <a:ext uri="{9D8B030D-6E8A-4147-A177-3AD203B41FA5}">
                      <a16:colId xmlns:a16="http://schemas.microsoft.com/office/drawing/2014/main" val="1031508960"/>
                    </a:ext>
                  </a:extLst>
                </a:gridCol>
              </a:tblGrid>
              <a:tr h="227584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a:t>
                      </a:r>
                      <a:r>
                        <a:rPr kumimoji="0" lang="fr-CA" sz="3200" b="0" i="0" u="none" strike="noStrike" cap="none" normalizeH="0" baseline="0" dirty="0">
                          <a:ln>
                            <a:noFill/>
                          </a:ln>
                          <a:solidFill>
                            <a:schemeClr val="tx1"/>
                          </a:solidFill>
                          <a:effectLst/>
                          <a:latin typeface="Arial" charset="0"/>
                          <a:cs typeface="Arial" pitchFamily="34" charset="0"/>
                        </a:rPr>
                        <a:t> toi ô martyr,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 salut </a:t>
                      </a:r>
                      <a:r>
                        <a:rPr kumimoji="0" lang="fr-CA" sz="3200" b="0" i="0" u="none" strike="noStrike" cap="none" normalizeH="0" baseline="0" dirty="0">
                          <a:ln>
                            <a:noFill/>
                          </a:ln>
                          <a:solidFill>
                            <a:schemeClr val="tx1"/>
                          </a:solidFill>
                          <a:effectLst/>
                          <a:latin typeface="Arial" charset="0"/>
                          <a:cs typeface="Arial" charset="0"/>
                        </a:rPr>
                        <a:t>à</a:t>
                      </a:r>
                      <a:r>
                        <a:rPr kumimoji="0" lang="fr-CA" sz="3200" b="0" i="0" u="none" strike="noStrike" cap="none" normalizeH="0" baseline="0" dirty="0">
                          <a:ln>
                            <a:noFill/>
                          </a:ln>
                          <a:solidFill>
                            <a:schemeClr val="tx1"/>
                          </a:solidFill>
                          <a:effectLst/>
                          <a:latin typeface="Arial" charset="0"/>
                          <a:cs typeface="Arial" pitchFamily="34" charset="0"/>
                        </a:rPr>
                        <a:t> l'évangéliste,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a:t>
                      </a:r>
                      <a:r>
                        <a:rPr kumimoji="0" lang="fr-CA" sz="3200" b="0" i="0" u="none" strike="noStrike" cap="none" normalizeH="0" baseline="0" dirty="0">
                          <a:ln>
                            <a:noFill/>
                          </a:ln>
                          <a:solidFill>
                            <a:schemeClr val="tx1"/>
                          </a:solidFill>
                          <a:effectLst/>
                          <a:latin typeface="Arial" charset="0"/>
                          <a:cs typeface="Arial" pitchFamily="34" charset="0"/>
                        </a:rPr>
                        <a:t> l'apôtre,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err="1">
                          <a:ln>
                            <a:noFill/>
                          </a:ln>
                          <a:solidFill>
                            <a:schemeClr val="tx1"/>
                          </a:solidFill>
                          <a:effectLst/>
                          <a:latin typeface="Arial" charset="0"/>
                          <a:cs typeface="Arial" pitchFamily="34" charset="0"/>
                        </a:rPr>
                        <a:t>abba</a:t>
                      </a:r>
                      <a:r>
                        <a:rPr kumimoji="0" lang="fr-CA" sz="3200" b="0" i="0" u="none" strike="noStrike" cap="none" normalizeH="0" baseline="0" dirty="0">
                          <a:ln>
                            <a:noFill/>
                          </a:ln>
                          <a:solidFill>
                            <a:schemeClr val="tx1"/>
                          </a:solidFill>
                          <a:effectLst/>
                          <a:latin typeface="Arial" charset="0"/>
                          <a:cs typeface="Arial" pitchFamily="34" charset="0"/>
                        </a:rPr>
                        <a:t> Marc le contemplateur de Dieu. </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لك أيها الشهيد</a:t>
                      </a:r>
                      <a:r>
                        <a:rPr kumimoji="0" lang="ar-EG"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السلام للإنجيلي</a:t>
                      </a:r>
                      <a:r>
                        <a:rPr kumimoji="0" lang="ar-EG" sz="3700" b="0" i="0" u="none" strike="noStrike" cap="none" normalizeH="0" baseline="0" dirty="0">
                          <a:ln>
                            <a:noFill/>
                          </a:ln>
                          <a:solidFill>
                            <a:schemeClr val="tx1"/>
                          </a:solidFill>
                          <a:effectLst/>
                          <a:latin typeface="Arial" charset="0"/>
                          <a:cs typeface="Arial" charset="0"/>
                        </a:rPr>
                        <a:t>، </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charset="0"/>
                        </a:rPr>
                        <a:t>السلام للرسول</a:t>
                      </a:r>
                      <a:r>
                        <a:rPr kumimoji="0" lang="ar-EG" sz="3700" b="0" i="0" u="none" strike="noStrike" cap="none" normalizeH="0" baseline="0" dirty="0">
                          <a:ln>
                            <a:noFill/>
                          </a:ln>
                          <a:solidFill>
                            <a:schemeClr val="tx1"/>
                          </a:solidFill>
                          <a:effectLst/>
                          <a:latin typeface="Arial" charset="0"/>
                          <a:cs typeface="Arial" charset="0"/>
                        </a:rPr>
                        <a:t>، </a:t>
                      </a:r>
                      <a:endParaRPr kumimoji="0" lang="fr-FR"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أنبا</a:t>
                      </a:r>
                      <a:r>
                        <a:rPr kumimoji="0" lang="fr-FR" sz="3700" b="0" i="0" u="none" strike="noStrike" cap="none" normalizeH="0" baseline="0" dirty="0">
                          <a:ln>
                            <a:noFill/>
                          </a:ln>
                          <a:solidFill>
                            <a:schemeClr val="tx1"/>
                          </a:solidFill>
                          <a:effectLst/>
                          <a:latin typeface="Arial" charset="0"/>
                          <a:cs typeface="Arial" charset="0"/>
                        </a:rPr>
                        <a:t> </a:t>
                      </a:r>
                      <a:r>
                        <a:rPr kumimoji="0" lang="ar-SA" altLang="zh-CN" sz="3700" b="0" i="0" u="none" strike="noStrike" cap="none" normalizeH="0" baseline="0" dirty="0">
                          <a:ln>
                            <a:noFill/>
                          </a:ln>
                          <a:solidFill>
                            <a:schemeClr val="tx1"/>
                          </a:solidFill>
                          <a:effectLst/>
                          <a:latin typeface="Arial" charset="0"/>
                          <a:cs typeface="Arial" charset="0"/>
                        </a:rPr>
                        <a:t>مرقس ناظر الإله</a:t>
                      </a:r>
                      <a:r>
                        <a:rPr kumimoji="0" lang="ar-EG" altLang="zh-CN" sz="3700" b="0" i="0" u="none" strike="noStrike" cap="none" normalizeH="0" baseline="0" dirty="0">
                          <a:ln>
                            <a:noFill/>
                          </a:ln>
                          <a:solidFill>
                            <a:schemeClr val="tx1"/>
                          </a:solidFill>
                          <a:effectLst/>
                          <a:latin typeface="Arial" charset="0"/>
                          <a:cs typeface="Arial" charset="0"/>
                        </a:rPr>
                        <a:t>. </a:t>
                      </a:r>
                      <a:endParaRPr kumimoji="0" lang="en-US" sz="3700" b="0" i="0" u="none" strike="noStrike" cap="none" normalizeH="0" baseline="0" dirty="0">
                        <a:ln>
                          <a:noFill/>
                        </a:ln>
                        <a:solidFill>
                          <a:schemeClr val="tx1"/>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5120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nak w~ </a:t>
                      </a:r>
                      <a:r>
                        <a:rPr kumimoji="0" lang="en-US" sz="5300" b="0" i="0" u="none" strike="noStrike" cap="none" normalizeH="0" baseline="0" dirty="0" err="1">
                          <a:ln>
                            <a:noFill/>
                          </a:ln>
                          <a:solidFill>
                            <a:srgbClr val="FFFF00"/>
                          </a:solidFill>
                          <a:effectLst/>
                          <a:latin typeface="Coptic1" pitchFamily="2" charset="0"/>
                          <a:cs typeface="Arial" charset="0"/>
                        </a:rPr>
                        <a:t>pimarturoc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pieuaggelict</a:t>
                      </a:r>
                      <a:r>
                        <a:rPr kumimoji="0" lang="en-US" sz="5300" b="0" i="0" u="none" strike="noStrike" cap="none" normalizeH="0" baseline="0" dirty="0">
                          <a:ln>
                            <a:noFill/>
                          </a:ln>
                          <a:solidFill>
                            <a:srgbClr val="FFFF00"/>
                          </a:solidFill>
                          <a:effectLst/>
                          <a:latin typeface="Coptic1" pitchFamily="2" charset="0"/>
                          <a:cs typeface="Arial" charset="0"/>
                        </a:rPr>
                        <a:t>/c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pia~poctoloc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abba </a:t>
                      </a:r>
                      <a:r>
                        <a:rPr kumimoji="0" lang="en-US" sz="5300" b="0" i="0" u="none" strike="noStrike" cap="none" normalizeH="0" baseline="0" dirty="0" err="1">
                          <a:ln>
                            <a:noFill/>
                          </a:ln>
                          <a:solidFill>
                            <a:srgbClr val="FFFF00"/>
                          </a:solidFill>
                          <a:effectLst/>
                          <a:latin typeface="Coptic1" pitchFamily="2" charset="0"/>
                          <a:cs typeface="Arial" charset="0"/>
                        </a:rPr>
                        <a:t>Markoc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piyewrimoc</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3" name="Tableau 3">
            <a:extLst>
              <a:ext uri="{FF2B5EF4-FFF2-40B4-BE49-F238E27FC236}">
                <a16:creationId xmlns:a16="http://schemas.microsoft.com/office/drawing/2014/main" id="{85881949-D8C4-433B-9885-00CDC2AF65A7}"/>
              </a:ext>
            </a:extLst>
          </p:cNvPr>
          <p:cNvGraphicFramePr>
            <a:graphicFrameLocks noGrp="1"/>
          </p:cNvGraphicFramePr>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Saint Marc </a:t>
                      </a:r>
                      <a:r>
                        <a:rPr lang="en-CA" sz="2400" dirty="0" err="1">
                          <a:solidFill>
                            <a:srgbClr val="FFFFFF"/>
                          </a:solidFill>
                          <a:latin typeface="Arial" charset="0"/>
                          <a:cs typeface="Arial" charset="0"/>
                        </a:rPr>
                        <a:t>l’apôtre</a:t>
                      </a:r>
                      <a:r>
                        <a:rPr lang="en-CA" sz="2400" dirty="0">
                          <a:solidFill>
                            <a:srgbClr val="FFFFFF"/>
                          </a:solidFill>
                          <a:latin typeface="Arial" charset="0"/>
                          <a:cs typeface="Arial" charset="0"/>
                        </a:rPr>
                        <a:t> - </a:t>
                      </a:r>
                      <a:r>
                        <a:rPr lang="ar-EG" sz="2400" dirty="0">
                          <a:solidFill>
                            <a:srgbClr val="FFFFFF"/>
                          </a:solidFill>
                          <a:latin typeface="Arial" charset="0"/>
                          <a:cs typeface="Arial" charset="0"/>
                        </a:rPr>
                        <a:t>مارمرقس الرسول</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4" name="AutoShape 15">
            <a:hlinkClick r:id="rId3" action="ppaction://hlinksldjump" highlightClick="1"/>
            <a:extLst>
              <a:ext uri="{FF2B5EF4-FFF2-40B4-BE49-F238E27FC236}">
                <a16:creationId xmlns:a16="http://schemas.microsoft.com/office/drawing/2014/main" id="{57E38ADB-1A56-2D1E-C93D-6B51C8FBE442}"/>
              </a:ext>
            </a:extLst>
          </p:cNvPr>
          <p:cNvSpPr>
            <a:spLocks noChangeArrowheads="1"/>
          </p:cNvSpPr>
          <p:nvPr/>
        </p:nvSpPr>
        <p:spPr bwMode="auto">
          <a:xfrm>
            <a:off x="0" y="6186000"/>
            <a:ext cx="2540003" cy="672000"/>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 </a:t>
            </a:r>
            <a:r>
              <a:rPr lang="en-CA" sz="2133" dirty="0" err="1">
                <a:solidFill>
                  <a:srgbClr val="FFFFFF"/>
                </a:solidFill>
                <a:latin typeface="Arial" charset="0"/>
                <a:cs typeface="Arial" charset="0"/>
              </a:rPr>
              <a:t>pape</a:t>
            </a:r>
            <a:r>
              <a:rPr lang="en-CA" sz="2133" dirty="0">
                <a:solidFill>
                  <a:srgbClr val="FFFFFF"/>
                </a:solidFill>
                <a:latin typeface="Arial" charset="0"/>
                <a:cs typeface="Arial" charset="0"/>
              </a:rPr>
              <a:t> / </a:t>
            </a:r>
            <a:r>
              <a:rPr lang="en-CA" sz="2133" dirty="0" err="1">
                <a:solidFill>
                  <a:srgbClr val="FFFFFF"/>
                </a:solidFill>
                <a:latin typeface="Arial" charset="0"/>
                <a:cs typeface="Arial" charset="0"/>
              </a:rPr>
              <a:t>l'évêque</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البابا</a:t>
            </a:r>
            <a:r>
              <a:rPr lang="fr-FR" sz="2133" dirty="0">
                <a:solidFill>
                  <a:srgbClr val="FFFFFF"/>
                </a:solidFill>
                <a:latin typeface="Arial"/>
                <a:cs typeface="Arial"/>
              </a:rPr>
              <a:t> </a:t>
            </a:r>
            <a:r>
              <a:rPr lang="fr-FR" sz="2133" dirty="0">
                <a:solidFill>
                  <a:srgbClr val="FFFFFF"/>
                </a:solidFill>
                <a:latin typeface="Arial" charset="0"/>
                <a:cs typeface="Arial" charset="0"/>
              </a:rPr>
              <a:t>/ </a:t>
            </a:r>
            <a:r>
              <a:rPr lang="ar-EG" sz="2133" dirty="0">
                <a:solidFill>
                  <a:srgbClr val="FFFFFF"/>
                </a:solidFill>
                <a:latin typeface="Arial" charset="0"/>
                <a:cs typeface="Arial" charset="0"/>
              </a:rPr>
              <a:t>الأسقف</a:t>
            </a:r>
            <a:endParaRPr lang="en-CA" sz="2133" dirty="0">
              <a:solidFill>
                <a:srgbClr val="FFFFFF"/>
              </a:solidFill>
              <a:latin typeface="Arial" charset="0"/>
              <a:cs typeface="Arial" charset="0"/>
            </a:endParaRPr>
          </a:p>
        </p:txBody>
      </p:sp>
      <p:sp>
        <p:nvSpPr>
          <p:cNvPr id="5" name="AutoShape 36">
            <a:hlinkClick r:id="rId4" action="ppaction://hlinksldjump" highlightClick="1"/>
            <a:extLst>
              <a:ext uri="{FF2B5EF4-FFF2-40B4-BE49-F238E27FC236}">
                <a16:creationId xmlns:a16="http://schemas.microsoft.com/office/drawing/2014/main" id="{0D1A0B13-4E17-03C1-0634-9850851AF822}"/>
              </a:ext>
            </a:extLst>
          </p:cNvPr>
          <p:cNvSpPr>
            <a:spLocks noChangeArrowheads="1"/>
          </p:cNvSpPr>
          <p:nvPr/>
        </p:nvSpPr>
        <p:spPr bwMode="auto">
          <a:xfrm>
            <a:off x="10464800" y="6096000"/>
            <a:ext cx="1727200" cy="762000"/>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667" dirty="0">
                <a:solidFill>
                  <a:srgbClr val="FFFFFF"/>
                </a:solidFill>
                <a:latin typeface="Arial" charset="0"/>
                <a:cs typeface="Arial" charset="0"/>
              </a:rPr>
              <a:t>الختام</a:t>
            </a:r>
            <a:endParaRPr lang="en-CA" sz="2667" dirty="0">
              <a:solidFill>
                <a:srgbClr val="FFFFFF"/>
              </a:solidFill>
              <a:latin typeface="Arial" charset="0"/>
              <a:cs typeface="Arial" charset="0"/>
            </a:endParaRPr>
          </a:p>
        </p:txBody>
      </p:sp>
    </p:spTree>
    <p:extLst>
      <p:ext uri="{BB962C8B-B14F-4D97-AF65-F5344CB8AC3E}">
        <p14:creationId xmlns:p14="http://schemas.microsoft.com/office/powerpoint/2010/main" val="2049963484"/>
      </p:ext>
    </p:extLst>
  </p:cSld>
  <p:clrMapOvr>
    <a:masterClrMapping/>
  </p:clrMapOvr>
  <p:transition/>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8" name="Text Box 6">
            <a:hlinkClick r:id="" action="ppaction://noaction"/>
          </p:cNvPr>
          <p:cNvSpPr txBox="1">
            <a:spLocks noChangeArrowheads="1"/>
          </p:cNvSpPr>
          <p:nvPr/>
        </p:nvSpPr>
        <p:spPr bwMode="auto">
          <a:xfrm>
            <a:off x="7620000" y="7086600"/>
            <a:ext cx="4572000" cy="830997"/>
          </a:xfrm>
          <a:prstGeom prst="rect">
            <a:avLst/>
          </a:prstGeom>
          <a:solidFill>
            <a:schemeClr val="accent1"/>
          </a:solidFill>
          <a:ln w="57150" cmpd="thickThin">
            <a:solidFill>
              <a:schemeClr val="tx1"/>
            </a:solidFill>
            <a:miter lim="800000"/>
            <a:headEnd/>
            <a:tailEnd/>
          </a:ln>
        </p:spPr>
        <p:txBody>
          <a:bodyPr wrap="square">
            <a:spAutoFit/>
          </a:bodyPr>
          <a:lstStyle/>
          <a:p>
            <a:pPr algn="ctr" defTabSz="1219170" fontAlgn="base">
              <a:spcBef>
                <a:spcPct val="0"/>
              </a:spcBef>
              <a:spcAft>
                <a:spcPct val="0"/>
              </a:spcAft>
              <a:defRPr/>
            </a:pPr>
            <a:r>
              <a:rPr lang="en-CA" sz="2400" dirty="0">
                <a:solidFill>
                  <a:srgbClr val="FFFFFF"/>
                </a:solidFill>
                <a:latin typeface="Arial" charset="0"/>
                <a:cs typeface="Arial" charset="0"/>
              </a:rPr>
              <a:t>Lecture de </a:t>
            </a:r>
            <a:r>
              <a:rPr lang="en-CA" sz="2400" dirty="0" err="1">
                <a:solidFill>
                  <a:srgbClr val="FFFFFF"/>
                </a:solidFill>
                <a:latin typeface="Arial" charset="0"/>
                <a:cs typeface="Arial" charset="0"/>
              </a:rPr>
              <a:t>l’épitre</a:t>
            </a:r>
            <a:r>
              <a:rPr lang="en-CA" sz="2400" dirty="0">
                <a:solidFill>
                  <a:srgbClr val="FFFFFF"/>
                </a:solidFill>
                <a:latin typeface="Arial" charset="0"/>
                <a:cs typeface="Arial" charset="0"/>
              </a:rPr>
              <a:t> de St Paul</a:t>
            </a:r>
          </a:p>
          <a:p>
            <a:pPr algn="ctr" defTabSz="1219170" fontAlgn="base">
              <a:spcBef>
                <a:spcPct val="0"/>
              </a:spcBef>
              <a:spcAft>
                <a:spcPct val="0"/>
              </a:spcAft>
              <a:defRPr/>
            </a:pPr>
            <a:r>
              <a:rPr lang="ar-EG" sz="2400" dirty="0">
                <a:solidFill>
                  <a:srgbClr val="FFFFFF"/>
                </a:solidFill>
                <a:latin typeface="Arial" charset="0"/>
                <a:cs typeface="Arial" charset="0"/>
              </a:rPr>
              <a:t>الذهاب الى قراءة </a:t>
            </a:r>
            <a:r>
              <a:rPr lang="ar-EG" sz="2400" dirty="0" err="1">
                <a:solidFill>
                  <a:srgbClr val="FFFFFF"/>
                </a:solidFill>
                <a:latin typeface="Arial" charset="0"/>
                <a:cs typeface="Arial" charset="0"/>
              </a:rPr>
              <a:t>البولس</a:t>
            </a:r>
            <a:endParaRPr lang="en-CA" sz="2400" dirty="0">
              <a:solidFill>
                <a:srgbClr val="FFFFFF"/>
              </a:solidFill>
              <a:latin typeface="Arial" charset="0"/>
              <a:cs typeface="Arial" charset="0"/>
            </a:endParaRPr>
          </a:p>
        </p:txBody>
      </p:sp>
      <p:sp>
        <p:nvSpPr>
          <p:cNvPr id="7" name="AutoShape 36">
            <a:hlinkClick r:id="rId3" action="ppaction://hlinksldjump" highlightClick="1"/>
            <a:extLst>
              <a:ext uri="{FF2B5EF4-FFF2-40B4-BE49-F238E27FC236}">
                <a16:creationId xmlns:a16="http://schemas.microsoft.com/office/drawing/2014/main" id="{BF641ADF-2119-4586-A6C8-879EF47CF028}"/>
              </a:ext>
            </a:extLst>
          </p:cNvPr>
          <p:cNvSpPr>
            <a:spLocks noChangeArrowheads="1"/>
          </p:cNvSpPr>
          <p:nvPr/>
        </p:nvSpPr>
        <p:spPr bwMode="auto">
          <a:xfrm>
            <a:off x="10363200" y="6434138"/>
            <a:ext cx="1828800" cy="423863"/>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graphicFrame>
        <p:nvGraphicFramePr>
          <p:cNvPr id="2" name="Group 83">
            <a:extLst>
              <a:ext uri="{FF2B5EF4-FFF2-40B4-BE49-F238E27FC236}">
                <a16:creationId xmlns:a16="http://schemas.microsoft.com/office/drawing/2014/main" id="{89EF54FA-5357-B905-F645-61D8E22B04D0}"/>
              </a:ext>
            </a:extLst>
          </p:cNvPr>
          <p:cNvGraphicFramePr>
            <a:graphicFrameLocks noGrp="1"/>
          </p:cNvGraphicFramePr>
          <p:nvPr/>
        </p:nvGraphicFramePr>
        <p:xfrm>
          <a:off x="0" y="261937"/>
          <a:ext cx="12192001" cy="5334000"/>
        </p:xfrm>
        <a:graphic>
          <a:graphicData uri="http://schemas.openxmlformats.org/drawingml/2006/table">
            <a:tbl>
              <a:tblPr/>
              <a:tblGrid>
                <a:gridCol w="4546171">
                  <a:extLst>
                    <a:ext uri="{9D8B030D-6E8A-4147-A177-3AD203B41FA5}">
                      <a16:colId xmlns:a16="http://schemas.microsoft.com/office/drawing/2014/main" val="20000"/>
                    </a:ext>
                  </a:extLst>
                </a:gridCol>
                <a:gridCol w="4236203">
                  <a:extLst>
                    <a:ext uri="{9D8B030D-6E8A-4147-A177-3AD203B41FA5}">
                      <a16:colId xmlns:a16="http://schemas.microsoft.com/office/drawing/2014/main" val="20001"/>
                    </a:ext>
                  </a:extLst>
                </a:gridCol>
                <a:gridCol w="3409627">
                  <a:extLst>
                    <a:ext uri="{9D8B030D-6E8A-4147-A177-3AD203B41FA5}">
                      <a16:colId xmlns:a16="http://schemas.microsoft.com/office/drawing/2014/main" val="20002"/>
                    </a:ext>
                  </a:extLst>
                </a:gridCol>
              </a:tblGrid>
              <a:tr h="52933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nem</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peniwt</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n~e~pickopoc</a:t>
                      </a:r>
                      <a:r>
                        <a:rPr kumimoji="0" lang="en-US" sz="4300" b="0" i="0" u="none" strike="noStrike" cap="none" normalizeH="0" baseline="0" dirty="0">
                          <a:ln>
                            <a:noFill/>
                          </a:ln>
                          <a:solidFill>
                            <a:schemeClr val="tx1"/>
                          </a:solidFill>
                          <a:effectLst/>
                          <a:latin typeface="Coptic1" pitchFamily="2" charset="0"/>
                          <a:cs typeface="Arial" charset="0"/>
                        </a:rPr>
                        <a:t> abba Mark. Mare </a:t>
                      </a:r>
                      <a:r>
                        <a:rPr kumimoji="0" lang="en-US" sz="4300" b="0" i="0" u="none" strike="noStrike" cap="none" normalizeH="0" baseline="0" dirty="0" err="1">
                          <a:ln>
                            <a:noFill/>
                          </a:ln>
                          <a:solidFill>
                            <a:schemeClr val="tx1"/>
                          </a:solidFill>
                          <a:effectLst/>
                          <a:latin typeface="Coptic1" pitchFamily="2" charset="0"/>
                          <a:cs typeface="Arial" charset="0"/>
                        </a:rPr>
                        <a:t>pik~l</a:t>
                      </a:r>
                      <a:r>
                        <a:rPr kumimoji="0" lang="en-US" sz="4300" b="0" i="0" u="none" strike="noStrike" cap="none" normalizeH="0" baseline="0" dirty="0">
                          <a:ln>
                            <a:noFill/>
                          </a:ln>
                          <a:solidFill>
                            <a:schemeClr val="tx1"/>
                          </a:solidFill>
                          <a:effectLst/>
                          <a:latin typeface="Coptic1" pitchFamily="2" charset="0"/>
                          <a:cs typeface="Arial" charset="0"/>
                        </a:rPr>
                        <a:t>/roc : </a:t>
                      </a:r>
                      <a:r>
                        <a:rPr kumimoji="0" lang="en-US" sz="4300" b="0" i="0" u="none" strike="noStrike" cap="none" normalizeH="0" baseline="0" dirty="0" err="1">
                          <a:ln>
                            <a:noFill/>
                          </a:ln>
                          <a:solidFill>
                            <a:schemeClr val="tx1"/>
                          </a:solidFill>
                          <a:effectLst/>
                          <a:latin typeface="Coptic1" pitchFamily="2" charset="0"/>
                          <a:cs typeface="Arial" charset="0"/>
                        </a:rPr>
                        <a:t>nem</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pilaoc</a:t>
                      </a:r>
                      <a:r>
                        <a:rPr kumimoji="0" lang="en-US" sz="4300" b="0" i="0" u="none" strike="noStrike" cap="none" normalizeH="0" baseline="0" dirty="0">
                          <a:ln>
                            <a:noFill/>
                          </a:ln>
                          <a:solidFill>
                            <a:schemeClr val="tx1"/>
                          </a:solidFill>
                          <a:effectLst/>
                          <a:latin typeface="Coptic1" pitchFamily="2" charset="0"/>
                          <a:cs typeface="Arial" charset="0"/>
                        </a:rPr>
                        <a:t> t/rf : </a:t>
                      </a:r>
                      <a:r>
                        <a:rPr kumimoji="0" lang="en-US" sz="4300" b="0" i="0" u="none" strike="noStrike" cap="none" normalizeH="0" baseline="0" dirty="0" err="1">
                          <a:ln>
                            <a:noFill/>
                          </a:ln>
                          <a:solidFill>
                            <a:schemeClr val="tx1"/>
                          </a:solidFill>
                          <a:effectLst/>
                          <a:latin typeface="Coptic1" pitchFamily="2" charset="0"/>
                          <a:cs typeface="Arial" charset="0"/>
                        </a:rPr>
                        <a:t>oujai</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qen</a:t>
                      </a:r>
                      <a:r>
                        <a:rPr kumimoji="0" lang="en-US" sz="4300" b="0" i="0" u="none" strike="noStrike" cap="none" normalizeH="0" baseline="0" dirty="0">
                          <a:ln>
                            <a:noFill/>
                          </a:ln>
                          <a:solidFill>
                            <a:schemeClr val="tx1"/>
                          </a:solidFill>
                          <a:effectLst/>
                          <a:latin typeface="Coptic1" pitchFamily="2" charset="0"/>
                          <a:cs typeface="Arial" charset="0"/>
                        </a:rPr>
                        <a:t> p~{</a:t>
                      </a:r>
                      <a:r>
                        <a:rPr kumimoji="0" lang="en-US" sz="4300" b="0" i="0" u="none" strike="noStrike" cap="none" normalizeH="0" baseline="0" dirty="0" err="1">
                          <a:ln>
                            <a:noFill/>
                          </a:ln>
                          <a:solidFill>
                            <a:schemeClr val="tx1"/>
                          </a:solidFill>
                          <a:effectLst/>
                          <a:latin typeface="Coptic1" pitchFamily="2" charset="0"/>
                          <a:cs typeface="Arial" charset="0"/>
                        </a:rPr>
                        <a:t>oic</a:t>
                      </a:r>
                      <a:r>
                        <a:rPr kumimoji="0" lang="en-US" sz="4300" b="0" i="0" u="none" strike="noStrike" cap="none" normalizeH="0" baseline="0" dirty="0">
                          <a:ln>
                            <a:noFill/>
                          </a:ln>
                          <a:solidFill>
                            <a:schemeClr val="tx1"/>
                          </a:solidFill>
                          <a:effectLst/>
                          <a:latin typeface="Coptic1" pitchFamily="2" charset="0"/>
                          <a:cs typeface="Arial" charset="0"/>
                        </a:rPr>
                        <a:t> : je </a:t>
                      </a:r>
                      <a:r>
                        <a:rPr kumimoji="0" lang="en-US" sz="4300" b="0" i="0" u="none" strike="noStrike" cap="none" normalizeH="0" baseline="0" dirty="0" err="1">
                          <a:ln>
                            <a:noFill/>
                          </a:ln>
                          <a:solidFill>
                            <a:schemeClr val="tx1"/>
                          </a:solidFill>
                          <a:effectLst/>
                          <a:latin typeface="Coptic1" pitchFamily="2" charset="0"/>
                          <a:cs typeface="Arial" charset="0"/>
                        </a:rPr>
                        <a:t>a~m</a:t>
                      </a:r>
                      <a:r>
                        <a:rPr kumimoji="0" lang="en-US" sz="4300" b="0" i="0" u="none" strike="noStrike" cap="none" normalizeH="0" baseline="0" dirty="0">
                          <a:ln>
                            <a:noFill/>
                          </a:ln>
                          <a:solidFill>
                            <a:schemeClr val="tx1"/>
                          </a:solidFill>
                          <a:effectLst/>
                          <a:latin typeface="Coptic1" pitchFamily="2" charset="0"/>
                          <a:cs typeface="Arial" charset="0"/>
                        </a:rPr>
                        <a:t>/n </a:t>
                      </a:r>
                      <a:r>
                        <a:rPr kumimoji="0" lang="en-US" sz="4300" b="0" i="0" u="none" strike="noStrike" cap="none" normalizeH="0" baseline="0" dirty="0" err="1">
                          <a:ln>
                            <a:noFill/>
                          </a:ln>
                          <a:solidFill>
                            <a:schemeClr val="tx1"/>
                          </a:solidFill>
                          <a:effectLst/>
                          <a:latin typeface="Coptic1" pitchFamily="2" charset="0"/>
                          <a:cs typeface="Arial" charset="0"/>
                        </a:rPr>
                        <a:t>ece~swpi</a:t>
                      </a:r>
                      <a:r>
                        <a:rPr kumimoji="0" lang="en-US" sz="43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700" b="0" i="0" u="none" strike="noStrike" cap="none" normalizeH="0" baseline="0" dirty="0">
                          <a:ln>
                            <a:noFill/>
                          </a:ln>
                          <a:solidFill>
                            <a:schemeClr val="tx1"/>
                          </a:solidFill>
                          <a:effectLst/>
                          <a:latin typeface="Arial" charset="0"/>
                          <a:cs typeface="Arial" charset="0"/>
                        </a:rPr>
                        <a:t>et notre père l'évêque </a:t>
                      </a:r>
                      <a:r>
                        <a:rPr kumimoji="0" lang="fr-FR" sz="3700" b="0" i="0" u="none" strike="noStrike" cap="none" normalizeH="0" baseline="0" dirty="0" err="1">
                          <a:ln>
                            <a:noFill/>
                          </a:ln>
                          <a:solidFill>
                            <a:schemeClr val="tx1"/>
                          </a:solidFill>
                          <a:effectLst/>
                          <a:latin typeface="Arial" charset="0"/>
                          <a:cs typeface="Arial" charset="0"/>
                        </a:rPr>
                        <a:t>abba</a:t>
                      </a:r>
                      <a:r>
                        <a:rPr kumimoji="0" lang="fr-FR" sz="3700" b="0" i="0" u="none" strike="noStrike" cap="none" normalizeH="0" baseline="0" dirty="0">
                          <a:ln>
                            <a:noFill/>
                          </a:ln>
                          <a:solidFill>
                            <a:schemeClr val="tx1"/>
                          </a:solidFill>
                          <a:effectLst/>
                          <a:latin typeface="Arial" charset="0"/>
                          <a:cs typeface="Arial" charset="0"/>
                        </a:rPr>
                        <a:t> Marc. </a:t>
                      </a:r>
                      <a:r>
                        <a:rPr kumimoji="0" lang="fr-CA" sz="3700" b="0" i="0" u="none" strike="noStrike" cap="none" normalizeH="0" baseline="0" dirty="0">
                          <a:ln>
                            <a:noFill/>
                          </a:ln>
                          <a:solidFill>
                            <a:schemeClr val="tx1"/>
                          </a:solidFill>
                          <a:effectLst/>
                          <a:latin typeface="Arial" charset="0"/>
                          <a:cs typeface="Arial" charset="0"/>
                        </a:rPr>
                        <a:t>Soit le clergé et toute la congrégation sont pardonnés par le Seigneur, amen, ainsi soit-il.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800" b="0" i="0" u="none" strike="noStrike" cap="none" normalizeH="0" baseline="0" dirty="0">
                          <a:ln>
                            <a:noFill/>
                          </a:ln>
                          <a:solidFill>
                            <a:schemeClr val="tx1"/>
                          </a:solidFill>
                          <a:effectLst/>
                          <a:latin typeface="Arial" charset="0"/>
                          <a:cs typeface="Arial" charset="0"/>
                        </a:rPr>
                        <a:t>وَأَبَانَا الْأُسْقُفُ أَنْبَا مَارْكُ. فَلْيَكُنِ الْإِكْلِيرُوسُ وَكُلُّ الشَّعْبِ مُعَافين فِي الرَّبِّ، آمِينَ، يَكُونُ. </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46044653"/>
      </p:ext>
    </p:extLst>
  </p:cSld>
  <p:clrMapOvr>
    <a:masterClrMapping/>
  </p:clrMapOvr>
  <p:transition/>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3493633997"/>
      </p:ext>
    </p:extLst>
  </p:cSld>
  <p:clrMapOvr>
    <a:masterClrMapping/>
  </p:clrMapOvr>
  <p:transition/>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5462" name="Group 38"/>
          <p:cNvGraphicFramePr>
            <a:graphicFrameLocks noGrp="1"/>
          </p:cNvGraphicFramePr>
          <p:nvPr/>
        </p:nvGraphicFramePr>
        <p:xfrm>
          <a:off x="-1" y="904240"/>
          <a:ext cx="12192000" cy="5517749"/>
        </p:xfrm>
        <a:graphic>
          <a:graphicData uri="http://schemas.openxmlformats.org/drawingml/2006/table">
            <a:tbl>
              <a:tblPr/>
              <a:tblGrid>
                <a:gridCol w="7399867">
                  <a:extLst>
                    <a:ext uri="{9D8B030D-6E8A-4147-A177-3AD203B41FA5}">
                      <a16:colId xmlns:a16="http://schemas.microsoft.com/office/drawing/2014/main" val="20000"/>
                    </a:ext>
                  </a:extLst>
                </a:gridCol>
                <a:gridCol w="4792133">
                  <a:extLst>
                    <a:ext uri="{9D8B030D-6E8A-4147-A177-3AD203B41FA5}">
                      <a16:colId xmlns:a16="http://schemas.microsoft.com/office/drawing/2014/main" val="20001"/>
                    </a:ext>
                  </a:extLst>
                </a:gridCol>
              </a:tblGrid>
              <a:tr h="2248261">
                <a:tc>
                  <a:txBody>
                    <a:bodyPr/>
                    <a:lstStyle/>
                    <a:p>
                      <a:pPr algn="ctr">
                        <a:lnSpc>
                          <a:spcPct val="100000"/>
                        </a:lnSpc>
                      </a:pPr>
                      <a:r>
                        <a:rPr lang="fr-FR" sz="3200" b="0" i="0" u="none" strike="noStrike" kern="1200" baseline="0" dirty="0">
                          <a:solidFill>
                            <a:schemeClr val="tx1"/>
                          </a:solidFill>
                          <a:latin typeface="+mn-lt"/>
                          <a:ea typeface="+mn-ea"/>
                          <a:cs typeface="+mn-cs"/>
                        </a:rPr>
                        <a:t>Dieu qui est glorifié, </a:t>
                      </a:r>
                    </a:p>
                    <a:p>
                      <a:pPr algn="ctr">
                        <a:lnSpc>
                          <a:spcPct val="100000"/>
                        </a:lnSpc>
                      </a:pPr>
                      <a:r>
                        <a:rPr lang="fr-FR" sz="3200" b="0" i="0" u="none" strike="noStrike" kern="1200" baseline="0" dirty="0">
                          <a:solidFill>
                            <a:schemeClr val="tx1"/>
                          </a:solidFill>
                          <a:latin typeface="+mn-lt"/>
                          <a:ea typeface="+mn-ea"/>
                          <a:cs typeface="+mn-cs"/>
                        </a:rPr>
                        <a:t>dans le conseil des Saints, </a:t>
                      </a:r>
                    </a:p>
                    <a:p>
                      <a:pPr algn="ctr">
                        <a:lnSpc>
                          <a:spcPct val="100000"/>
                        </a:lnSpc>
                      </a:pPr>
                      <a:r>
                        <a:rPr lang="fr-FR" sz="3200" b="0" i="0" u="none" strike="noStrike" kern="1200" baseline="0" dirty="0">
                          <a:solidFill>
                            <a:schemeClr val="tx1"/>
                          </a:solidFill>
                          <a:latin typeface="+mn-lt"/>
                          <a:ea typeface="+mn-ea"/>
                          <a:cs typeface="+mn-cs"/>
                        </a:rPr>
                        <a:t>qui siège sur les Chérubins, </a:t>
                      </a:r>
                    </a:p>
                    <a:p>
                      <a:pPr algn="ctr">
                        <a:lnSpc>
                          <a:spcPct val="100000"/>
                        </a:lnSpc>
                      </a:pPr>
                      <a:r>
                        <a:rPr lang="fr-FR" sz="3200" b="0" i="0" u="none" strike="noStrike" kern="1200" baseline="0" dirty="0">
                          <a:solidFill>
                            <a:schemeClr val="tx1"/>
                          </a:solidFill>
                          <a:latin typeface="+mn-lt"/>
                          <a:ea typeface="+mn-ea"/>
                          <a:cs typeface="+mn-cs"/>
                        </a:rPr>
                        <a:t>a été vu en terre d'Égypte.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algn="ctr" rtl="1">
                        <a:lnSpc>
                          <a:spcPct val="100000"/>
                        </a:lnSpc>
                      </a:pPr>
                      <a:r>
                        <a:rPr lang="ar-EG" sz="3200" b="0" i="0" u="none" strike="noStrike" kern="1200" baseline="0" dirty="0">
                          <a:solidFill>
                            <a:schemeClr val="tx1"/>
                          </a:solidFill>
                          <a:latin typeface="+mn-lt"/>
                          <a:ea typeface="+mn-ea"/>
                          <a:cs typeface="+mn-cs"/>
                        </a:rPr>
                        <a:t>اللَّهُ الممجد، </a:t>
                      </a:r>
                      <a:endParaRPr lang="fr-FR" sz="3200" b="0" i="0" u="none" strike="noStrike" kern="1200" baseline="0" dirty="0">
                        <a:solidFill>
                          <a:schemeClr val="tx1"/>
                        </a:solidFill>
                        <a:latin typeface="+mn-lt"/>
                        <a:ea typeface="+mn-ea"/>
                        <a:cs typeface="+mn-cs"/>
                      </a:endParaRPr>
                    </a:p>
                    <a:p>
                      <a:pPr algn="ctr" rtl="1">
                        <a:lnSpc>
                          <a:spcPct val="100000"/>
                        </a:lnSpc>
                      </a:pPr>
                      <a:r>
                        <a:rPr lang="ar-EG" sz="3200" b="0" i="0" u="none" strike="noStrike" kern="1200" baseline="0" dirty="0">
                          <a:solidFill>
                            <a:schemeClr val="tx1"/>
                          </a:solidFill>
                          <a:latin typeface="+mn-lt"/>
                          <a:ea typeface="+mn-ea"/>
                          <a:cs typeface="+mn-cs"/>
                        </a:rPr>
                        <a:t>في مشورة</a:t>
                      </a:r>
                      <a:r>
                        <a:rPr lang="fr-FR" sz="3200" b="0" i="0" u="none" strike="noStrike" kern="1200" baseline="0" dirty="0">
                          <a:solidFill>
                            <a:schemeClr val="tx1"/>
                          </a:solidFill>
                          <a:latin typeface="+mn-lt"/>
                          <a:ea typeface="+mn-ea"/>
                          <a:cs typeface="+mn-cs"/>
                        </a:rPr>
                        <a:t> </a:t>
                      </a:r>
                      <a:r>
                        <a:rPr lang="ar-EG" sz="3200" b="0" i="0" u="none" strike="noStrike" kern="1200" baseline="0" dirty="0">
                          <a:solidFill>
                            <a:schemeClr val="tx1"/>
                          </a:solidFill>
                          <a:latin typeface="+mn-lt"/>
                          <a:ea typeface="+mn-ea"/>
                          <a:cs typeface="+mn-cs"/>
                        </a:rPr>
                        <a:t>القديسين، </a:t>
                      </a:r>
                      <a:endParaRPr lang="fr-FR" sz="3200" b="0" i="0" u="none" strike="noStrike" kern="1200" baseline="0" dirty="0">
                        <a:solidFill>
                          <a:schemeClr val="tx1"/>
                        </a:solidFill>
                        <a:latin typeface="+mn-lt"/>
                        <a:ea typeface="+mn-ea"/>
                        <a:cs typeface="+mn-cs"/>
                      </a:endParaRPr>
                    </a:p>
                    <a:p>
                      <a:pPr algn="ctr" rtl="1">
                        <a:lnSpc>
                          <a:spcPct val="100000"/>
                        </a:lnSpc>
                      </a:pPr>
                      <a:r>
                        <a:rPr lang="ar-EG" sz="3200" b="0" i="0" u="none" strike="noStrike" kern="1200" baseline="0" dirty="0">
                          <a:solidFill>
                            <a:schemeClr val="tx1"/>
                          </a:solidFill>
                          <a:latin typeface="+mn-lt"/>
                          <a:ea typeface="+mn-ea"/>
                          <a:cs typeface="+mn-cs"/>
                        </a:rPr>
                        <a:t>الجالس على</a:t>
                      </a:r>
                      <a:r>
                        <a:rPr lang="fr-FR" sz="3200" b="0" i="0" u="none" strike="noStrike" kern="1200" baseline="0" dirty="0">
                          <a:solidFill>
                            <a:schemeClr val="tx1"/>
                          </a:solidFill>
                          <a:latin typeface="+mn-lt"/>
                          <a:ea typeface="+mn-ea"/>
                          <a:cs typeface="+mn-cs"/>
                        </a:rPr>
                        <a:t> </a:t>
                      </a:r>
                      <a:r>
                        <a:rPr lang="ar-EG" sz="3200" b="0" i="0" u="none" strike="noStrike" kern="1200" baseline="0" dirty="0" err="1">
                          <a:solidFill>
                            <a:schemeClr val="tx1"/>
                          </a:solidFill>
                          <a:latin typeface="+mn-lt"/>
                          <a:ea typeface="+mn-ea"/>
                          <a:cs typeface="+mn-cs"/>
                        </a:rPr>
                        <a:t>الشاروبيم</a:t>
                      </a:r>
                      <a:r>
                        <a:rPr lang="ar-EG" sz="3200" b="0" i="0" u="none" strike="noStrike" kern="1200" baseline="0" dirty="0">
                          <a:solidFill>
                            <a:schemeClr val="tx1"/>
                          </a:solidFill>
                          <a:latin typeface="+mn-lt"/>
                          <a:ea typeface="+mn-ea"/>
                          <a:cs typeface="+mn-cs"/>
                        </a:rPr>
                        <a:t>، </a:t>
                      </a:r>
                      <a:endParaRPr lang="fr-FR" sz="3200" b="0" i="0" u="none" strike="noStrike" kern="1200" baseline="0" dirty="0">
                        <a:solidFill>
                          <a:schemeClr val="tx1"/>
                        </a:solidFill>
                        <a:latin typeface="+mn-lt"/>
                        <a:ea typeface="+mn-ea"/>
                        <a:cs typeface="+mn-cs"/>
                      </a:endParaRPr>
                    </a:p>
                    <a:p>
                      <a:pPr algn="ctr" rtl="1">
                        <a:lnSpc>
                          <a:spcPct val="100000"/>
                        </a:lnSpc>
                      </a:pPr>
                      <a:r>
                        <a:rPr lang="ar-EG" sz="3200" b="0" i="0" u="none" strike="noStrike" kern="1200" baseline="0" dirty="0">
                          <a:solidFill>
                            <a:schemeClr val="tx1"/>
                          </a:solidFill>
                          <a:latin typeface="+mn-lt"/>
                          <a:ea typeface="+mn-ea"/>
                          <a:cs typeface="+mn-cs"/>
                        </a:rPr>
                        <a:t>رُؤى في إقليم</a:t>
                      </a:r>
                      <a:r>
                        <a:rPr lang="fr-FR" sz="3200" b="0" i="0" u="none" strike="noStrike" kern="1200" baseline="0" dirty="0">
                          <a:solidFill>
                            <a:schemeClr val="tx1"/>
                          </a:solidFill>
                          <a:latin typeface="+mn-lt"/>
                          <a:ea typeface="+mn-ea"/>
                          <a:cs typeface="+mn-cs"/>
                        </a:rPr>
                        <a:t> </a:t>
                      </a:r>
                      <a:r>
                        <a:rPr lang="ar-EG" sz="3200" b="0" i="0" u="none" strike="noStrike" kern="1200" baseline="0" dirty="0">
                          <a:solidFill>
                            <a:schemeClr val="tx1"/>
                          </a:solidFill>
                          <a:latin typeface="+mn-lt"/>
                          <a:ea typeface="+mn-ea"/>
                          <a:cs typeface="+mn-cs"/>
                        </a:rPr>
                        <a:t>مصر</a:t>
                      </a:r>
                      <a:r>
                        <a:rPr lang="fr-FR" sz="3200" b="0" i="0" u="none" strike="noStrike" kern="1200" baseline="0" dirty="0">
                          <a:solidFill>
                            <a:schemeClr val="tx1"/>
                          </a:solidFill>
                          <a:latin typeface="+mn-lt"/>
                          <a:ea typeface="+mn-ea"/>
                          <a:cs typeface="+mn-cs"/>
                        </a:rPr>
                        <a:t>. </a:t>
                      </a:r>
                      <a:endParaRPr kumimoji="0" lang="en-CA" sz="3200" b="0" i="0" u="none" strike="noStrike" cap="none" normalizeH="0" baseline="0" dirty="0">
                        <a:ln>
                          <a:noFill/>
                        </a:ln>
                        <a:solidFill>
                          <a:schemeClr val="tx1"/>
                        </a:solidFill>
                        <a:effectLst/>
                        <a:latin typeface="Arial" charset="0"/>
                        <a:cs typeface="+mn-cs"/>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694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500" b="0" i="0" u="none" strike="noStrike" cap="none" normalizeH="0" baseline="0" dirty="0">
                          <a:ln>
                            <a:noFill/>
                          </a:ln>
                          <a:solidFill>
                            <a:srgbClr val="FFFF00"/>
                          </a:solidFill>
                          <a:effectLst/>
                          <a:latin typeface="CS Avva Shenouda" panose="020B7200000000000000" pitchFamily="34" charset="0"/>
                          <a:cs typeface="Arial" charset="0"/>
                        </a:rPr>
                        <a:t>`</a:t>
                      </a:r>
                      <a:r>
                        <a:rPr kumimoji="0" lang="en-US" sz="4500" b="0" i="0" u="none" strike="noStrike" cap="none" normalizeH="0" baseline="0" dirty="0" err="1">
                          <a:ln>
                            <a:noFill/>
                          </a:ln>
                          <a:solidFill>
                            <a:srgbClr val="FFFF00"/>
                          </a:solidFill>
                          <a:effectLst/>
                          <a:latin typeface="Avva_Marcos" panose="04020500000000000000" pitchFamily="82" charset="0"/>
                          <a:cs typeface="Arial" charset="0"/>
                        </a:rPr>
                        <a:t>F</a:t>
                      </a:r>
                      <a:r>
                        <a:rPr kumimoji="0" lang="en-US" sz="4500" b="0" i="0" u="none" strike="noStrike" cap="none" normalizeH="0" baseline="0" dirty="0" err="1">
                          <a:ln>
                            <a:noFill/>
                          </a:ln>
                          <a:solidFill>
                            <a:srgbClr val="FFFF00"/>
                          </a:solidFill>
                          <a:effectLst/>
                          <a:latin typeface="Coptic1" pitchFamily="2" charset="0"/>
                          <a:cs typeface="Arial" charset="0"/>
                        </a:rPr>
                        <a:t>Nou</a:t>
                      </a:r>
                      <a:r>
                        <a:rPr kumimoji="0" lang="en-US" sz="4500" b="0" i="0" u="none" strike="noStrike" cap="none" normalizeH="0" baseline="0" dirty="0">
                          <a:ln>
                            <a:noFill/>
                          </a:ln>
                          <a:solidFill>
                            <a:srgbClr val="FFFF00"/>
                          </a:solidFill>
                          <a:effectLst/>
                          <a:latin typeface="Coptic1" pitchFamily="2" charset="0"/>
                          <a:cs typeface="Arial" charset="0"/>
                        </a:rPr>
                        <a:t>] V/</a:t>
                      </a:r>
                      <a:r>
                        <a:rPr kumimoji="0" lang="en-US" sz="4500" b="0" i="0" u="none" strike="noStrike" cap="none" normalizeH="0" baseline="0" dirty="0" err="1">
                          <a:ln>
                            <a:noFill/>
                          </a:ln>
                          <a:solidFill>
                            <a:srgbClr val="FFFF00"/>
                          </a:solidFill>
                          <a:effectLst/>
                          <a:latin typeface="Coptic1" pitchFamily="2" charset="0"/>
                          <a:cs typeface="Arial" charset="0"/>
                        </a:rPr>
                        <a:t>etou</a:t>
                      </a:r>
                      <a:r>
                        <a:rPr kumimoji="0" lang="en-US" sz="4500" b="0" i="0" u="none" strike="noStrike" cap="none" normalizeH="0" baseline="0" dirty="0">
                          <a:ln>
                            <a:noFill/>
                          </a:ln>
                          <a:solidFill>
                            <a:srgbClr val="FFFF00"/>
                          </a:solidFill>
                          <a:effectLst/>
                          <a:latin typeface="Coptic1" pitchFamily="2" charset="0"/>
                          <a:cs typeface="Arial" charset="0"/>
                        </a:rPr>
                        <a:t>]</a:t>
                      </a:r>
                      <a:r>
                        <a:rPr kumimoji="0" lang="en-US" sz="4500" b="0" i="0" u="none" strike="noStrike" cap="none" normalizeH="0" baseline="0" dirty="0" err="1">
                          <a:ln>
                            <a:noFill/>
                          </a:ln>
                          <a:solidFill>
                            <a:srgbClr val="FFFF00"/>
                          </a:solidFill>
                          <a:effectLst/>
                          <a:latin typeface="Coptic1" pitchFamily="2" charset="0"/>
                          <a:cs typeface="Arial" charset="0"/>
                        </a:rPr>
                        <a:t>w~ou</a:t>
                      </a:r>
                      <a:r>
                        <a:rPr kumimoji="0" lang="en-US" sz="4500" b="0" i="0" u="none" strike="noStrike" cap="none" normalizeH="0" baseline="0" dirty="0">
                          <a:ln>
                            <a:noFill/>
                          </a:ln>
                          <a:solidFill>
                            <a:srgbClr val="FFFF00"/>
                          </a:solidFill>
                          <a:effectLst/>
                          <a:latin typeface="Coptic1" pitchFamily="2" charset="0"/>
                          <a:cs typeface="Arial" charset="0"/>
                        </a:rPr>
                        <a:t> </a:t>
                      </a:r>
                      <a:r>
                        <a:rPr kumimoji="0" lang="en-US" sz="4500" b="0" i="0" u="none" strike="noStrike" cap="none" normalizeH="0" baseline="0" dirty="0" err="1">
                          <a:ln>
                            <a:noFill/>
                          </a:ln>
                          <a:solidFill>
                            <a:srgbClr val="FFFF00"/>
                          </a:solidFill>
                          <a:effectLst/>
                          <a:latin typeface="Coptic1" pitchFamily="2" charset="0"/>
                          <a:cs typeface="Arial" charset="0"/>
                        </a:rPr>
                        <a:t>naf</a:t>
                      </a:r>
                      <a:r>
                        <a:rPr kumimoji="0" lang="en-US" sz="45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500" b="0" i="0" u="none" strike="noStrike" cap="none" normalizeH="0" baseline="0" dirty="0" err="1">
                          <a:ln>
                            <a:noFill/>
                          </a:ln>
                          <a:solidFill>
                            <a:srgbClr val="FFFF00"/>
                          </a:solidFill>
                          <a:effectLst/>
                          <a:latin typeface="Coptic1" pitchFamily="2" charset="0"/>
                          <a:cs typeface="Arial" charset="0"/>
                        </a:rPr>
                        <a:t>qen</a:t>
                      </a:r>
                      <a:r>
                        <a:rPr kumimoji="0" lang="en-US" sz="4500" b="0" i="0" u="none" strike="noStrike" cap="none" normalizeH="0" baseline="0" dirty="0">
                          <a:ln>
                            <a:noFill/>
                          </a:ln>
                          <a:solidFill>
                            <a:srgbClr val="FFFF00"/>
                          </a:solidFill>
                          <a:effectLst/>
                          <a:latin typeface="Coptic1" pitchFamily="2" charset="0"/>
                          <a:cs typeface="Arial" charset="0"/>
                        </a:rPr>
                        <a:t> </a:t>
                      </a:r>
                      <a:r>
                        <a:rPr kumimoji="0" lang="en-US" sz="4500" b="0" i="0" u="none" strike="noStrike" cap="none" normalizeH="0" baseline="0" dirty="0" err="1">
                          <a:ln>
                            <a:noFill/>
                          </a:ln>
                          <a:solidFill>
                            <a:srgbClr val="FFFF00"/>
                          </a:solidFill>
                          <a:effectLst/>
                          <a:latin typeface="Coptic1" pitchFamily="2" charset="0"/>
                          <a:cs typeface="Arial" charset="0"/>
                        </a:rPr>
                        <a:t>p~co</a:t>
                      </a:r>
                      <a:r>
                        <a:rPr kumimoji="0" lang="en-US" sz="4500" b="0" i="0" u="none" strike="noStrike" cap="none" normalizeH="0" baseline="0" dirty="0">
                          <a:ln>
                            <a:noFill/>
                          </a:ln>
                          <a:solidFill>
                            <a:srgbClr val="FFFF00"/>
                          </a:solidFill>
                          <a:effectLst/>
                          <a:latin typeface="Coptic1" pitchFamily="2" charset="0"/>
                          <a:cs typeface="Arial" charset="0"/>
                        </a:rPr>
                        <a:t>[</a:t>
                      </a:r>
                      <a:r>
                        <a:rPr kumimoji="0" lang="en-US" sz="4500" b="0" i="0" u="none" strike="noStrike" cap="none" normalizeH="0" baseline="0" dirty="0" err="1">
                          <a:ln>
                            <a:noFill/>
                          </a:ln>
                          <a:solidFill>
                            <a:srgbClr val="FFFF00"/>
                          </a:solidFill>
                          <a:effectLst/>
                          <a:latin typeface="Coptic1" pitchFamily="2" charset="0"/>
                          <a:cs typeface="Arial" charset="0"/>
                        </a:rPr>
                        <a:t>ni</a:t>
                      </a:r>
                      <a:r>
                        <a:rPr kumimoji="0" lang="en-US" sz="4500" b="0" i="0" u="none" strike="noStrike" cap="none" normalizeH="0" baseline="0" dirty="0">
                          <a:ln>
                            <a:noFill/>
                          </a:ln>
                          <a:solidFill>
                            <a:srgbClr val="FFFF00"/>
                          </a:solidFill>
                          <a:effectLst/>
                          <a:latin typeface="Coptic1" pitchFamily="2" charset="0"/>
                          <a:cs typeface="Arial" charset="0"/>
                        </a:rPr>
                        <a:t> </a:t>
                      </a:r>
                      <a:r>
                        <a:rPr kumimoji="0" lang="en-US" sz="4500" b="0" i="0" u="none" strike="noStrike" cap="none" normalizeH="0" baseline="0" dirty="0" err="1">
                          <a:ln>
                            <a:noFill/>
                          </a:ln>
                          <a:solidFill>
                            <a:srgbClr val="FFFF00"/>
                          </a:solidFill>
                          <a:effectLst/>
                          <a:latin typeface="Coptic1" pitchFamily="2" charset="0"/>
                          <a:cs typeface="Arial" charset="0"/>
                        </a:rPr>
                        <a:t>n~te</a:t>
                      </a:r>
                      <a:r>
                        <a:rPr kumimoji="0" lang="en-US" sz="4500" b="0" i="0" u="none" strike="noStrike" cap="none" normalizeH="0" baseline="0" dirty="0">
                          <a:ln>
                            <a:noFill/>
                          </a:ln>
                          <a:solidFill>
                            <a:srgbClr val="FFFF00"/>
                          </a:solidFill>
                          <a:effectLst/>
                          <a:latin typeface="Coptic1" pitchFamily="2" charset="0"/>
                          <a:cs typeface="Arial" charset="0"/>
                        </a:rPr>
                        <a:t> n/</a:t>
                      </a:r>
                      <a:r>
                        <a:rPr kumimoji="0" lang="en-US" sz="4500" b="0" i="0" u="none" strike="noStrike" cap="none" normalizeH="0" baseline="0" dirty="0" err="1">
                          <a:ln>
                            <a:noFill/>
                          </a:ln>
                          <a:solidFill>
                            <a:srgbClr val="FFFF00"/>
                          </a:solidFill>
                          <a:effectLst/>
                          <a:latin typeface="Coptic1" pitchFamily="2" charset="0"/>
                          <a:cs typeface="Arial" charset="0"/>
                        </a:rPr>
                        <a:t>e~youab</a:t>
                      </a:r>
                      <a:r>
                        <a:rPr kumimoji="0" lang="en-US" sz="45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500" b="0" i="0" u="none" strike="noStrike" cap="none" normalizeH="0" baseline="0" dirty="0">
                          <a:ln>
                            <a:noFill/>
                          </a:ln>
                          <a:solidFill>
                            <a:srgbClr val="FFFF00"/>
                          </a:solidFill>
                          <a:effectLst/>
                          <a:latin typeface="Coptic1" pitchFamily="2" charset="0"/>
                          <a:cs typeface="Arial" charset="0"/>
                        </a:rPr>
                        <a:t>V/</a:t>
                      </a:r>
                      <a:r>
                        <a:rPr kumimoji="0" lang="en-US" sz="4500" b="0" i="0" u="none" strike="noStrike" cap="none" normalizeH="0" baseline="0" dirty="0" err="1">
                          <a:ln>
                            <a:noFill/>
                          </a:ln>
                          <a:solidFill>
                            <a:srgbClr val="FFFF00"/>
                          </a:solidFill>
                          <a:effectLst/>
                          <a:latin typeface="Coptic1" pitchFamily="2" charset="0"/>
                          <a:cs typeface="Arial" charset="0"/>
                        </a:rPr>
                        <a:t>ethemci</a:t>
                      </a:r>
                      <a:r>
                        <a:rPr kumimoji="0" lang="en-US" sz="4500" b="0" i="0" u="none" strike="noStrike" cap="none" normalizeH="0" baseline="0" dirty="0">
                          <a:ln>
                            <a:noFill/>
                          </a:ln>
                          <a:solidFill>
                            <a:srgbClr val="FFFF00"/>
                          </a:solidFill>
                          <a:effectLst/>
                          <a:latin typeface="Coptic1" pitchFamily="2" charset="0"/>
                          <a:cs typeface="Arial" charset="0"/>
                        </a:rPr>
                        <a:t> </a:t>
                      </a:r>
                      <a:r>
                        <a:rPr kumimoji="0" lang="en-US" sz="4500" b="0" i="0" u="none" strike="noStrike" cap="none" normalizeH="0" baseline="0" dirty="0" err="1">
                          <a:ln>
                            <a:noFill/>
                          </a:ln>
                          <a:solidFill>
                            <a:srgbClr val="FFFF00"/>
                          </a:solidFill>
                          <a:effectLst/>
                          <a:latin typeface="Coptic1" pitchFamily="2" charset="0"/>
                          <a:cs typeface="Arial" charset="0"/>
                        </a:rPr>
                        <a:t>hijen</a:t>
                      </a:r>
                      <a:r>
                        <a:rPr kumimoji="0" lang="en-US" sz="4500" b="0" i="0" u="none" strike="noStrike" cap="none" normalizeH="0" baseline="0" dirty="0">
                          <a:ln>
                            <a:noFill/>
                          </a:ln>
                          <a:solidFill>
                            <a:srgbClr val="FFFF00"/>
                          </a:solidFill>
                          <a:effectLst/>
                          <a:latin typeface="Coptic1" pitchFamily="2" charset="0"/>
                          <a:cs typeface="Arial" charset="0"/>
                        </a:rPr>
                        <a:t> </a:t>
                      </a:r>
                      <a:r>
                        <a:rPr kumimoji="0" lang="en-US" sz="4500" b="0" i="0" u="none" strike="noStrike" cap="none" normalizeH="0" baseline="0" dirty="0" err="1">
                          <a:ln>
                            <a:noFill/>
                          </a:ln>
                          <a:solidFill>
                            <a:srgbClr val="FFFF00"/>
                          </a:solidFill>
                          <a:effectLst/>
                          <a:latin typeface="Coptic1" pitchFamily="2" charset="0"/>
                          <a:cs typeface="Arial" charset="0"/>
                        </a:rPr>
                        <a:t>ni</a:t>
                      </a:r>
                      <a:r>
                        <a:rPr kumimoji="0" lang="en-US" sz="4500" b="0" i="0" u="none" strike="noStrike" cap="none" normalizeH="0" baseline="0" dirty="0">
                          <a:ln>
                            <a:noFill/>
                          </a:ln>
                          <a:solidFill>
                            <a:srgbClr val="FFFF00"/>
                          </a:solidFill>
                          <a:effectLst/>
                          <a:latin typeface="Coptic1" pitchFamily="2" charset="0"/>
                          <a:cs typeface="Arial" charset="0"/>
                        </a:rPr>
                        <a:t>&lt;</a:t>
                      </a:r>
                      <a:r>
                        <a:rPr kumimoji="0" lang="en-US" sz="4500" b="0" i="0" u="none" strike="noStrike" cap="none" normalizeH="0" baseline="0" dirty="0" err="1">
                          <a:ln>
                            <a:noFill/>
                          </a:ln>
                          <a:solidFill>
                            <a:srgbClr val="FFFF00"/>
                          </a:solidFill>
                          <a:effectLst/>
                          <a:latin typeface="Coptic1" pitchFamily="2" charset="0"/>
                          <a:cs typeface="Arial" charset="0"/>
                        </a:rPr>
                        <a:t>eroubim</a:t>
                      </a:r>
                      <a:r>
                        <a:rPr kumimoji="0" lang="en-US" sz="45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500" b="0" i="0" u="none" strike="noStrike" cap="none" normalizeH="0" baseline="0" dirty="0" err="1">
                          <a:ln>
                            <a:noFill/>
                          </a:ln>
                          <a:solidFill>
                            <a:srgbClr val="FFFF00"/>
                          </a:solidFill>
                          <a:effectLst/>
                          <a:latin typeface="Coptic1" pitchFamily="2" charset="0"/>
                          <a:cs typeface="Arial" charset="0"/>
                        </a:rPr>
                        <a:t>aunau</a:t>
                      </a:r>
                      <a:r>
                        <a:rPr kumimoji="0" lang="en-US" sz="4500" b="0" i="0" u="none" strike="noStrike" cap="none" normalizeH="0" baseline="0" dirty="0">
                          <a:ln>
                            <a:noFill/>
                          </a:ln>
                          <a:solidFill>
                            <a:srgbClr val="FFFF00"/>
                          </a:solidFill>
                          <a:effectLst/>
                          <a:latin typeface="Coptic1" pitchFamily="2" charset="0"/>
                          <a:cs typeface="Arial" charset="0"/>
                        </a:rPr>
                        <a:t> </a:t>
                      </a:r>
                      <a:r>
                        <a:rPr kumimoji="0" lang="en-US" sz="4500" b="0" i="0" u="none" strike="noStrike" cap="none" normalizeH="0" baseline="0" dirty="0" err="1">
                          <a:ln>
                            <a:noFill/>
                          </a:ln>
                          <a:solidFill>
                            <a:srgbClr val="FFFF00"/>
                          </a:solidFill>
                          <a:effectLst/>
                          <a:latin typeface="Coptic1" pitchFamily="2" charset="0"/>
                          <a:cs typeface="Arial" charset="0"/>
                        </a:rPr>
                        <a:t>e~rof</a:t>
                      </a:r>
                      <a:r>
                        <a:rPr kumimoji="0" lang="en-US" sz="4500" b="0" i="0" u="none" strike="noStrike" cap="none" normalizeH="0" baseline="0" dirty="0">
                          <a:ln>
                            <a:noFill/>
                          </a:ln>
                          <a:solidFill>
                            <a:srgbClr val="FFFF00"/>
                          </a:solidFill>
                          <a:effectLst/>
                          <a:latin typeface="Coptic1" pitchFamily="2" charset="0"/>
                          <a:cs typeface="Arial" charset="0"/>
                        </a:rPr>
                        <a:t> </a:t>
                      </a:r>
                      <a:r>
                        <a:rPr kumimoji="0" lang="en-US" sz="4500" b="0" i="0" u="none" strike="noStrike" cap="none" normalizeH="0" baseline="0" dirty="0" err="1">
                          <a:ln>
                            <a:noFill/>
                          </a:ln>
                          <a:solidFill>
                            <a:srgbClr val="FFFF00"/>
                          </a:solidFill>
                          <a:effectLst/>
                          <a:latin typeface="Coptic1" pitchFamily="2" charset="0"/>
                          <a:cs typeface="Arial" charset="0"/>
                        </a:rPr>
                        <a:t>qen</a:t>
                      </a:r>
                      <a:r>
                        <a:rPr kumimoji="0" lang="en-US" sz="4500" b="0" i="0" u="none" strike="noStrike" cap="none" normalizeH="0" baseline="0" dirty="0">
                          <a:ln>
                            <a:noFill/>
                          </a:ln>
                          <a:solidFill>
                            <a:srgbClr val="FFFF00"/>
                          </a:solidFill>
                          <a:effectLst/>
                          <a:latin typeface="Coptic1" pitchFamily="2" charset="0"/>
                          <a:cs typeface="Arial" charset="0"/>
                        </a:rPr>
                        <a:t> t~,</a:t>
                      </a:r>
                      <a:r>
                        <a:rPr kumimoji="0" lang="en-US" sz="4500" b="0" i="0" u="none" strike="noStrike" cap="none" normalizeH="0" baseline="0" dirty="0" err="1">
                          <a:ln>
                            <a:noFill/>
                          </a:ln>
                          <a:solidFill>
                            <a:srgbClr val="FFFF00"/>
                          </a:solidFill>
                          <a:effectLst/>
                          <a:latin typeface="Coptic1" pitchFamily="2" charset="0"/>
                          <a:cs typeface="Arial" charset="0"/>
                        </a:rPr>
                        <a:t>wra</a:t>
                      </a:r>
                      <a:r>
                        <a:rPr kumimoji="0" lang="en-US" sz="4500" b="0" i="0" u="none" strike="noStrike" cap="none" normalizeH="0" baseline="0" dirty="0">
                          <a:ln>
                            <a:noFill/>
                          </a:ln>
                          <a:solidFill>
                            <a:srgbClr val="FFFF00"/>
                          </a:solidFill>
                          <a:effectLst/>
                          <a:latin typeface="Coptic1" pitchFamily="2" charset="0"/>
                          <a:cs typeface="Arial" charset="0"/>
                        </a:rPr>
                        <a:t> n~&lt;/mi.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2" name="Tableau 1">
            <a:extLst>
              <a:ext uri="{FF2B5EF4-FFF2-40B4-BE49-F238E27FC236}">
                <a16:creationId xmlns:a16="http://schemas.microsoft.com/office/drawing/2014/main" id="{D4224707-2B68-4DD9-AAE3-66A25A9B871C}"/>
              </a:ext>
            </a:extLst>
          </p:cNvPr>
          <p:cNvGraphicFramePr>
            <a:graphicFrameLocks noGrp="1"/>
          </p:cNvGraphicFramePr>
          <p:nvPr/>
        </p:nvGraphicFramePr>
        <p:xfrm>
          <a:off x="863600" y="0"/>
          <a:ext cx="10464800" cy="914400"/>
        </p:xfrm>
        <a:graphic>
          <a:graphicData uri="http://schemas.openxmlformats.org/drawingml/2006/table">
            <a:tbl>
              <a:tblPr firstRow="1" bandRow="1">
                <a:tableStyleId>{2D5ABB26-0587-4C30-8999-92F81FD0307C}</a:tableStyleId>
              </a:tblPr>
              <a:tblGrid>
                <a:gridCol w="10464800">
                  <a:extLst>
                    <a:ext uri="{9D8B030D-6E8A-4147-A177-3AD203B41FA5}">
                      <a16:colId xmlns:a16="http://schemas.microsoft.com/office/drawing/2014/main" val="985352540"/>
                    </a:ext>
                  </a:extLst>
                </a:gridCol>
              </a:tblGrid>
              <a:tr h="904240">
                <a:tc>
                  <a:txBody>
                    <a:bodyPr/>
                    <a:lstStyle/>
                    <a:p>
                      <a:pPr algn="ctr"/>
                      <a:r>
                        <a:rPr lang="fr-FR" sz="2700" b="0" dirty="0"/>
                        <a:t>Doxologie pour l’Entrée </a:t>
                      </a:r>
                      <a:r>
                        <a:rPr lang="fr-FR" sz="2700" b="0"/>
                        <a:t>du Christ </a:t>
                      </a:r>
                      <a:r>
                        <a:rPr lang="fr-FR" sz="2700" b="0" dirty="0"/>
                        <a:t>en Égypte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2700" b="0" i="0" u="none" strike="noStrike" kern="1200" cap="none" spc="0" normalizeH="0" baseline="0" noProof="0" dirty="0">
                          <a:ln>
                            <a:noFill/>
                          </a:ln>
                          <a:solidFill>
                            <a:srgbClr val="FFFFFF"/>
                          </a:solidFill>
                          <a:effectLst/>
                          <a:uLnTx/>
                          <a:uFillTx/>
                          <a:latin typeface="Arial" charset="0"/>
                          <a:ea typeface="+mn-ea"/>
                          <a:cs typeface="Arial" charset="0"/>
                        </a:rPr>
                        <a:t>دخول السيد المسيح مصر</a:t>
                      </a:r>
                      <a:endParaRPr kumimoji="0" lang="en-CA" sz="2700" b="0" i="0" u="none" strike="noStrike" kern="1200" cap="none" spc="0" normalizeH="0" baseline="0" noProof="0" dirty="0">
                        <a:ln>
                          <a:noFill/>
                        </a:ln>
                        <a:solidFill>
                          <a:srgbClr val="FFFFFF"/>
                        </a:solidFill>
                        <a:effectLst/>
                        <a:uLnTx/>
                        <a:uFillTx/>
                        <a:latin typeface="Arial" charset="0"/>
                        <a:ea typeface="+mn-ea"/>
                        <a:cs typeface="Arial" charset="0"/>
                      </a:endParaRP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0148969"/>
                  </a:ext>
                </a:extLst>
              </a:tr>
            </a:tbl>
          </a:graphicData>
        </a:graphic>
      </p:graphicFrame>
      <p:pic>
        <p:nvPicPr>
          <p:cNvPr id="4" name="Image 3" descr="Une image contenant bâtiment, fenêtre, table&#10;&#10;Description générée automatiquement">
            <a:extLst>
              <a:ext uri="{FF2B5EF4-FFF2-40B4-BE49-F238E27FC236}">
                <a16:creationId xmlns:a16="http://schemas.microsoft.com/office/drawing/2014/main" id="{B145C851-91ED-4CA6-A413-E50C070F0B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61" t="827" r="1888" b="7383"/>
          <a:stretch/>
        </p:blipFill>
        <p:spPr>
          <a:xfrm>
            <a:off x="10413693" y="4351608"/>
            <a:ext cx="1778307" cy="2506393"/>
          </a:xfrm>
          <a:prstGeom prst="rect">
            <a:avLst/>
          </a:prstGeom>
        </p:spPr>
      </p:pic>
    </p:spTree>
    <p:extLst>
      <p:ext uri="{BB962C8B-B14F-4D97-AF65-F5344CB8AC3E}">
        <p14:creationId xmlns:p14="http://schemas.microsoft.com/office/powerpoint/2010/main" val="4288458175"/>
      </p:ext>
    </p:extLst>
  </p:cSld>
  <p:clrMapOvr>
    <a:masterClrMapping/>
  </p:clrMapOvr>
  <p:transition/>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7504" name="Group 32"/>
          <p:cNvGraphicFramePr>
            <a:graphicFrameLocks noGrp="1"/>
          </p:cNvGraphicFramePr>
          <p:nvPr/>
        </p:nvGraphicFramePr>
        <p:xfrm>
          <a:off x="0" y="177800"/>
          <a:ext cx="12192000" cy="5978728"/>
        </p:xfrm>
        <a:graphic>
          <a:graphicData uri="http://schemas.openxmlformats.org/drawingml/2006/table">
            <a:tbl>
              <a:tblPr/>
              <a:tblGrid>
                <a:gridCol w="7274219">
                  <a:extLst>
                    <a:ext uri="{9D8B030D-6E8A-4147-A177-3AD203B41FA5}">
                      <a16:colId xmlns:a16="http://schemas.microsoft.com/office/drawing/2014/main" val="20000"/>
                    </a:ext>
                  </a:extLst>
                </a:gridCol>
                <a:gridCol w="4917781">
                  <a:extLst>
                    <a:ext uri="{9D8B030D-6E8A-4147-A177-3AD203B41FA5}">
                      <a16:colId xmlns:a16="http://schemas.microsoft.com/office/drawing/2014/main" val="20001"/>
                    </a:ext>
                  </a:extLst>
                </a:gridCol>
              </a:tblGrid>
              <a:tr h="2515644">
                <a:tc>
                  <a:txBody>
                    <a:bodyPr/>
                    <a:lstStyle/>
                    <a:p>
                      <a:pPr algn="ctr">
                        <a:lnSpc>
                          <a:spcPct val="100000"/>
                        </a:lnSpc>
                      </a:pPr>
                      <a:r>
                        <a:rPr lang="fr-FR" sz="3200" b="0" i="0" u="none" strike="noStrike" kern="1200" baseline="0" dirty="0">
                          <a:solidFill>
                            <a:schemeClr val="tx1"/>
                          </a:solidFill>
                          <a:latin typeface="+mn-lt"/>
                          <a:ea typeface="+mn-ea"/>
                          <a:cs typeface="+mn-cs"/>
                        </a:rPr>
                        <a:t>Celui Qui a créé le ciel et la terre, </a:t>
                      </a:r>
                    </a:p>
                    <a:p>
                      <a:pPr algn="ctr">
                        <a:lnSpc>
                          <a:spcPct val="100000"/>
                        </a:lnSpc>
                      </a:pPr>
                      <a:r>
                        <a:rPr lang="fr-FR" sz="3200" b="0" i="0" u="none" strike="noStrike" kern="1200" baseline="0" dirty="0">
                          <a:solidFill>
                            <a:schemeClr val="tx1"/>
                          </a:solidFill>
                          <a:latin typeface="+mn-lt"/>
                          <a:ea typeface="+mn-ea"/>
                          <a:cs typeface="+mn-cs"/>
                        </a:rPr>
                        <a:t>nous l'avons vu comme un bon, </a:t>
                      </a:r>
                    </a:p>
                    <a:p>
                      <a:pPr algn="ctr">
                        <a:lnSpc>
                          <a:spcPct val="100000"/>
                        </a:lnSpc>
                      </a:pPr>
                      <a:r>
                        <a:rPr lang="fr-FR" sz="3200" b="0" i="0" u="none" strike="noStrike" kern="1200" baseline="0" dirty="0">
                          <a:solidFill>
                            <a:schemeClr val="tx1"/>
                          </a:solidFill>
                          <a:latin typeface="+mn-lt"/>
                          <a:ea typeface="+mn-ea"/>
                          <a:cs typeface="+mn-cs"/>
                        </a:rPr>
                        <a:t>dans le sein de Marie le nouveau ciel, </a:t>
                      </a:r>
                    </a:p>
                    <a:p>
                      <a:pPr algn="ctr">
                        <a:lnSpc>
                          <a:spcPct val="100000"/>
                        </a:lnSpc>
                      </a:pPr>
                      <a:r>
                        <a:rPr lang="fr-FR" sz="3200" b="0" i="0" u="none" strike="noStrike" kern="1200" baseline="0" dirty="0">
                          <a:solidFill>
                            <a:schemeClr val="tx1"/>
                          </a:solidFill>
                          <a:latin typeface="+mn-lt"/>
                          <a:ea typeface="+mn-ea"/>
                          <a:cs typeface="+mn-cs"/>
                        </a:rPr>
                        <a:t>et le juste Joseph le vertueux.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algn="ctr" rtl="1">
                        <a:lnSpc>
                          <a:spcPct val="100000"/>
                        </a:lnSpc>
                      </a:pPr>
                      <a:r>
                        <a:rPr lang="ar-EG" sz="3200" b="0" i="0" u="none" strike="noStrike" kern="1200" baseline="0" dirty="0">
                          <a:solidFill>
                            <a:schemeClr val="tx1"/>
                          </a:solidFill>
                          <a:latin typeface="+mn-lt"/>
                          <a:ea typeface="+mn-ea"/>
                          <a:cs typeface="+mn-cs"/>
                        </a:rPr>
                        <a:t>الذي خلق السَّماء والأرض، </a:t>
                      </a:r>
                    </a:p>
                    <a:p>
                      <a:pPr algn="ctr" rtl="1">
                        <a:lnSpc>
                          <a:spcPct val="100000"/>
                        </a:lnSpc>
                      </a:pPr>
                      <a:r>
                        <a:rPr lang="ar-EG" sz="3200" b="0" i="0" u="none" strike="noStrike" kern="1200" baseline="0" dirty="0">
                          <a:solidFill>
                            <a:schemeClr val="tx1"/>
                          </a:solidFill>
                          <a:latin typeface="+mn-lt"/>
                          <a:ea typeface="+mn-ea"/>
                          <a:cs typeface="+mn-cs"/>
                        </a:rPr>
                        <a:t>رأيناه كصالح، </a:t>
                      </a:r>
                      <a:endParaRPr lang="fr-FR" sz="3200" b="0" i="0" u="none" strike="noStrike" kern="1200" baseline="0" dirty="0">
                        <a:solidFill>
                          <a:schemeClr val="tx1"/>
                        </a:solidFill>
                        <a:latin typeface="+mn-lt"/>
                        <a:ea typeface="+mn-ea"/>
                        <a:cs typeface="+mn-cs"/>
                      </a:endParaRPr>
                    </a:p>
                    <a:p>
                      <a:pPr algn="ctr" rtl="1">
                        <a:lnSpc>
                          <a:spcPct val="100000"/>
                        </a:lnSpc>
                      </a:pPr>
                      <a:r>
                        <a:rPr lang="ar-EG" sz="3200" b="0" i="0" u="none" strike="noStrike" kern="1200" baseline="0" dirty="0">
                          <a:solidFill>
                            <a:schemeClr val="tx1"/>
                          </a:solidFill>
                          <a:latin typeface="+mn-lt"/>
                          <a:ea typeface="+mn-ea"/>
                          <a:cs typeface="+mn-cs"/>
                        </a:rPr>
                        <a:t>في حضن</a:t>
                      </a:r>
                      <a:r>
                        <a:rPr lang="fr-FR" sz="3200" b="0" i="0" u="none" strike="noStrike" kern="1200" baseline="0" dirty="0">
                          <a:solidFill>
                            <a:schemeClr val="tx1"/>
                          </a:solidFill>
                          <a:latin typeface="+mn-lt"/>
                          <a:ea typeface="+mn-ea"/>
                          <a:cs typeface="+mn-cs"/>
                        </a:rPr>
                        <a:t> </a:t>
                      </a:r>
                      <a:r>
                        <a:rPr lang="ar-EG" sz="3200" b="0" i="0" u="none" strike="noStrike" kern="1200" baseline="0" dirty="0">
                          <a:solidFill>
                            <a:schemeClr val="tx1"/>
                          </a:solidFill>
                          <a:latin typeface="+mn-lt"/>
                          <a:ea typeface="+mn-ea"/>
                          <a:cs typeface="+mn-cs"/>
                        </a:rPr>
                        <a:t>مريم السَّماء الجديدة، </a:t>
                      </a:r>
                      <a:endParaRPr lang="fr-FR" sz="3200" b="0" i="0" u="none" strike="noStrike" kern="1200" baseline="0" dirty="0">
                        <a:solidFill>
                          <a:schemeClr val="tx1"/>
                        </a:solidFill>
                        <a:latin typeface="+mn-lt"/>
                        <a:ea typeface="+mn-ea"/>
                        <a:cs typeface="+mn-cs"/>
                      </a:endParaRPr>
                    </a:p>
                    <a:p>
                      <a:pPr algn="ctr" rtl="1">
                        <a:lnSpc>
                          <a:spcPct val="100000"/>
                        </a:lnSpc>
                      </a:pPr>
                      <a:r>
                        <a:rPr lang="ar-EG" sz="3200" b="0" i="0" u="none" strike="noStrike" kern="1200" baseline="0" dirty="0">
                          <a:solidFill>
                            <a:schemeClr val="tx1"/>
                          </a:solidFill>
                          <a:latin typeface="+mn-lt"/>
                          <a:ea typeface="+mn-ea"/>
                          <a:cs typeface="+mn-cs"/>
                        </a:rPr>
                        <a:t>مع</a:t>
                      </a:r>
                      <a:r>
                        <a:rPr lang="fr-FR" sz="3200" b="0" i="0" u="none" strike="noStrike" kern="1200" baseline="0" dirty="0">
                          <a:solidFill>
                            <a:schemeClr val="tx1"/>
                          </a:solidFill>
                          <a:latin typeface="+mn-lt"/>
                          <a:ea typeface="+mn-ea"/>
                          <a:cs typeface="+mn-cs"/>
                        </a:rPr>
                        <a:t> </a:t>
                      </a:r>
                      <a:r>
                        <a:rPr lang="ar-EG" sz="3200" b="0" i="0" u="none" strike="noStrike" kern="1200" baseline="0" dirty="0">
                          <a:solidFill>
                            <a:schemeClr val="tx1"/>
                          </a:solidFill>
                          <a:latin typeface="+mn-lt"/>
                          <a:ea typeface="+mn-ea"/>
                          <a:cs typeface="+mn-cs"/>
                        </a:rPr>
                        <a:t>البار يوسف الصديق</a:t>
                      </a:r>
                      <a:r>
                        <a:rPr lang="fr-FR" sz="3200" b="0" i="0" u="none" strike="noStrike" kern="1200" baseline="0" dirty="0">
                          <a:solidFill>
                            <a:schemeClr val="tx1"/>
                          </a:solidFill>
                          <a:latin typeface="+mn-lt"/>
                          <a:ea typeface="+mn-ea"/>
                          <a:cs typeface="+mn-cs"/>
                        </a:rPr>
                        <a:t>. </a:t>
                      </a:r>
                      <a:endParaRPr kumimoji="0" lang="en-CA" sz="3200" b="0" i="0" u="none" strike="noStrike" cap="none" normalizeH="0" baseline="0" dirty="0">
                        <a:ln>
                          <a:noFill/>
                        </a:ln>
                        <a:solidFill>
                          <a:schemeClr val="tx1"/>
                        </a:solidFill>
                        <a:effectLst/>
                        <a:latin typeface="+mn-lt"/>
                        <a:cs typeface="+mn-cs"/>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6308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V/</a:t>
                      </a:r>
                      <a:r>
                        <a:rPr kumimoji="0" lang="en-US" sz="4800" b="0" i="0" u="none" strike="noStrike" cap="none" normalizeH="0" baseline="0" dirty="0" err="1">
                          <a:ln>
                            <a:noFill/>
                          </a:ln>
                          <a:solidFill>
                            <a:srgbClr val="FFFF00"/>
                          </a:solidFill>
                          <a:effectLst/>
                          <a:latin typeface="Coptic1" pitchFamily="2" charset="0"/>
                          <a:cs typeface="Arial" charset="0"/>
                        </a:rPr>
                        <a:t>etafyamio</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n~t~ve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p~kahi</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annau</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e~rof</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hwc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a~gayoc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qen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kenc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m~Maria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ve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m~beri</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piy~m</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Iwc</a:t>
                      </a:r>
                      <a:r>
                        <a:rPr kumimoji="0" lang="en-US" sz="4800" b="0" i="0" u="none" strike="noStrike" cap="none" normalizeH="0" baseline="0" dirty="0">
                          <a:ln>
                            <a:noFill/>
                          </a:ln>
                          <a:solidFill>
                            <a:srgbClr val="FFFF00"/>
                          </a:solidFill>
                          <a:effectLst/>
                          <a:latin typeface="Coptic1" pitchFamily="2" charset="0"/>
                          <a:cs typeface="Arial" charset="0"/>
                        </a:rPr>
                        <a:t>/v </a:t>
                      </a:r>
                      <a:r>
                        <a:rPr kumimoji="0" lang="en-US" sz="4800" b="0" i="0" u="none" strike="noStrike" cap="none" normalizeH="0" baseline="0" dirty="0" err="1">
                          <a:ln>
                            <a:noFill/>
                          </a:ln>
                          <a:solidFill>
                            <a:srgbClr val="FFFF00"/>
                          </a:solidFill>
                          <a:effectLst/>
                          <a:latin typeface="Coptic1" pitchFamily="2" charset="0"/>
                          <a:cs typeface="Arial" charset="0"/>
                        </a:rPr>
                        <a:t>pidikeoc</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bâtiment, fenêtre, table&#10;&#10;Description générée automatiquement">
            <a:extLst>
              <a:ext uri="{FF2B5EF4-FFF2-40B4-BE49-F238E27FC236}">
                <a16:creationId xmlns:a16="http://schemas.microsoft.com/office/drawing/2014/main" id="{BFF652AD-FFED-4E2F-92A6-86CD8220B7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61" t="827" r="1888" b="7383"/>
          <a:stretch/>
        </p:blipFill>
        <p:spPr>
          <a:xfrm>
            <a:off x="10326584" y="4228834"/>
            <a:ext cx="1865416" cy="2629167"/>
          </a:xfrm>
          <a:prstGeom prst="rect">
            <a:avLst/>
          </a:prstGeom>
        </p:spPr>
      </p:pic>
    </p:spTree>
    <p:extLst>
      <p:ext uri="{BB962C8B-B14F-4D97-AF65-F5344CB8AC3E}">
        <p14:creationId xmlns:p14="http://schemas.microsoft.com/office/powerpoint/2010/main" val="3552776197"/>
      </p:ext>
    </p:extLst>
  </p:cSld>
  <p:clrMapOvr>
    <a:masterClrMapping/>
  </p:clrMapOvr>
  <p:transition/>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9540" name="Group 20"/>
          <p:cNvGraphicFramePr>
            <a:graphicFrameLocks noGrp="1"/>
          </p:cNvGraphicFramePr>
          <p:nvPr/>
        </p:nvGraphicFramePr>
        <p:xfrm>
          <a:off x="0" y="321733"/>
          <a:ext cx="12192000" cy="5823712"/>
        </p:xfrm>
        <a:graphic>
          <a:graphicData uri="http://schemas.openxmlformats.org/drawingml/2006/table">
            <a:tbl>
              <a:tblPr/>
              <a:tblGrid>
                <a:gridCol w="7849895">
                  <a:extLst>
                    <a:ext uri="{9D8B030D-6E8A-4147-A177-3AD203B41FA5}">
                      <a16:colId xmlns:a16="http://schemas.microsoft.com/office/drawing/2014/main" val="20000"/>
                    </a:ext>
                  </a:extLst>
                </a:gridCol>
                <a:gridCol w="4342105">
                  <a:extLst>
                    <a:ext uri="{9D8B030D-6E8A-4147-A177-3AD203B41FA5}">
                      <a16:colId xmlns:a16="http://schemas.microsoft.com/office/drawing/2014/main" val="20001"/>
                    </a:ext>
                  </a:extLst>
                </a:gridCol>
              </a:tblGrid>
              <a:tr h="2367280">
                <a:tc>
                  <a:txBody>
                    <a:bodyPr/>
                    <a:lstStyle/>
                    <a:p>
                      <a:pPr algn="ctr" rtl="0">
                        <a:lnSpc>
                          <a:spcPct val="100000"/>
                        </a:lnSpc>
                      </a:pPr>
                      <a:r>
                        <a:rPr lang="fr-FR" sz="3200" b="0" i="0" u="none" strike="noStrike" kern="1200" baseline="0" dirty="0">
                          <a:solidFill>
                            <a:schemeClr val="tx1"/>
                          </a:solidFill>
                          <a:latin typeface="+mn-lt"/>
                          <a:ea typeface="+mn-ea"/>
                          <a:cs typeface="+mn-cs"/>
                        </a:rPr>
                        <a:t>L’Ancien des jours, que les anges louent, </a:t>
                      </a:r>
                    </a:p>
                    <a:p>
                      <a:pPr algn="ctr" rtl="0">
                        <a:lnSpc>
                          <a:spcPct val="100000"/>
                        </a:lnSpc>
                      </a:pPr>
                      <a:r>
                        <a:rPr lang="fr-FR" sz="3200" b="0" i="0" u="none" strike="noStrike" kern="1200" baseline="0" dirty="0">
                          <a:solidFill>
                            <a:schemeClr val="tx1"/>
                          </a:solidFill>
                          <a:latin typeface="+mn-lt"/>
                          <a:ea typeface="+mn-ea"/>
                          <a:cs typeface="+mn-cs"/>
                        </a:rPr>
                        <a:t>est aujourd'hui entré en Égypte, </a:t>
                      </a:r>
                    </a:p>
                    <a:p>
                      <a:pPr algn="ctr" rtl="0">
                        <a:lnSpc>
                          <a:spcPct val="100000"/>
                        </a:lnSpc>
                      </a:pPr>
                      <a:r>
                        <a:rPr lang="fr-FR" sz="3200" b="0" i="0" u="none" strike="noStrike" kern="1200" baseline="0" dirty="0">
                          <a:solidFill>
                            <a:schemeClr val="tx1"/>
                          </a:solidFill>
                          <a:latin typeface="+mn-lt"/>
                          <a:ea typeface="+mn-ea"/>
                          <a:cs typeface="+mn-cs"/>
                        </a:rPr>
                        <a:t>nous sauver, </a:t>
                      </a:r>
                    </a:p>
                    <a:p>
                      <a:pPr algn="ctr" rtl="0">
                        <a:lnSpc>
                          <a:spcPct val="100000"/>
                        </a:lnSpc>
                      </a:pPr>
                      <a:r>
                        <a:rPr lang="fr-FR" sz="3200" b="0" i="0" u="none" strike="noStrike" kern="1200" baseline="0" dirty="0">
                          <a:solidFill>
                            <a:schemeClr val="tx1"/>
                          </a:solidFill>
                          <a:latin typeface="+mn-lt"/>
                          <a:ea typeface="+mn-ea"/>
                          <a:cs typeface="+mn-cs"/>
                        </a:rPr>
                        <a:t>nous qui sommes Son peuple.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algn="ctr" rtl="1">
                        <a:lnSpc>
                          <a:spcPct val="100000"/>
                        </a:lnSpc>
                      </a:pPr>
                      <a:r>
                        <a:rPr lang="ar-EG" sz="3700" b="0" i="0" u="none" strike="noStrike" kern="1200" baseline="0" dirty="0">
                          <a:solidFill>
                            <a:schemeClr val="tx1"/>
                          </a:solidFill>
                          <a:latin typeface="+mn-lt"/>
                          <a:ea typeface="+mn-ea"/>
                          <a:cs typeface="+mn-cs"/>
                        </a:rPr>
                        <a:t>عتيق الأيام، </a:t>
                      </a:r>
                      <a:endParaRPr lang="fr-FR" sz="3700" b="0" i="0" u="none" strike="noStrike" kern="1200" baseline="0" dirty="0">
                        <a:solidFill>
                          <a:schemeClr val="tx1"/>
                        </a:solidFill>
                        <a:latin typeface="+mn-lt"/>
                        <a:ea typeface="+mn-ea"/>
                        <a:cs typeface="+mn-cs"/>
                      </a:endParaRPr>
                    </a:p>
                    <a:p>
                      <a:pPr algn="ctr" rtl="1">
                        <a:lnSpc>
                          <a:spcPct val="100000"/>
                        </a:lnSpc>
                      </a:pPr>
                      <a:r>
                        <a:rPr lang="ar-EG" sz="3700" b="0" i="0" u="none" strike="noStrike" kern="1200" baseline="0" dirty="0">
                          <a:solidFill>
                            <a:schemeClr val="tx1"/>
                          </a:solidFill>
                          <a:latin typeface="+mn-lt"/>
                          <a:ea typeface="+mn-ea"/>
                          <a:cs typeface="+mn-cs"/>
                        </a:rPr>
                        <a:t>الذي تُسبحه</a:t>
                      </a: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الملائكة، </a:t>
                      </a:r>
                      <a:endParaRPr lang="fr-FR" sz="3700" b="0" i="0" u="none" strike="noStrike" kern="1200" baseline="0" dirty="0">
                        <a:solidFill>
                          <a:schemeClr val="tx1"/>
                        </a:solidFill>
                        <a:latin typeface="+mn-lt"/>
                        <a:ea typeface="+mn-ea"/>
                        <a:cs typeface="+mn-cs"/>
                      </a:endParaRPr>
                    </a:p>
                    <a:p>
                      <a:pPr algn="ctr" rtl="1">
                        <a:lnSpc>
                          <a:spcPct val="100000"/>
                        </a:lnSpc>
                      </a:pPr>
                      <a:r>
                        <a:rPr lang="ar-EG" sz="3700" b="0" i="0" u="none" strike="noStrike" kern="1200" baseline="0" dirty="0">
                          <a:solidFill>
                            <a:schemeClr val="tx1"/>
                          </a:solidFill>
                          <a:latin typeface="+mn-lt"/>
                          <a:ea typeface="+mn-ea"/>
                          <a:cs typeface="+mn-cs"/>
                        </a:rPr>
                        <a:t>إلى كورة مصر</a:t>
                      </a: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جاء اليوم، </a:t>
                      </a:r>
                      <a:endParaRPr lang="fr-FR" sz="3700" b="0" i="0" u="none" strike="noStrike" kern="1200" baseline="0" dirty="0">
                        <a:solidFill>
                          <a:schemeClr val="tx1"/>
                        </a:solidFill>
                        <a:latin typeface="+mn-lt"/>
                        <a:ea typeface="+mn-ea"/>
                        <a:cs typeface="+mn-cs"/>
                      </a:endParaRPr>
                    </a:p>
                    <a:p>
                      <a:pPr algn="ctr" rtl="1">
                        <a:lnSpc>
                          <a:spcPct val="100000"/>
                        </a:lnSpc>
                      </a:pPr>
                      <a:r>
                        <a:rPr lang="ar-EG" sz="3700" b="0" i="0" u="none" strike="noStrike" kern="1200" baseline="0" dirty="0">
                          <a:solidFill>
                            <a:schemeClr val="tx1"/>
                          </a:solidFill>
                          <a:latin typeface="+mn-lt"/>
                          <a:ea typeface="+mn-ea"/>
                          <a:cs typeface="+mn-cs"/>
                        </a:rPr>
                        <a:t>لكي يخلصنا</a:t>
                      </a: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نحن شعبه</a:t>
                      </a:r>
                      <a:r>
                        <a:rPr lang="fr-FR" sz="3700" b="0" i="0" u="none" strike="noStrike" kern="1200" baseline="0" dirty="0">
                          <a:solidFill>
                            <a:schemeClr val="tx1"/>
                          </a:solidFill>
                          <a:latin typeface="+mn-lt"/>
                          <a:ea typeface="+mn-ea"/>
                          <a:cs typeface="+mn-cs"/>
                        </a:rPr>
                        <a:t>. </a:t>
                      </a:r>
                      <a:endParaRPr kumimoji="0" lang="en-CA" sz="3700" b="0" i="0" u="none" strike="noStrike" cap="none" normalizeH="0" baseline="0" dirty="0">
                        <a:ln>
                          <a:noFill/>
                        </a:ln>
                        <a:solidFill>
                          <a:schemeClr val="tx1"/>
                        </a:solidFill>
                        <a:effectLst/>
                        <a:latin typeface="Arial" charset="0"/>
                        <a:cs typeface="+mn-cs"/>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Pia~pac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n~te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nie~hoou</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v/</a:t>
                      </a:r>
                      <a:r>
                        <a:rPr kumimoji="0" lang="en-US" sz="4800" b="0" i="0" u="none" strike="noStrike" cap="none" normalizeH="0" baseline="0" dirty="0" err="1">
                          <a:ln>
                            <a:noFill/>
                          </a:ln>
                          <a:solidFill>
                            <a:srgbClr val="FFFF00"/>
                          </a:solidFill>
                          <a:effectLst/>
                          <a:latin typeface="Coptic1" pitchFamily="2" charset="0"/>
                          <a:cs typeface="Arial" charset="0"/>
                        </a:rPr>
                        <a:t>etouhwc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e~rof</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n~je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niaggeloc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qen</a:t>
                      </a:r>
                      <a:r>
                        <a:rPr kumimoji="0" lang="en-US" sz="4800" b="0" i="0" u="none" strike="noStrike" cap="none" normalizeH="0" baseline="0" dirty="0">
                          <a:ln>
                            <a:noFill/>
                          </a:ln>
                          <a:solidFill>
                            <a:srgbClr val="FFFF00"/>
                          </a:solidFill>
                          <a:effectLst/>
                          <a:latin typeface="Coptic1" pitchFamily="2" charset="0"/>
                          <a:cs typeface="Arial" charset="0"/>
                        </a:rPr>
                        <a:t> t~,</a:t>
                      </a:r>
                      <a:r>
                        <a:rPr kumimoji="0" lang="en-US" sz="4800" b="0" i="0" u="none" strike="noStrike" cap="none" normalizeH="0" baseline="0" dirty="0" err="1">
                          <a:ln>
                            <a:noFill/>
                          </a:ln>
                          <a:solidFill>
                            <a:srgbClr val="FFFF00"/>
                          </a:solidFill>
                          <a:effectLst/>
                          <a:latin typeface="Coptic1" pitchFamily="2" charset="0"/>
                          <a:cs typeface="Arial" charset="0"/>
                        </a:rPr>
                        <a:t>wra</a:t>
                      </a:r>
                      <a:r>
                        <a:rPr kumimoji="0" lang="en-US" sz="4800" b="0" i="0" u="none" strike="noStrike" cap="none" normalizeH="0" baseline="0" dirty="0">
                          <a:ln>
                            <a:noFill/>
                          </a:ln>
                          <a:solidFill>
                            <a:srgbClr val="FFFF00"/>
                          </a:solidFill>
                          <a:effectLst/>
                          <a:latin typeface="Coptic1" pitchFamily="2" charset="0"/>
                          <a:cs typeface="Arial" charset="0"/>
                        </a:rPr>
                        <a:t> n~&lt;/mi </a:t>
                      </a:r>
                      <a:r>
                        <a:rPr kumimoji="0" lang="en-US" sz="4800" b="0" i="0" u="none" strike="noStrike" cap="none" normalizeH="0" baseline="0" dirty="0" err="1">
                          <a:ln>
                            <a:noFill/>
                          </a:ln>
                          <a:solidFill>
                            <a:srgbClr val="FFFF00"/>
                          </a:solidFill>
                          <a:effectLst/>
                          <a:latin typeface="Coptic1" pitchFamily="2" charset="0"/>
                          <a:cs typeface="Arial" charset="0"/>
                        </a:rPr>
                        <a:t>afi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m~voou</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san~tefcotten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a~non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qa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peflaoc</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98069765"/>
      </p:ext>
    </p:extLst>
  </p:cSld>
  <p:clrMapOvr>
    <a:masterClrMapping/>
  </p:clrMapOvr>
  <p:transition/>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21590" name="Group 22"/>
          <p:cNvGraphicFramePr>
            <a:graphicFrameLocks noGrp="1"/>
          </p:cNvGraphicFramePr>
          <p:nvPr/>
        </p:nvGraphicFramePr>
        <p:xfrm>
          <a:off x="0" y="177800"/>
          <a:ext cx="12192000" cy="6182699"/>
        </p:xfrm>
        <a:graphic>
          <a:graphicData uri="http://schemas.openxmlformats.org/drawingml/2006/table">
            <a:tbl>
              <a:tblPr/>
              <a:tblGrid>
                <a:gridCol w="7239471">
                  <a:extLst>
                    <a:ext uri="{9D8B030D-6E8A-4147-A177-3AD203B41FA5}">
                      <a16:colId xmlns:a16="http://schemas.microsoft.com/office/drawing/2014/main" val="20000"/>
                    </a:ext>
                  </a:extLst>
                </a:gridCol>
                <a:gridCol w="4952529">
                  <a:extLst>
                    <a:ext uri="{9D8B030D-6E8A-4147-A177-3AD203B41FA5}">
                      <a16:colId xmlns:a16="http://schemas.microsoft.com/office/drawing/2014/main" val="20001"/>
                    </a:ext>
                  </a:extLst>
                </a:gridCol>
              </a:tblGrid>
              <a:tr h="2726267">
                <a:tc>
                  <a:txBody>
                    <a:bodyPr/>
                    <a:lstStyle/>
                    <a:p>
                      <a:pPr algn="ctr" rtl="0">
                        <a:lnSpc>
                          <a:spcPct val="100000"/>
                        </a:lnSpc>
                      </a:pPr>
                      <a:r>
                        <a:rPr lang="fr-FR" sz="3200" b="0" i="0" u="none" strike="noStrike" kern="1200" baseline="0" dirty="0">
                          <a:solidFill>
                            <a:schemeClr val="tx1"/>
                          </a:solidFill>
                          <a:latin typeface="+mn-lt"/>
                          <a:ea typeface="+mn-ea"/>
                          <a:cs typeface="+mn-cs"/>
                        </a:rPr>
                        <a:t>Réjouis-toi et sois heureuse ô l'Égypte </a:t>
                      </a:r>
                    </a:p>
                    <a:p>
                      <a:pPr algn="ctr" rtl="0">
                        <a:lnSpc>
                          <a:spcPct val="100000"/>
                        </a:lnSpc>
                      </a:pPr>
                      <a:r>
                        <a:rPr lang="fr-FR" sz="3200" b="0" i="0" u="none" strike="noStrike" kern="1200" baseline="0" dirty="0">
                          <a:solidFill>
                            <a:schemeClr val="tx1"/>
                          </a:solidFill>
                          <a:latin typeface="+mn-lt"/>
                          <a:ea typeface="+mn-ea"/>
                          <a:cs typeface="+mn-cs"/>
                        </a:rPr>
                        <a:t>et tous tes enfants et tes contrées, </a:t>
                      </a:r>
                    </a:p>
                    <a:p>
                      <a:pPr algn="ctr" rtl="0">
                        <a:lnSpc>
                          <a:spcPct val="100000"/>
                        </a:lnSpc>
                      </a:pPr>
                      <a:r>
                        <a:rPr lang="fr-FR" sz="3200" b="0" i="0" u="none" strike="noStrike" kern="1200" baseline="0" dirty="0">
                          <a:solidFill>
                            <a:schemeClr val="tx1"/>
                          </a:solidFill>
                          <a:latin typeface="+mn-lt"/>
                          <a:ea typeface="+mn-ea"/>
                          <a:cs typeface="+mn-cs"/>
                        </a:rPr>
                        <a:t>car l’ami du genre humain t’a visité, </a:t>
                      </a:r>
                    </a:p>
                    <a:p>
                      <a:pPr algn="ctr" rtl="0">
                        <a:lnSpc>
                          <a:spcPct val="100000"/>
                        </a:lnSpc>
                      </a:pPr>
                      <a:r>
                        <a:rPr lang="fr-FR" sz="3200" b="0" i="0" u="none" strike="noStrike" kern="1200" baseline="0" dirty="0">
                          <a:solidFill>
                            <a:schemeClr val="tx1"/>
                          </a:solidFill>
                          <a:latin typeface="+mn-lt"/>
                          <a:ea typeface="+mn-ea"/>
                          <a:cs typeface="+mn-cs"/>
                        </a:rPr>
                        <a:t>Lui Qui existe avant tous les temps.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algn="ctr" rtl="1">
                        <a:lnSpc>
                          <a:spcPct val="100000"/>
                        </a:lnSpc>
                      </a:pPr>
                      <a:r>
                        <a:rPr lang="ar-EG" sz="3700" b="0" i="0" u="none" strike="noStrike" kern="1200" baseline="0" dirty="0" err="1">
                          <a:solidFill>
                            <a:schemeClr val="tx1"/>
                          </a:solidFill>
                          <a:latin typeface="+mn-lt"/>
                          <a:ea typeface="+mn-ea"/>
                          <a:cs typeface="+mn-cs"/>
                        </a:rPr>
                        <a:t>إفرحي</a:t>
                      </a:r>
                      <a:r>
                        <a:rPr lang="ar-EG" sz="3700" b="0" i="0" u="none" strike="noStrike" kern="1200" baseline="0" dirty="0">
                          <a:solidFill>
                            <a:schemeClr val="tx1"/>
                          </a:solidFill>
                          <a:latin typeface="+mn-lt"/>
                          <a:ea typeface="+mn-ea"/>
                          <a:cs typeface="+mn-cs"/>
                        </a:rPr>
                        <a:t> وتهللي يَا مصر، </a:t>
                      </a:r>
                      <a:endParaRPr lang="fr-FR" sz="3700" b="0" i="0" u="none" strike="noStrike" kern="1200" baseline="0" dirty="0">
                        <a:solidFill>
                          <a:schemeClr val="tx1"/>
                        </a:solidFill>
                        <a:latin typeface="+mn-lt"/>
                        <a:ea typeface="+mn-ea"/>
                        <a:cs typeface="+mn-cs"/>
                      </a:endParaRPr>
                    </a:p>
                    <a:p>
                      <a:pPr algn="ctr" rtl="1">
                        <a:lnSpc>
                          <a:spcPct val="100000"/>
                        </a:lnSpc>
                      </a:pPr>
                      <a:r>
                        <a:rPr lang="ar-EG" sz="3700" b="0" i="0" u="none" strike="noStrike" kern="1200" baseline="0" dirty="0">
                          <a:solidFill>
                            <a:schemeClr val="tx1"/>
                          </a:solidFill>
                          <a:latin typeface="+mn-lt"/>
                          <a:ea typeface="+mn-ea"/>
                          <a:cs typeface="+mn-cs"/>
                        </a:rPr>
                        <a:t>مع</a:t>
                      </a: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بنيها وكل </a:t>
                      </a:r>
                      <a:r>
                        <a:rPr lang="ar-EG" sz="3700" b="0" i="0" u="none" strike="noStrike" kern="1200" baseline="0" dirty="0" err="1">
                          <a:solidFill>
                            <a:schemeClr val="tx1"/>
                          </a:solidFill>
                          <a:latin typeface="+mn-lt"/>
                          <a:ea typeface="+mn-ea"/>
                          <a:cs typeface="+mn-cs"/>
                        </a:rPr>
                        <a:t>تخومها</a:t>
                      </a:r>
                      <a:r>
                        <a:rPr lang="ar-EG" sz="3700" b="0" i="0" u="none" strike="noStrike" kern="1200" baseline="0" dirty="0">
                          <a:solidFill>
                            <a:schemeClr val="tx1"/>
                          </a:solidFill>
                          <a:latin typeface="+mn-lt"/>
                          <a:ea typeface="+mn-ea"/>
                          <a:cs typeface="+mn-cs"/>
                        </a:rPr>
                        <a:t>، </a:t>
                      </a:r>
                      <a:endParaRPr lang="fr-FR" sz="3700" b="0" i="0" u="none" strike="noStrike" kern="1200" baseline="0" dirty="0">
                        <a:solidFill>
                          <a:schemeClr val="tx1"/>
                        </a:solidFill>
                        <a:latin typeface="+mn-lt"/>
                        <a:ea typeface="+mn-ea"/>
                        <a:cs typeface="+mn-cs"/>
                      </a:endParaRPr>
                    </a:p>
                    <a:p>
                      <a:pPr algn="ctr" rtl="1">
                        <a:lnSpc>
                          <a:spcPct val="100000"/>
                        </a:lnSpc>
                      </a:pPr>
                      <a:r>
                        <a:rPr lang="ar-EG" sz="3700" b="0" i="0" u="none" strike="noStrike" kern="1200" baseline="0" dirty="0">
                          <a:solidFill>
                            <a:schemeClr val="tx1"/>
                          </a:solidFill>
                          <a:latin typeface="+mn-lt"/>
                          <a:ea typeface="+mn-ea"/>
                          <a:cs typeface="+mn-cs"/>
                        </a:rPr>
                        <a:t>لأنه أتى</a:t>
                      </a: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إليك محب البشر، الكائن</a:t>
                      </a: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قبل كل الدهور</a:t>
                      </a:r>
                      <a:r>
                        <a:rPr lang="fr-FR" sz="3700" b="0" i="0" u="none" strike="noStrike" kern="1200" baseline="0" dirty="0">
                          <a:solidFill>
                            <a:schemeClr val="tx1"/>
                          </a:solidFill>
                          <a:latin typeface="+mn-lt"/>
                          <a:ea typeface="+mn-ea"/>
                          <a:cs typeface="+mn-cs"/>
                        </a:rPr>
                        <a:t>.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Rasi </a:t>
                      </a:r>
                      <a:r>
                        <a:rPr kumimoji="0" lang="en-US" sz="4800" b="0" i="0" u="none" strike="noStrike" cap="none" normalizeH="0" baseline="0" dirty="0" err="1">
                          <a:ln>
                            <a:noFill/>
                          </a:ln>
                          <a:solidFill>
                            <a:srgbClr val="FFFF00"/>
                          </a:solidFill>
                          <a:effectLst/>
                          <a:latin typeface="Coptic1" pitchFamily="2" charset="0"/>
                          <a:cs typeface="Arial" charset="0"/>
                        </a:rPr>
                        <a:t>yel</a:t>
                      </a:r>
                      <a:r>
                        <a:rPr kumimoji="0" lang="en-US" sz="4800" b="0" i="0" u="none" strike="noStrike" cap="none" normalizeH="0" baseline="0" dirty="0">
                          <a:ln>
                            <a:noFill/>
                          </a:ln>
                          <a:solidFill>
                            <a:srgbClr val="FFFF00"/>
                          </a:solidFill>
                          <a:effectLst/>
                          <a:latin typeface="Coptic1" pitchFamily="2" charset="0"/>
                          <a:cs typeface="Arial" charset="0"/>
                        </a:rPr>
                        <a:t>/l w~ &lt;/mi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necs</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ri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necyws</a:t>
                      </a:r>
                      <a:r>
                        <a:rPr kumimoji="0" lang="en-US" sz="4800" b="0" i="0" u="none" strike="noStrike" cap="none" normalizeH="0" baseline="0" dirty="0">
                          <a:ln>
                            <a:noFill/>
                          </a:ln>
                          <a:solidFill>
                            <a:srgbClr val="FFFF00"/>
                          </a:solidFill>
                          <a:effectLst/>
                          <a:latin typeface="Coptic1" pitchFamily="2" charset="0"/>
                          <a:cs typeface="Arial" charset="0"/>
                        </a:rPr>
                        <a:t> t/</a:t>
                      </a:r>
                      <a:r>
                        <a:rPr kumimoji="0" lang="en-US" sz="4800" b="0" i="0" u="none" strike="noStrike" cap="none" normalizeH="0" baseline="0" dirty="0" err="1">
                          <a:ln>
                            <a:noFill/>
                          </a:ln>
                          <a:solidFill>
                            <a:srgbClr val="FFFF00"/>
                          </a:solidFill>
                          <a:effectLst/>
                          <a:latin typeface="Coptic1" pitchFamily="2" charset="0"/>
                          <a:cs typeface="Arial" charset="0"/>
                        </a:rPr>
                        <a:t>rou</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je </a:t>
                      </a:r>
                      <a:r>
                        <a:rPr kumimoji="0" lang="en-US" sz="4800" b="0" i="0" u="none" strike="noStrike" cap="none" normalizeH="0" baseline="0" dirty="0" err="1">
                          <a:ln>
                            <a:noFill/>
                          </a:ln>
                          <a:solidFill>
                            <a:srgbClr val="FFFF00"/>
                          </a:solidFill>
                          <a:effectLst/>
                          <a:latin typeface="Coptic1" pitchFamily="2" charset="0"/>
                          <a:cs typeface="Arial" charset="0"/>
                        </a:rPr>
                        <a:t>afi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saro</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n~je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piMairwmi</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V/</a:t>
                      </a:r>
                      <a:r>
                        <a:rPr kumimoji="0" lang="en-US" sz="4800" b="0" i="0" u="none" strike="noStrike" cap="none" normalizeH="0" baseline="0" dirty="0" err="1">
                          <a:ln>
                            <a:noFill/>
                          </a:ln>
                          <a:solidFill>
                            <a:srgbClr val="FFFF00"/>
                          </a:solidFill>
                          <a:effectLst/>
                          <a:latin typeface="Coptic1" pitchFamily="2" charset="0"/>
                          <a:cs typeface="Arial" charset="0"/>
                        </a:rPr>
                        <a:t>etsop</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qajwou</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n~nie~wn</a:t>
                      </a:r>
                      <a:r>
                        <a:rPr kumimoji="0" lang="en-US" sz="4800" b="0" i="0" u="none" strike="noStrike" cap="none" normalizeH="0" baseline="0" dirty="0">
                          <a:ln>
                            <a:noFill/>
                          </a:ln>
                          <a:solidFill>
                            <a:srgbClr val="FFFF00"/>
                          </a:solidFill>
                          <a:effectLst/>
                          <a:latin typeface="Coptic1" pitchFamily="2" charset="0"/>
                          <a:cs typeface="Arial" charset="0"/>
                        </a:rPr>
                        <a:t> t/</a:t>
                      </a:r>
                      <a:r>
                        <a:rPr kumimoji="0" lang="en-US" sz="4800" b="0" i="0" u="none" strike="noStrike" cap="none" normalizeH="0" baseline="0" dirty="0" err="1">
                          <a:ln>
                            <a:noFill/>
                          </a:ln>
                          <a:solidFill>
                            <a:srgbClr val="FFFF00"/>
                          </a:solidFill>
                          <a:effectLst/>
                          <a:latin typeface="Coptic1" pitchFamily="2" charset="0"/>
                          <a:cs typeface="Arial" charset="0"/>
                        </a:rPr>
                        <a:t>rou</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bâtiment, fenêtre, table&#10;&#10;Description générée automatiquement">
            <a:extLst>
              <a:ext uri="{FF2B5EF4-FFF2-40B4-BE49-F238E27FC236}">
                <a16:creationId xmlns:a16="http://schemas.microsoft.com/office/drawing/2014/main" id="{C2C5B734-1255-4624-A273-6C5FB46390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61" t="827" r="1888" b="7383"/>
          <a:stretch/>
        </p:blipFill>
        <p:spPr>
          <a:xfrm>
            <a:off x="10750027" y="4825645"/>
            <a:ext cx="1441973" cy="2032355"/>
          </a:xfrm>
          <a:prstGeom prst="rect">
            <a:avLst/>
          </a:prstGeom>
        </p:spPr>
      </p:pic>
    </p:spTree>
    <p:extLst>
      <p:ext uri="{BB962C8B-B14F-4D97-AF65-F5344CB8AC3E}">
        <p14:creationId xmlns:p14="http://schemas.microsoft.com/office/powerpoint/2010/main" val="1800387885"/>
      </p:ext>
    </p:extLst>
  </p:cSld>
  <p:clrMapOvr>
    <a:masterClrMapping/>
  </p:clrMapOvr>
  <p:transition/>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23635" name="Group 19"/>
          <p:cNvGraphicFramePr>
            <a:graphicFrameLocks noGrp="1"/>
          </p:cNvGraphicFramePr>
          <p:nvPr/>
        </p:nvGraphicFramePr>
        <p:xfrm>
          <a:off x="0" y="287867"/>
          <a:ext cx="12192000" cy="5825067"/>
        </p:xfrm>
        <a:graphic>
          <a:graphicData uri="http://schemas.openxmlformats.org/drawingml/2006/table">
            <a:tbl>
              <a:tblPr/>
              <a:tblGrid>
                <a:gridCol w="7888941">
                  <a:extLst>
                    <a:ext uri="{9D8B030D-6E8A-4147-A177-3AD203B41FA5}">
                      <a16:colId xmlns:a16="http://schemas.microsoft.com/office/drawing/2014/main" val="20000"/>
                    </a:ext>
                  </a:extLst>
                </a:gridCol>
                <a:gridCol w="4303059">
                  <a:extLst>
                    <a:ext uri="{9D8B030D-6E8A-4147-A177-3AD203B41FA5}">
                      <a16:colId xmlns:a16="http://schemas.microsoft.com/office/drawing/2014/main" val="20001"/>
                    </a:ext>
                  </a:extLst>
                </a:gridCol>
              </a:tblGrid>
              <a:tr h="2341575">
                <a:tc>
                  <a:txBody>
                    <a:bodyPr/>
                    <a:lstStyle/>
                    <a:p>
                      <a:pPr algn="ctr" rtl="0">
                        <a:lnSpc>
                          <a:spcPct val="100000"/>
                        </a:lnSpc>
                      </a:pPr>
                      <a:r>
                        <a:rPr lang="fr-FR" sz="3200" b="0" i="0" u="none" strike="noStrike" kern="1200" baseline="0" dirty="0">
                          <a:solidFill>
                            <a:schemeClr val="tx1"/>
                          </a:solidFill>
                          <a:latin typeface="+mn-lt"/>
                          <a:ea typeface="+mn-ea"/>
                          <a:cs typeface="+mn-cs"/>
                        </a:rPr>
                        <a:t>Isaïe le grand a dit, </a:t>
                      </a:r>
                    </a:p>
                    <a:p>
                      <a:pPr algn="ctr" rtl="0">
                        <a:lnSpc>
                          <a:spcPct val="100000"/>
                        </a:lnSpc>
                      </a:pPr>
                      <a:r>
                        <a:rPr lang="fr-FR" sz="3200" b="0" i="0" u="none" strike="noStrike" kern="1200" baseline="0" dirty="0">
                          <a:solidFill>
                            <a:schemeClr val="tx1"/>
                          </a:solidFill>
                          <a:latin typeface="+mn-lt"/>
                          <a:ea typeface="+mn-ea"/>
                          <a:cs typeface="+mn-cs"/>
                        </a:rPr>
                        <a:t>"le Seigneur viendra en Égypte, </a:t>
                      </a:r>
                    </a:p>
                    <a:p>
                      <a:pPr algn="ctr" rtl="0">
                        <a:lnSpc>
                          <a:spcPct val="100000"/>
                        </a:lnSpc>
                      </a:pPr>
                      <a:r>
                        <a:rPr lang="fr-FR" sz="3200" b="0" i="0" u="none" strike="noStrike" kern="1200" baseline="0" dirty="0">
                          <a:solidFill>
                            <a:schemeClr val="tx1"/>
                          </a:solidFill>
                          <a:latin typeface="+mn-lt"/>
                          <a:ea typeface="+mn-ea"/>
                          <a:cs typeface="+mn-cs"/>
                        </a:rPr>
                        <a:t>sur un nuage clair, </a:t>
                      </a:r>
                    </a:p>
                    <a:p>
                      <a:pPr algn="ctr" rtl="0">
                        <a:lnSpc>
                          <a:spcPct val="100000"/>
                        </a:lnSpc>
                      </a:pPr>
                      <a:r>
                        <a:rPr lang="fr-FR" sz="3200" b="0" i="0" u="none" strike="noStrike" kern="1200" baseline="0" dirty="0">
                          <a:solidFill>
                            <a:schemeClr val="tx1"/>
                          </a:solidFill>
                          <a:latin typeface="+mn-lt"/>
                          <a:ea typeface="+mn-ea"/>
                          <a:cs typeface="+mn-cs"/>
                        </a:rPr>
                        <a:t>Il est le Roi de ciel et de la terre.”</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algn="ctr" rtl="1">
                        <a:lnSpc>
                          <a:spcPct val="100000"/>
                        </a:lnSpc>
                      </a:pPr>
                      <a:r>
                        <a:rPr lang="ar-EG" sz="3200" b="0" i="0" u="none" strike="noStrike" kern="1200" baseline="0" dirty="0" err="1">
                          <a:solidFill>
                            <a:schemeClr val="tx1"/>
                          </a:solidFill>
                          <a:latin typeface="+mn-lt"/>
                          <a:ea typeface="+mn-ea"/>
                          <a:cs typeface="+mn-cs"/>
                        </a:rPr>
                        <a:t>أشعياء</a:t>
                      </a:r>
                      <a:r>
                        <a:rPr lang="ar-EG" sz="3200" b="0" i="0" u="none" strike="noStrike" kern="1200" baseline="0" dirty="0">
                          <a:solidFill>
                            <a:schemeClr val="tx1"/>
                          </a:solidFill>
                          <a:latin typeface="+mn-lt"/>
                          <a:ea typeface="+mn-ea"/>
                          <a:cs typeface="+mn-cs"/>
                        </a:rPr>
                        <a:t> العظيم قال، </a:t>
                      </a:r>
                      <a:endParaRPr lang="fr-FR" sz="3200" b="0" i="0" u="none" strike="noStrike" kern="1200" baseline="0" dirty="0">
                        <a:solidFill>
                          <a:schemeClr val="tx1"/>
                        </a:solidFill>
                        <a:latin typeface="+mn-lt"/>
                        <a:ea typeface="+mn-ea"/>
                        <a:cs typeface="+mn-cs"/>
                      </a:endParaRPr>
                    </a:p>
                    <a:p>
                      <a:pPr algn="ctr" rtl="1">
                        <a:lnSpc>
                          <a:spcPct val="100000"/>
                        </a:lnSpc>
                      </a:pPr>
                      <a:r>
                        <a:rPr lang="ar-EG" sz="3200" b="0" i="0" u="none" strike="noStrike" kern="1200" baseline="0" dirty="0">
                          <a:solidFill>
                            <a:schemeClr val="tx1"/>
                          </a:solidFill>
                          <a:latin typeface="+mn-lt"/>
                          <a:ea typeface="+mn-ea"/>
                          <a:cs typeface="+mn-cs"/>
                        </a:rPr>
                        <a:t>أن</a:t>
                      </a:r>
                      <a:r>
                        <a:rPr lang="fr-FR" sz="3200" b="0" i="0" u="none" strike="noStrike" kern="1200" baseline="0" dirty="0">
                          <a:solidFill>
                            <a:schemeClr val="tx1"/>
                          </a:solidFill>
                          <a:latin typeface="+mn-lt"/>
                          <a:ea typeface="+mn-ea"/>
                          <a:cs typeface="+mn-cs"/>
                        </a:rPr>
                        <a:t> </a:t>
                      </a:r>
                      <a:r>
                        <a:rPr lang="ar-EG" sz="3200" b="0" i="0" u="none" strike="noStrike" kern="1200" baseline="0" dirty="0">
                          <a:solidFill>
                            <a:schemeClr val="tx1"/>
                          </a:solidFill>
                          <a:latin typeface="+mn-lt"/>
                          <a:ea typeface="+mn-ea"/>
                          <a:cs typeface="+mn-cs"/>
                        </a:rPr>
                        <a:t>الرب قادم إلى مصر، </a:t>
                      </a:r>
                      <a:endParaRPr lang="fr-FR" sz="3200" b="0" i="0" u="none" strike="noStrike" kern="1200" baseline="0" dirty="0">
                        <a:solidFill>
                          <a:schemeClr val="tx1"/>
                        </a:solidFill>
                        <a:latin typeface="+mn-lt"/>
                        <a:ea typeface="+mn-ea"/>
                        <a:cs typeface="+mn-cs"/>
                      </a:endParaRPr>
                    </a:p>
                    <a:p>
                      <a:pPr algn="ctr" rtl="1">
                        <a:lnSpc>
                          <a:spcPct val="100000"/>
                        </a:lnSpc>
                      </a:pPr>
                      <a:r>
                        <a:rPr lang="ar-EG" sz="3200" b="0" i="0" u="none" strike="noStrike" kern="1200" baseline="0" dirty="0">
                          <a:solidFill>
                            <a:schemeClr val="tx1"/>
                          </a:solidFill>
                          <a:latin typeface="+mn-lt"/>
                          <a:ea typeface="+mn-ea"/>
                          <a:cs typeface="+mn-cs"/>
                        </a:rPr>
                        <a:t>على</a:t>
                      </a:r>
                      <a:r>
                        <a:rPr lang="fr-FR" sz="3200" b="0" i="0" u="none" strike="noStrike" kern="1200" baseline="0" dirty="0">
                          <a:solidFill>
                            <a:schemeClr val="tx1"/>
                          </a:solidFill>
                          <a:latin typeface="+mn-lt"/>
                          <a:ea typeface="+mn-ea"/>
                          <a:cs typeface="+mn-cs"/>
                        </a:rPr>
                        <a:t> </a:t>
                      </a:r>
                      <a:r>
                        <a:rPr lang="ar-EG" sz="3200" b="0" i="0" u="none" strike="noStrike" kern="1200" baseline="0" dirty="0">
                          <a:solidFill>
                            <a:schemeClr val="tx1"/>
                          </a:solidFill>
                          <a:latin typeface="+mn-lt"/>
                          <a:ea typeface="+mn-ea"/>
                          <a:cs typeface="+mn-cs"/>
                        </a:rPr>
                        <a:t>سحابة خفيفة، </a:t>
                      </a:r>
                      <a:endParaRPr lang="fr-FR" sz="3200" b="0" i="0" u="none" strike="noStrike" kern="1200" baseline="0" dirty="0">
                        <a:solidFill>
                          <a:schemeClr val="tx1"/>
                        </a:solidFill>
                        <a:latin typeface="+mn-lt"/>
                        <a:ea typeface="+mn-ea"/>
                        <a:cs typeface="+mn-cs"/>
                      </a:endParaRPr>
                    </a:p>
                    <a:p>
                      <a:pPr algn="ctr" rtl="1">
                        <a:lnSpc>
                          <a:spcPct val="100000"/>
                        </a:lnSpc>
                      </a:pPr>
                      <a:r>
                        <a:rPr lang="ar-EG" sz="3200" b="0" i="0" u="none" strike="noStrike" kern="1200" baseline="0" dirty="0">
                          <a:solidFill>
                            <a:schemeClr val="tx1"/>
                          </a:solidFill>
                          <a:latin typeface="+mn-lt"/>
                          <a:ea typeface="+mn-ea"/>
                          <a:cs typeface="+mn-cs"/>
                        </a:rPr>
                        <a:t>وهو ملك</a:t>
                      </a:r>
                      <a:r>
                        <a:rPr lang="fr-FR" sz="3200" b="0" i="0" u="none" strike="noStrike" kern="1200" baseline="0" dirty="0">
                          <a:solidFill>
                            <a:schemeClr val="tx1"/>
                          </a:solidFill>
                          <a:latin typeface="+mn-lt"/>
                          <a:ea typeface="+mn-ea"/>
                          <a:cs typeface="+mn-cs"/>
                        </a:rPr>
                        <a:t> </a:t>
                      </a:r>
                      <a:r>
                        <a:rPr lang="ar-EG" sz="3200" b="0" i="0" u="none" strike="noStrike" kern="1200" baseline="0" dirty="0">
                          <a:solidFill>
                            <a:schemeClr val="tx1"/>
                          </a:solidFill>
                          <a:latin typeface="+mn-lt"/>
                          <a:ea typeface="+mn-ea"/>
                          <a:cs typeface="+mn-cs"/>
                        </a:rPr>
                        <a:t>السَّماء والأرض</a:t>
                      </a:r>
                      <a:r>
                        <a:rPr lang="fr-FR" sz="3200" b="0" i="0" u="none" strike="noStrike" kern="1200" baseline="0" dirty="0">
                          <a:solidFill>
                            <a:schemeClr val="tx1"/>
                          </a:solidFill>
                          <a:latin typeface="+mn-lt"/>
                          <a:ea typeface="+mn-ea"/>
                          <a:cs typeface="+mn-cs"/>
                        </a:rPr>
                        <a:t>. </a:t>
                      </a:r>
                      <a:endParaRPr kumimoji="0" lang="en-CA"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8349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?~ca/~ac </a:t>
                      </a:r>
                      <a:r>
                        <a:rPr kumimoji="0" lang="en-US" sz="4800" b="0" i="0" u="none" strike="noStrike" cap="none" normalizeH="0" baseline="0" dirty="0" err="1">
                          <a:ln>
                            <a:noFill/>
                          </a:ln>
                          <a:solidFill>
                            <a:srgbClr val="FFFF00"/>
                          </a:solidFill>
                          <a:effectLst/>
                          <a:latin typeface="Coptic1" pitchFamily="2" charset="0"/>
                          <a:cs typeface="Arial" charset="0"/>
                        </a:rPr>
                        <a:t>pinis</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afjw</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m~moc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je </a:t>
                      </a:r>
                      <a:r>
                        <a:rPr kumimoji="0" lang="en-US" sz="4800" b="0" i="0" u="none" strike="noStrike" cap="none" normalizeH="0" baseline="0" dirty="0" err="1">
                          <a:ln>
                            <a:noFill/>
                          </a:ln>
                          <a:solidFill>
                            <a:srgbClr val="FFFF00"/>
                          </a:solidFill>
                          <a:effectLst/>
                          <a:latin typeface="Coptic1" pitchFamily="2" charset="0"/>
                          <a:cs typeface="Arial" charset="0"/>
                        </a:rPr>
                        <a:t>f~n</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ou</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n~je</a:t>
                      </a:r>
                      <a:r>
                        <a:rPr kumimoji="0" lang="en-US" sz="4800" b="0" i="0" u="none" strike="noStrike" cap="none" normalizeH="0" baseline="0" dirty="0">
                          <a:ln>
                            <a:noFill/>
                          </a:ln>
                          <a:solidFill>
                            <a:srgbClr val="FFFF00"/>
                          </a:solidFill>
                          <a:effectLst/>
                          <a:latin typeface="Coptic1" pitchFamily="2" charset="0"/>
                          <a:cs typeface="Arial" charset="0"/>
                        </a:rPr>
                        <a:t> p~{</a:t>
                      </a:r>
                      <a:r>
                        <a:rPr kumimoji="0" lang="en-US" sz="4800" b="0" i="0" u="none" strike="noStrike" cap="none" normalizeH="0" baseline="0" dirty="0" err="1">
                          <a:ln>
                            <a:noFill/>
                          </a:ln>
                          <a:solidFill>
                            <a:srgbClr val="FFFF00"/>
                          </a:solidFill>
                          <a:effectLst/>
                          <a:latin typeface="Coptic1" pitchFamily="2" charset="0"/>
                          <a:cs typeface="Arial" charset="0"/>
                        </a:rPr>
                        <a:t>oic</a:t>
                      </a:r>
                      <a:r>
                        <a:rPr kumimoji="0" lang="en-US" sz="4800" b="0" i="0" u="none" strike="noStrike" cap="none" normalizeH="0" baseline="0" dirty="0">
                          <a:ln>
                            <a:noFill/>
                          </a:ln>
                          <a:solidFill>
                            <a:srgbClr val="FFFF00"/>
                          </a:solidFill>
                          <a:effectLst/>
                          <a:latin typeface="Coptic1" pitchFamily="2" charset="0"/>
                          <a:cs typeface="Arial" charset="0"/>
                        </a:rPr>
                        <a:t> e~&lt;/mi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e~jen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ou</a:t>
                      </a:r>
                      <a:r>
                        <a:rPr kumimoji="0" lang="en-US" sz="4800" b="0" i="0" u="none" strike="noStrike" cap="none" normalizeH="0" baseline="0" dirty="0">
                          <a:ln>
                            <a:noFill/>
                          </a:ln>
                          <a:solidFill>
                            <a:srgbClr val="FFFF00"/>
                          </a:solidFill>
                          <a:effectLst/>
                          <a:latin typeface="Coptic1" pitchFamily="2" charset="0"/>
                          <a:cs typeface="Arial" charset="0"/>
                        </a:rPr>
                        <a:t>[/pi </a:t>
                      </a:r>
                      <a:r>
                        <a:rPr kumimoji="0" lang="en-US" sz="4800" b="0" i="0" u="none" strike="noStrike" cap="none" normalizeH="0" baseline="0" dirty="0" err="1">
                          <a:ln>
                            <a:noFill/>
                          </a:ln>
                          <a:solidFill>
                            <a:srgbClr val="FFFF00"/>
                          </a:solidFill>
                          <a:effectLst/>
                          <a:latin typeface="Coptic1" pitchFamily="2" charset="0"/>
                          <a:cs typeface="Arial" charset="0"/>
                        </a:rPr>
                        <a:t>eca~ciw~ou</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N~yof</a:t>
                      </a:r>
                      <a:r>
                        <a:rPr kumimoji="0" lang="en-US" sz="4800" b="0" i="0" u="none" strike="noStrike" cap="none" normalizeH="0" baseline="0" dirty="0">
                          <a:ln>
                            <a:noFill/>
                          </a:ln>
                          <a:solidFill>
                            <a:srgbClr val="FFFF00"/>
                          </a:solidFill>
                          <a:effectLst/>
                          <a:latin typeface="Coptic1" pitchFamily="2" charset="0"/>
                          <a:cs typeface="Arial" charset="0"/>
                        </a:rPr>
                        <a:t> pe </a:t>
                      </a:r>
                      <a:r>
                        <a:rPr kumimoji="0" lang="en-US" sz="4800" b="0" i="0" u="none" strike="noStrike" cap="none" normalizeH="0" baseline="0" dirty="0" err="1">
                          <a:ln>
                            <a:noFill/>
                          </a:ln>
                          <a:solidFill>
                            <a:srgbClr val="FFFF00"/>
                          </a:solidFill>
                          <a:effectLst/>
                          <a:latin typeface="Coptic1" pitchFamily="2" charset="0"/>
                          <a:cs typeface="Arial" charset="0"/>
                        </a:rPr>
                        <a:t>p~Ouro</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n~te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t~ve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p~kahi</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30800368"/>
      </p:ext>
    </p:extLst>
  </p:cSld>
  <p:clrMapOvr>
    <a:masterClrMapping/>
  </p:clrMapOvr>
  <p:transition/>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23">
            <a:extLst>
              <a:ext uri="{FF2B5EF4-FFF2-40B4-BE49-F238E27FC236}">
                <a16:creationId xmlns:a16="http://schemas.microsoft.com/office/drawing/2014/main" id="{1D91B8D4-5C1F-4086-80BA-91176B8DE94F}"/>
              </a:ext>
            </a:extLst>
          </p:cNvPr>
          <p:cNvGraphicFramePr>
            <a:graphicFrameLocks noGrp="1"/>
          </p:cNvGraphicFramePr>
          <p:nvPr/>
        </p:nvGraphicFramePr>
        <p:xfrm>
          <a:off x="0" y="152400"/>
          <a:ext cx="12192000" cy="6002867"/>
        </p:xfrm>
        <a:graphic>
          <a:graphicData uri="http://schemas.openxmlformats.org/drawingml/2006/table">
            <a:tbl>
              <a:tblPr/>
              <a:tblGrid>
                <a:gridCol w="72390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255851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Nous Le louons, Le glorifions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Nous L’exaltons, Lui Qui est Bon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Ami des hommes. Pitié pour nous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Selon Ta grande miséricorde. </a:t>
                      </a:r>
                    </a:p>
                  </a:txBody>
                  <a:tcPr marL="121920" marR="121920" anchor="ctr" horzOverflow="overflow">
                    <a:lnL cap="flat">
                      <a:noFill/>
                    </a:lnL>
                    <a:lnR>
                      <a:noFill/>
                    </a:lnR>
                    <a:lnT cap="flat">
                      <a:noFill/>
                    </a:lnT>
                    <a:lnB>
                      <a:noFill/>
                    </a:lnB>
                    <a:lnTlToBr>
                      <a:noFill/>
                    </a:lnTlToBr>
                    <a:lnBlToTr>
                      <a:noFill/>
                    </a:lnBlToTr>
                    <a:noFill/>
                  </a:tcPr>
                </a:tc>
                <a:tc>
                  <a:txBody>
                    <a:bodyPr/>
                    <a:lstStyle/>
                    <a:p>
                      <a:pPr algn="ctr" rtl="1">
                        <a:lnSpc>
                          <a:spcPct val="100000"/>
                        </a:lnSpc>
                      </a:pPr>
                      <a:r>
                        <a:rPr lang="ar-EG" sz="3700" b="0" i="0" u="none" strike="noStrike" kern="1200" baseline="0" dirty="0">
                          <a:solidFill>
                            <a:schemeClr val="tx1"/>
                          </a:solidFill>
                          <a:latin typeface="+mn-lt"/>
                          <a:ea typeface="+mn-ea"/>
                          <a:cs typeface="+mn-cs"/>
                        </a:rPr>
                        <a:t>نسبحه ونمجده، </a:t>
                      </a:r>
                      <a:endParaRPr lang="fr-FR" sz="3700" b="0" i="0" u="none" strike="noStrike" kern="1200" baseline="0" dirty="0">
                        <a:solidFill>
                          <a:schemeClr val="tx1"/>
                        </a:solidFill>
                        <a:latin typeface="+mn-lt"/>
                        <a:ea typeface="+mn-ea"/>
                        <a:cs typeface="+mn-cs"/>
                      </a:endParaRPr>
                    </a:p>
                    <a:p>
                      <a:pPr algn="ctr" rtl="1">
                        <a:lnSpc>
                          <a:spcPct val="100000"/>
                        </a:lnSpc>
                      </a:pPr>
                      <a:r>
                        <a:rPr lang="ar-EG" sz="3700" b="0" i="0" u="none" strike="noStrike" kern="1200" baseline="0" dirty="0">
                          <a:solidFill>
                            <a:schemeClr val="tx1"/>
                          </a:solidFill>
                          <a:latin typeface="+mn-lt"/>
                          <a:ea typeface="+mn-ea"/>
                          <a:cs typeface="+mn-cs"/>
                        </a:rPr>
                        <a:t>ونزيده</a:t>
                      </a: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علوا، </a:t>
                      </a:r>
                      <a:endParaRPr lang="fr-FR" sz="3700" b="0" i="0" u="none" strike="noStrike" kern="1200" baseline="0" dirty="0">
                        <a:solidFill>
                          <a:schemeClr val="tx1"/>
                        </a:solidFill>
                        <a:latin typeface="+mn-lt"/>
                        <a:ea typeface="+mn-ea"/>
                        <a:cs typeface="+mn-cs"/>
                      </a:endParaRPr>
                    </a:p>
                    <a:p>
                      <a:pPr algn="ctr" rtl="1">
                        <a:lnSpc>
                          <a:spcPct val="100000"/>
                        </a:lnSpc>
                      </a:pPr>
                      <a:r>
                        <a:rPr lang="ar-EG" sz="3700" b="0" i="0" u="none" strike="noStrike" kern="1200" baseline="0" dirty="0">
                          <a:solidFill>
                            <a:schemeClr val="tx1"/>
                          </a:solidFill>
                          <a:latin typeface="+mn-lt"/>
                          <a:ea typeface="+mn-ea"/>
                          <a:cs typeface="+mn-cs"/>
                        </a:rPr>
                        <a:t>كصالح ومحب البشر، </a:t>
                      </a:r>
                      <a:endParaRPr lang="fr-FR" sz="3700" b="0" i="0" u="none" strike="noStrike" kern="1200" baseline="0" dirty="0">
                        <a:solidFill>
                          <a:schemeClr val="tx1"/>
                        </a:solidFill>
                        <a:latin typeface="+mn-lt"/>
                        <a:ea typeface="+mn-ea"/>
                        <a:cs typeface="+mn-cs"/>
                      </a:endParaRPr>
                    </a:p>
                    <a:p>
                      <a:pPr algn="ctr" rtl="1">
                        <a:lnSpc>
                          <a:spcPct val="100000"/>
                        </a:lnSpc>
                      </a:pP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ارْحَمْنَا كعظيم رحمتك.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4434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rgbClr val="FFFF00"/>
                          </a:solidFill>
                          <a:effectLst/>
                          <a:latin typeface="Coptic1" pitchFamily="2" charset="0"/>
                          <a:cs typeface="Arial" charset="0"/>
                        </a:rPr>
                        <a:t>Tenhwc</a:t>
                      </a:r>
                      <a:r>
                        <a:rPr kumimoji="0" lang="en-US" sz="4300" b="0" i="0" u="none" strike="noStrike" cap="none" normalizeH="0" baseline="0" dirty="0">
                          <a:ln>
                            <a:noFill/>
                          </a:ln>
                          <a:solidFill>
                            <a:srgbClr val="FFFF00"/>
                          </a:solidFill>
                          <a:effectLst/>
                          <a:latin typeface="Coptic1" pitchFamily="2" charset="0"/>
                          <a:cs typeface="Arial" charset="0"/>
                        </a:rPr>
                        <a:t> </a:t>
                      </a:r>
                      <a:r>
                        <a:rPr kumimoji="0" lang="en-US" sz="4300" b="0" i="0" u="none" strike="noStrike" cap="none" normalizeH="0" baseline="0" dirty="0" err="1">
                          <a:ln>
                            <a:noFill/>
                          </a:ln>
                          <a:solidFill>
                            <a:srgbClr val="FFFF00"/>
                          </a:solidFill>
                          <a:effectLst/>
                          <a:latin typeface="Coptic1" pitchFamily="2" charset="0"/>
                          <a:cs typeface="Arial" charset="0"/>
                        </a:rPr>
                        <a:t>e~rof</a:t>
                      </a:r>
                      <a:r>
                        <a:rPr kumimoji="0" lang="en-US" sz="4300" b="0" i="0" u="none" strike="noStrike" cap="none" normalizeH="0" baseline="0" dirty="0">
                          <a:ln>
                            <a:noFill/>
                          </a:ln>
                          <a:solidFill>
                            <a:srgbClr val="FFFF00"/>
                          </a:solidFill>
                          <a:effectLst/>
                          <a:latin typeface="Coptic1" pitchFamily="2" charset="0"/>
                          <a:cs typeface="Arial" charset="0"/>
                        </a:rPr>
                        <a:t> ten]</a:t>
                      </a:r>
                      <a:r>
                        <a:rPr kumimoji="0" lang="en-US" sz="4300" b="0" i="0" u="none" strike="noStrike" cap="none" normalizeH="0" baseline="0" dirty="0" err="1">
                          <a:ln>
                            <a:noFill/>
                          </a:ln>
                          <a:solidFill>
                            <a:srgbClr val="FFFF00"/>
                          </a:solidFill>
                          <a:effectLst/>
                          <a:latin typeface="Coptic1" pitchFamily="2" charset="0"/>
                          <a:cs typeface="Arial" charset="0"/>
                        </a:rPr>
                        <a:t>w~ou</a:t>
                      </a:r>
                      <a:r>
                        <a:rPr kumimoji="0" lang="en-US" sz="4300" b="0" i="0" u="none" strike="noStrike" cap="none" normalizeH="0" baseline="0" dirty="0">
                          <a:ln>
                            <a:noFill/>
                          </a:ln>
                          <a:solidFill>
                            <a:srgbClr val="FFFF00"/>
                          </a:solidFill>
                          <a:effectLst/>
                          <a:latin typeface="Coptic1" pitchFamily="2" charset="0"/>
                          <a:cs typeface="Arial" charset="0"/>
                        </a:rPr>
                        <a:t> </a:t>
                      </a:r>
                      <a:r>
                        <a:rPr kumimoji="0" lang="en-US" sz="4300" b="0" i="0" u="none" strike="noStrike" cap="none" normalizeH="0" baseline="0" dirty="0" err="1">
                          <a:ln>
                            <a:noFill/>
                          </a:ln>
                          <a:solidFill>
                            <a:srgbClr val="FFFF00"/>
                          </a:solidFill>
                          <a:effectLst/>
                          <a:latin typeface="Coptic1" pitchFamily="2" charset="0"/>
                          <a:cs typeface="Arial" charset="0"/>
                        </a:rPr>
                        <a:t>naf</a:t>
                      </a:r>
                      <a:r>
                        <a:rPr kumimoji="0" lang="en-US" sz="4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rgbClr val="FFFF00"/>
                          </a:solidFill>
                          <a:effectLst/>
                          <a:latin typeface="Coptic1" pitchFamily="2" charset="0"/>
                          <a:cs typeface="Arial" charset="0"/>
                        </a:rPr>
                        <a:t>tenerhouo</a:t>
                      </a:r>
                      <a:r>
                        <a:rPr kumimoji="0" lang="en-US" sz="4300" b="0" i="0" u="none" strike="noStrike" cap="none" normalizeH="0" baseline="0" dirty="0">
                          <a:ln>
                            <a:noFill/>
                          </a:ln>
                          <a:solidFill>
                            <a:srgbClr val="FFFF00"/>
                          </a:solidFill>
                          <a:effectLst/>
                          <a:latin typeface="Coptic1" pitchFamily="2" charset="0"/>
                          <a:cs typeface="Arial" charset="0"/>
                        </a:rPr>
                        <a:t>~ [</a:t>
                      </a:r>
                      <a:r>
                        <a:rPr kumimoji="0" lang="en-US" sz="4300" b="0" i="0" u="none" strike="noStrike" cap="none" normalizeH="0" baseline="0" dirty="0" err="1">
                          <a:ln>
                            <a:noFill/>
                          </a:ln>
                          <a:solidFill>
                            <a:srgbClr val="FFFF00"/>
                          </a:solidFill>
                          <a:effectLst/>
                          <a:latin typeface="Coptic1" pitchFamily="2" charset="0"/>
                          <a:cs typeface="Arial" charset="0"/>
                        </a:rPr>
                        <a:t>ici</a:t>
                      </a:r>
                      <a:r>
                        <a:rPr kumimoji="0" lang="en-US" sz="4300" b="0" i="0" u="none" strike="noStrike" cap="none" normalizeH="0" baseline="0" dirty="0">
                          <a:ln>
                            <a:noFill/>
                          </a:ln>
                          <a:solidFill>
                            <a:srgbClr val="FFFF00"/>
                          </a:solidFill>
                          <a:effectLst/>
                          <a:latin typeface="Coptic1" pitchFamily="2" charset="0"/>
                          <a:cs typeface="Arial" charset="0"/>
                        </a:rPr>
                        <a:t> </a:t>
                      </a:r>
                      <a:r>
                        <a:rPr kumimoji="0" lang="en-US" sz="4300" b="0" i="0" u="none" strike="noStrike" cap="none" normalizeH="0" baseline="0" dirty="0" err="1">
                          <a:ln>
                            <a:noFill/>
                          </a:ln>
                          <a:solidFill>
                            <a:srgbClr val="FFFF00"/>
                          </a:solidFill>
                          <a:effectLst/>
                          <a:latin typeface="Coptic1" pitchFamily="2" charset="0"/>
                          <a:cs typeface="Arial" charset="0"/>
                        </a:rPr>
                        <a:t>m~mof</a:t>
                      </a:r>
                      <a:r>
                        <a:rPr kumimoji="0" lang="en-US" sz="4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rgbClr val="FFFF00"/>
                          </a:solidFill>
                          <a:effectLst/>
                          <a:latin typeface="Coptic1" pitchFamily="2" charset="0"/>
                          <a:cs typeface="Arial" charset="0"/>
                        </a:rPr>
                        <a:t>hwc</a:t>
                      </a:r>
                      <a:r>
                        <a:rPr kumimoji="0" lang="en-US" sz="4300" b="0" i="0" u="none" strike="noStrike" cap="none" normalizeH="0" baseline="0" dirty="0">
                          <a:ln>
                            <a:noFill/>
                          </a:ln>
                          <a:solidFill>
                            <a:srgbClr val="FFFF00"/>
                          </a:solidFill>
                          <a:effectLst/>
                          <a:latin typeface="Coptic1" pitchFamily="2" charset="0"/>
                          <a:cs typeface="Arial" charset="0"/>
                        </a:rPr>
                        <a:t> </a:t>
                      </a:r>
                      <a:r>
                        <a:rPr kumimoji="0" lang="en-US" sz="4300" b="0" i="0" u="none" strike="noStrike" cap="none" normalizeH="0" baseline="0" dirty="0" err="1">
                          <a:ln>
                            <a:noFill/>
                          </a:ln>
                          <a:solidFill>
                            <a:srgbClr val="FFFF00"/>
                          </a:solidFill>
                          <a:effectLst/>
                          <a:latin typeface="Coptic1" pitchFamily="2" charset="0"/>
                          <a:cs typeface="Arial" charset="0"/>
                        </a:rPr>
                        <a:t>a~gayoc</a:t>
                      </a:r>
                      <a:r>
                        <a:rPr kumimoji="0" lang="en-US" sz="4300" b="0" i="0" u="none" strike="noStrike" cap="none" normalizeH="0" baseline="0" dirty="0">
                          <a:ln>
                            <a:noFill/>
                          </a:ln>
                          <a:solidFill>
                            <a:srgbClr val="FFFF00"/>
                          </a:solidFill>
                          <a:effectLst/>
                          <a:latin typeface="Coptic1" pitchFamily="2" charset="0"/>
                          <a:cs typeface="Arial" charset="0"/>
                        </a:rPr>
                        <a:t> </a:t>
                      </a:r>
                      <a:r>
                        <a:rPr kumimoji="0" lang="en-US" sz="4300" b="0" i="0" u="none" strike="noStrike" cap="none" normalizeH="0" baseline="0" dirty="0" err="1">
                          <a:ln>
                            <a:noFill/>
                          </a:ln>
                          <a:solidFill>
                            <a:srgbClr val="FFFF00"/>
                          </a:solidFill>
                          <a:effectLst/>
                          <a:latin typeface="Coptic1" pitchFamily="2" charset="0"/>
                          <a:cs typeface="Arial" charset="0"/>
                        </a:rPr>
                        <a:t>ouoh</a:t>
                      </a:r>
                      <a:r>
                        <a:rPr kumimoji="0" lang="en-US" sz="4300" b="0" i="0" u="none" strike="noStrike" cap="none" normalizeH="0" baseline="0" dirty="0">
                          <a:ln>
                            <a:noFill/>
                          </a:ln>
                          <a:solidFill>
                            <a:srgbClr val="FFFF00"/>
                          </a:solidFill>
                          <a:effectLst/>
                          <a:latin typeface="Coptic1" pitchFamily="2" charset="0"/>
                          <a:cs typeface="Arial" charset="0"/>
                        </a:rPr>
                        <a:t> </a:t>
                      </a:r>
                      <a:r>
                        <a:rPr kumimoji="0" lang="en-US" sz="4300" b="0" i="0" u="none" strike="noStrike" cap="none" normalizeH="0" baseline="0" dirty="0" err="1">
                          <a:ln>
                            <a:noFill/>
                          </a:ln>
                          <a:solidFill>
                            <a:srgbClr val="FFFF00"/>
                          </a:solidFill>
                          <a:effectLst/>
                          <a:latin typeface="Coptic1" pitchFamily="2" charset="0"/>
                          <a:cs typeface="Arial" charset="0"/>
                        </a:rPr>
                        <a:t>m~Mairwmi</a:t>
                      </a:r>
                      <a:r>
                        <a:rPr kumimoji="0" lang="en-US" sz="4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rgbClr val="FFFF00"/>
                          </a:solidFill>
                          <a:effectLst/>
                          <a:latin typeface="Coptic1" pitchFamily="2" charset="0"/>
                          <a:cs typeface="Arial" charset="0"/>
                        </a:rPr>
                        <a:t>nai</a:t>
                      </a:r>
                      <a:r>
                        <a:rPr kumimoji="0" lang="en-US" sz="4300" b="0" i="0" u="none" strike="noStrike" cap="none" normalizeH="0" baseline="0" dirty="0">
                          <a:ln>
                            <a:noFill/>
                          </a:ln>
                          <a:solidFill>
                            <a:srgbClr val="FFFF00"/>
                          </a:solidFill>
                          <a:effectLst/>
                          <a:latin typeface="Coptic1" pitchFamily="2" charset="0"/>
                          <a:cs typeface="Arial" charset="0"/>
                        </a:rPr>
                        <a:t> nan kata </a:t>
                      </a:r>
                      <a:r>
                        <a:rPr kumimoji="0" lang="en-US" sz="4300" b="0" i="0" u="none" strike="noStrike" cap="none" normalizeH="0" baseline="0" dirty="0" err="1">
                          <a:ln>
                            <a:noFill/>
                          </a:ln>
                          <a:solidFill>
                            <a:srgbClr val="FFFF00"/>
                          </a:solidFill>
                          <a:effectLst/>
                          <a:latin typeface="Coptic1" pitchFamily="2" charset="0"/>
                          <a:cs typeface="Arial" charset="0"/>
                        </a:rPr>
                        <a:t>peknis</a:t>
                      </a:r>
                      <a:r>
                        <a:rPr kumimoji="0" lang="en-US" sz="4300" b="0" i="0" u="none" strike="noStrike" cap="none" normalizeH="0" baseline="0" dirty="0">
                          <a:ln>
                            <a:noFill/>
                          </a:ln>
                          <a:solidFill>
                            <a:srgbClr val="FFFF00"/>
                          </a:solidFill>
                          <a:effectLst/>
                          <a:latin typeface="Coptic1" pitchFamily="2" charset="0"/>
                          <a:cs typeface="Arial" charset="0"/>
                        </a:rPr>
                        <a:t>] </a:t>
                      </a:r>
                      <a:r>
                        <a:rPr kumimoji="0" lang="en-US" sz="4300" b="0" i="0" u="none" strike="noStrike" cap="none" normalizeH="0" baseline="0" dirty="0" err="1">
                          <a:ln>
                            <a:noFill/>
                          </a:ln>
                          <a:solidFill>
                            <a:srgbClr val="FFFF00"/>
                          </a:solidFill>
                          <a:effectLst/>
                          <a:latin typeface="Coptic1" pitchFamily="2" charset="0"/>
                          <a:cs typeface="Arial" charset="0"/>
                        </a:rPr>
                        <a:t>n~nai</a:t>
                      </a:r>
                      <a:r>
                        <a:rPr kumimoji="0" lang="en-US" sz="4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8" name="Image 7" descr="Une image contenant bâtiment, fenêtre, table&#10;&#10;Description générée automatiquement">
            <a:extLst>
              <a:ext uri="{FF2B5EF4-FFF2-40B4-BE49-F238E27FC236}">
                <a16:creationId xmlns:a16="http://schemas.microsoft.com/office/drawing/2014/main" id="{9308E4F8-BBD0-41B5-94BD-38FD6AEA93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61" t="827" r="1888" b="7383"/>
          <a:stretch/>
        </p:blipFill>
        <p:spPr>
          <a:xfrm>
            <a:off x="10326584" y="2898061"/>
            <a:ext cx="1865416" cy="2629167"/>
          </a:xfrm>
          <a:prstGeom prst="rect">
            <a:avLst/>
          </a:prstGeom>
        </p:spPr>
      </p:pic>
      <p:sp>
        <p:nvSpPr>
          <p:cNvPr id="2" name="AutoShape 15">
            <a:hlinkClick r:id="rId4" action="ppaction://hlinksldjump" highlightClick="1"/>
            <a:extLst>
              <a:ext uri="{FF2B5EF4-FFF2-40B4-BE49-F238E27FC236}">
                <a16:creationId xmlns:a16="http://schemas.microsoft.com/office/drawing/2014/main" id="{128904BA-91FB-DAE6-6A54-44A07E6025C0}"/>
              </a:ext>
            </a:extLst>
          </p:cNvPr>
          <p:cNvSpPr>
            <a:spLocks noChangeArrowheads="1"/>
          </p:cNvSpPr>
          <p:nvPr/>
        </p:nvSpPr>
        <p:spPr bwMode="auto">
          <a:xfrm>
            <a:off x="0" y="6192773"/>
            <a:ext cx="2377872"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 </a:t>
            </a:r>
            <a:r>
              <a:rPr lang="en-CA" sz="2133" dirty="0" err="1">
                <a:solidFill>
                  <a:srgbClr val="FFFFFF"/>
                </a:solidFill>
                <a:latin typeface="Arial" charset="0"/>
                <a:cs typeface="Arial" charset="0"/>
              </a:rPr>
              <a:t>pape</a:t>
            </a:r>
            <a:r>
              <a:rPr lang="en-CA" sz="2133" dirty="0">
                <a:solidFill>
                  <a:srgbClr val="FFFFFF"/>
                </a:solidFill>
                <a:latin typeface="Arial" charset="0"/>
                <a:cs typeface="Arial" charset="0"/>
              </a:rPr>
              <a:t> / </a:t>
            </a:r>
            <a:r>
              <a:rPr lang="en-CA" sz="2133" dirty="0" err="1">
                <a:solidFill>
                  <a:srgbClr val="FFFFFF"/>
                </a:solidFill>
                <a:latin typeface="Arial" charset="0"/>
                <a:cs typeface="Arial" charset="0"/>
              </a:rPr>
              <a:t>l’évêque</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البابا</a:t>
            </a:r>
            <a:r>
              <a:rPr lang="fr-FR" sz="2133" dirty="0">
                <a:solidFill>
                  <a:srgbClr val="FFFFFF"/>
                </a:solidFill>
                <a:latin typeface="Arial"/>
                <a:cs typeface="Arial"/>
              </a:rPr>
              <a:t> </a:t>
            </a:r>
            <a:r>
              <a:rPr lang="fr-FR" sz="2133" dirty="0">
                <a:solidFill>
                  <a:srgbClr val="FFFFFF"/>
                </a:solidFill>
                <a:latin typeface="Arial" charset="0"/>
                <a:cs typeface="Arial" charset="0"/>
              </a:rPr>
              <a:t>/ </a:t>
            </a:r>
            <a:r>
              <a:rPr lang="ar-EG" sz="2133" dirty="0">
                <a:solidFill>
                  <a:srgbClr val="FFFFFF"/>
                </a:solidFill>
                <a:latin typeface="Arial" charset="0"/>
                <a:cs typeface="Arial" charset="0"/>
              </a:rPr>
              <a:t>الأسقف</a:t>
            </a:r>
            <a:endParaRPr lang="en-CA" sz="2133" dirty="0">
              <a:solidFill>
                <a:srgbClr val="FFFFFF"/>
              </a:solidFill>
              <a:latin typeface="Arial" charset="0"/>
              <a:cs typeface="Arial" charset="0"/>
            </a:endParaRPr>
          </a:p>
        </p:txBody>
      </p:sp>
      <p:sp>
        <p:nvSpPr>
          <p:cNvPr id="3" name="AutoShape 36">
            <a:hlinkClick r:id="rId5" action="ppaction://hlinksldjump" highlightClick="1"/>
            <a:extLst>
              <a:ext uri="{FF2B5EF4-FFF2-40B4-BE49-F238E27FC236}">
                <a16:creationId xmlns:a16="http://schemas.microsoft.com/office/drawing/2014/main" id="{34A57F47-4EF4-809E-1394-64C1DC3B56FE}"/>
              </a:ext>
            </a:extLst>
          </p:cNvPr>
          <p:cNvSpPr>
            <a:spLocks noChangeArrowheads="1"/>
          </p:cNvSpPr>
          <p:nvPr/>
        </p:nvSpPr>
        <p:spPr bwMode="auto">
          <a:xfrm>
            <a:off x="10159999" y="6192613"/>
            <a:ext cx="2032000" cy="665227"/>
          </a:xfrm>
          <a:prstGeom prst="actionButtonBlank">
            <a:avLst/>
          </a:prstGeom>
          <a:solidFill>
            <a:srgbClr val="3333CC"/>
          </a:solidFill>
          <a:ln w="3175">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133" b="1" dirty="0">
                <a:solidFill>
                  <a:srgbClr val="FFFFFF"/>
                </a:solidFill>
                <a:latin typeface="Arial" charset="0"/>
                <a:cs typeface="Arial" charset="0"/>
              </a:rPr>
              <a:t>الختام</a:t>
            </a:r>
            <a:endParaRPr lang="en-CA" sz="2133" b="1" dirty="0">
              <a:solidFill>
                <a:srgbClr val="FFFFFF"/>
              </a:solidFill>
              <a:latin typeface="Arial" charset="0"/>
              <a:cs typeface="Arial" charset="0"/>
            </a:endParaRPr>
          </a:p>
        </p:txBody>
      </p:sp>
      <p:sp>
        <p:nvSpPr>
          <p:cNvPr id="4" name="AutoShape 15">
            <a:hlinkClick r:id="rId6" action="ppaction://hlinksldjump" highlightClick="1"/>
            <a:extLst>
              <a:ext uri="{FF2B5EF4-FFF2-40B4-BE49-F238E27FC236}">
                <a16:creationId xmlns:a16="http://schemas.microsoft.com/office/drawing/2014/main" id="{0C14AA14-A9C3-E96F-EB14-FD48E85C33D1}"/>
              </a:ext>
            </a:extLst>
          </p:cNvPr>
          <p:cNvSpPr>
            <a:spLocks noChangeArrowheads="1"/>
          </p:cNvSpPr>
          <p:nvPr/>
        </p:nvSpPr>
        <p:spPr bwMode="auto">
          <a:xfrm>
            <a:off x="4943872" y="6192772"/>
            <a:ext cx="2377872"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Archange Michel</a:t>
            </a:r>
          </a:p>
          <a:p>
            <a:pPr algn="ctr" defTabSz="1219170" rtl="1" fontAlgn="base">
              <a:spcAft>
                <a:spcPct val="0"/>
              </a:spcAft>
              <a:defRPr/>
            </a:pPr>
            <a:r>
              <a:rPr lang="ar-EG" sz="2133" dirty="0">
                <a:solidFill>
                  <a:srgbClr val="FFFFFF"/>
                </a:solidFill>
                <a:latin typeface="Arial"/>
                <a:cs typeface="Arial"/>
              </a:rPr>
              <a:t>رئيس الملائكة ميخائيل</a:t>
            </a:r>
            <a:endParaRPr lang="en-CA" sz="2133" dirty="0">
              <a:solidFill>
                <a:srgbClr val="FFFFFF"/>
              </a:solidFill>
              <a:latin typeface="Arial" charset="0"/>
              <a:cs typeface="Arial" charset="0"/>
            </a:endParaRPr>
          </a:p>
        </p:txBody>
      </p:sp>
      <p:sp>
        <p:nvSpPr>
          <p:cNvPr id="5" name="AutoShape 15">
            <a:hlinkClick r:id="rId7" action="ppaction://hlinksldjump" highlightClick="1"/>
            <a:extLst>
              <a:ext uri="{FF2B5EF4-FFF2-40B4-BE49-F238E27FC236}">
                <a16:creationId xmlns:a16="http://schemas.microsoft.com/office/drawing/2014/main" id="{221988E4-BBF6-B9A7-7E77-6B1CFFD36E81}"/>
              </a:ext>
            </a:extLst>
          </p:cNvPr>
          <p:cNvSpPr>
            <a:spLocks noChangeArrowheads="1"/>
          </p:cNvSpPr>
          <p:nvPr/>
        </p:nvSpPr>
        <p:spPr bwMode="auto">
          <a:xfrm>
            <a:off x="7551935" y="6192773"/>
            <a:ext cx="2377872"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Archange Raphaël</a:t>
            </a:r>
          </a:p>
          <a:p>
            <a:pPr algn="ctr" defTabSz="1219170" rtl="1" fontAlgn="base">
              <a:spcAft>
                <a:spcPct val="0"/>
              </a:spcAft>
              <a:defRPr/>
            </a:pPr>
            <a:r>
              <a:rPr lang="ar-EG" sz="2133" dirty="0">
                <a:solidFill>
                  <a:srgbClr val="FFFFFF"/>
                </a:solidFill>
                <a:latin typeface="Arial"/>
                <a:cs typeface="Arial"/>
              </a:rPr>
              <a:t>رئيس الملائكة رافائيل</a:t>
            </a:r>
            <a:endParaRPr lang="en-CA" sz="2133" dirty="0">
              <a:solidFill>
                <a:srgbClr val="FFFFFF"/>
              </a:solidFill>
              <a:latin typeface="Arial" charset="0"/>
              <a:cs typeface="Arial" charset="0"/>
            </a:endParaRPr>
          </a:p>
        </p:txBody>
      </p:sp>
      <p:sp>
        <p:nvSpPr>
          <p:cNvPr id="7" name="AutoShape 15">
            <a:hlinkClick r:id="rId8" action="ppaction://hlinksldjump" highlightClick="1"/>
            <a:extLst>
              <a:ext uri="{FF2B5EF4-FFF2-40B4-BE49-F238E27FC236}">
                <a16:creationId xmlns:a16="http://schemas.microsoft.com/office/drawing/2014/main" id="{E0BF141E-E43C-DE50-E5C0-9178DE1CD56C}"/>
              </a:ext>
            </a:extLst>
          </p:cNvPr>
          <p:cNvSpPr>
            <a:spLocks noChangeArrowheads="1"/>
          </p:cNvSpPr>
          <p:nvPr/>
        </p:nvSpPr>
        <p:spPr bwMode="auto">
          <a:xfrm>
            <a:off x="0" y="3429000"/>
            <a:ext cx="2377872"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Ste. Vierge Marie</a:t>
            </a:r>
          </a:p>
          <a:p>
            <a:pPr algn="ctr" defTabSz="1219170" rtl="1" fontAlgn="base">
              <a:spcAft>
                <a:spcPct val="0"/>
              </a:spcAft>
              <a:defRPr/>
            </a:pPr>
            <a:r>
              <a:rPr lang="ar-EG" sz="2133" dirty="0">
                <a:solidFill>
                  <a:srgbClr val="FFFFFF"/>
                </a:solidFill>
                <a:latin typeface="Arial"/>
                <a:cs typeface="Arial"/>
              </a:rPr>
              <a:t>القديسة العذراء مريم</a:t>
            </a:r>
            <a:endParaRPr lang="en-CA" sz="2133" dirty="0">
              <a:solidFill>
                <a:srgbClr val="FFFFFF"/>
              </a:solidFill>
              <a:latin typeface="Arial" charset="0"/>
              <a:cs typeface="Arial" charset="0"/>
            </a:endParaRPr>
          </a:p>
        </p:txBody>
      </p:sp>
      <p:sp>
        <p:nvSpPr>
          <p:cNvPr id="9" name="AutoShape 15">
            <a:hlinkClick r:id="rId9" action="ppaction://hlinksldjump" highlightClick="1"/>
            <a:extLst>
              <a:ext uri="{FF2B5EF4-FFF2-40B4-BE49-F238E27FC236}">
                <a16:creationId xmlns:a16="http://schemas.microsoft.com/office/drawing/2014/main" id="{12918EFB-B8E8-01E8-8E30-626493942636}"/>
              </a:ext>
            </a:extLst>
          </p:cNvPr>
          <p:cNvSpPr>
            <a:spLocks noChangeArrowheads="1"/>
          </p:cNvSpPr>
          <p:nvPr/>
        </p:nvSpPr>
        <p:spPr bwMode="auto">
          <a:xfrm>
            <a:off x="-5400" y="4129935"/>
            <a:ext cx="1865416"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Les </a:t>
            </a:r>
            <a:r>
              <a:rPr lang="en-CA" sz="2133" dirty="0" err="1">
                <a:solidFill>
                  <a:srgbClr val="FFFFFF"/>
                </a:solidFill>
                <a:latin typeface="Arial" charset="0"/>
                <a:cs typeface="Arial" charset="0"/>
              </a:rPr>
              <a:t>Célestes</a:t>
            </a:r>
            <a:endParaRPr lang="en-CA" sz="2133" dirty="0">
              <a:solidFill>
                <a:srgbClr val="FFFFFF"/>
              </a:solidFill>
              <a:latin typeface="Arial" charset="0"/>
              <a:cs typeface="Arial" charset="0"/>
            </a:endParaRPr>
          </a:p>
          <a:p>
            <a:pPr algn="ctr" defTabSz="1219170" rtl="1" fontAlgn="base">
              <a:spcAft>
                <a:spcPct val="0"/>
              </a:spcAft>
              <a:defRPr/>
            </a:pPr>
            <a:r>
              <a:rPr lang="ar-EG" sz="2133" dirty="0" err="1">
                <a:solidFill>
                  <a:srgbClr val="FFFFFF"/>
                </a:solidFill>
                <a:latin typeface="Arial"/>
                <a:cs typeface="Arial"/>
              </a:rPr>
              <a:t>السمائيين</a:t>
            </a:r>
            <a:endParaRPr lang="en-CA" sz="2133" dirty="0">
              <a:solidFill>
                <a:srgbClr val="FFFFFF"/>
              </a:solidFill>
              <a:latin typeface="Arial" charset="0"/>
              <a:cs typeface="Arial" charset="0"/>
            </a:endParaRPr>
          </a:p>
        </p:txBody>
      </p:sp>
      <p:sp>
        <p:nvSpPr>
          <p:cNvPr id="10" name="AutoShape 15">
            <a:hlinkClick r:id="rId10" action="ppaction://hlinksldjump" highlightClick="1"/>
            <a:extLst>
              <a:ext uri="{FF2B5EF4-FFF2-40B4-BE49-F238E27FC236}">
                <a16:creationId xmlns:a16="http://schemas.microsoft.com/office/drawing/2014/main" id="{0794D44D-3474-14F3-FA85-D55438D85B43}"/>
              </a:ext>
            </a:extLst>
          </p:cNvPr>
          <p:cNvSpPr>
            <a:spLocks noChangeArrowheads="1"/>
          </p:cNvSpPr>
          <p:nvPr/>
        </p:nvSpPr>
        <p:spPr bwMode="auto">
          <a:xfrm>
            <a:off x="-5400" y="4810299"/>
            <a:ext cx="1865416"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Les </a:t>
            </a:r>
            <a:r>
              <a:rPr lang="en-CA" sz="2133" dirty="0" err="1">
                <a:solidFill>
                  <a:srgbClr val="FFFFFF"/>
                </a:solidFill>
                <a:latin typeface="Arial" charset="0"/>
                <a:cs typeface="Arial" charset="0"/>
              </a:rPr>
              <a:t>Apôtres</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الرسل</a:t>
            </a:r>
            <a:endParaRPr lang="en-CA" sz="2133" dirty="0">
              <a:solidFill>
                <a:srgbClr val="FFFFFF"/>
              </a:solidFill>
              <a:latin typeface="Arial" charset="0"/>
              <a:cs typeface="Arial" charset="0"/>
            </a:endParaRPr>
          </a:p>
        </p:txBody>
      </p:sp>
      <p:sp>
        <p:nvSpPr>
          <p:cNvPr id="11" name="AutoShape 15">
            <a:hlinkClick r:id="rId11" action="ppaction://hlinksldjump" highlightClick="1"/>
            <a:extLst>
              <a:ext uri="{FF2B5EF4-FFF2-40B4-BE49-F238E27FC236}">
                <a16:creationId xmlns:a16="http://schemas.microsoft.com/office/drawing/2014/main" id="{DDAB549A-A9BA-2E60-E60E-F267B35D1F9A}"/>
              </a:ext>
            </a:extLst>
          </p:cNvPr>
          <p:cNvSpPr>
            <a:spLocks noChangeArrowheads="1"/>
          </p:cNvSpPr>
          <p:nvPr/>
        </p:nvSpPr>
        <p:spPr bwMode="auto">
          <a:xfrm>
            <a:off x="0" y="5488824"/>
            <a:ext cx="1865416"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St. Marc</a:t>
            </a:r>
          </a:p>
          <a:p>
            <a:pPr algn="ctr" defTabSz="1219170" rtl="1" fontAlgn="base">
              <a:spcAft>
                <a:spcPct val="0"/>
              </a:spcAft>
              <a:defRPr/>
            </a:pPr>
            <a:r>
              <a:rPr lang="ar-EG" sz="2133" dirty="0">
                <a:solidFill>
                  <a:srgbClr val="FFFFFF"/>
                </a:solidFill>
                <a:latin typeface="Arial"/>
                <a:cs typeface="Arial"/>
              </a:rPr>
              <a:t>القديس مارمرقس</a:t>
            </a:r>
            <a:endParaRPr lang="en-CA" sz="2133" dirty="0">
              <a:solidFill>
                <a:srgbClr val="FFFFFF"/>
              </a:solidFill>
              <a:latin typeface="Arial" charset="0"/>
              <a:cs typeface="Arial" charset="0"/>
            </a:endParaRPr>
          </a:p>
        </p:txBody>
      </p:sp>
      <p:sp>
        <p:nvSpPr>
          <p:cNvPr id="12" name="AutoShape 15">
            <a:hlinkClick r:id="rId12" action="ppaction://hlinksldjump" highlightClick="1"/>
            <a:extLst>
              <a:ext uri="{FF2B5EF4-FFF2-40B4-BE49-F238E27FC236}">
                <a16:creationId xmlns:a16="http://schemas.microsoft.com/office/drawing/2014/main" id="{18CEDC88-34B6-16E4-48F7-D3C0517EDD3A}"/>
              </a:ext>
            </a:extLst>
          </p:cNvPr>
          <p:cNvSpPr>
            <a:spLocks noChangeArrowheads="1"/>
          </p:cNvSpPr>
          <p:nvPr/>
        </p:nvSpPr>
        <p:spPr bwMode="auto">
          <a:xfrm>
            <a:off x="9814127" y="5527387"/>
            <a:ext cx="2377872"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err="1">
                <a:solidFill>
                  <a:srgbClr val="FFFFFF"/>
                </a:solidFill>
                <a:latin typeface="Arial" charset="0"/>
                <a:cs typeface="Arial" charset="0"/>
              </a:rPr>
              <a:t>Sts</a:t>
            </a:r>
            <a:r>
              <a:rPr lang="en-CA" sz="2133" dirty="0">
                <a:solidFill>
                  <a:srgbClr val="FFFFFF"/>
                </a:solidFill>
                <a:latin typeface="Arial" charset="0"/>
                <a:cs typeface="Arial" charset="0"/>
              </a:rPr>
              <a:t>. Antoine &amp; Paul</a:t>
            </a:r>
          </a:p>
          <a:p>
            <a:pPr algn="ctr" defTabSz="1219170" rtl="1" fontAlgn="base">
              <a:spcAft>
                <a:spcPct val="0"/>
              </a:spcAft>
              <a:defRPr/>
            </a:pPr>
            <a:r>
              <a:rPr lang="ar-EG" sz="2133" dirty="0">
                <a:solidFill>
                  <a:srgbClr val="FFFFFF"/>
                </a:solidFill>
                <a:latin typeface="Arial"/>
                <a:cs typeface="Arial"/>
              </a:rPr>
              <a:t>القديسين انطونيوس وبولا</a:t>
            </a:r>
            <a:endParaRPr lang="en-CA" sz="2133" dirty="0">
              <a:solidFill>
                <a:srgbClr val="FFFFFF"/>
              </a:solidFill>
              <a:latin typeface="Arial" charset="0"/>
              <a:cs typeface="Arial" charset="0"/>
            </a:endParaRPr>
          </a:p>
        </p:txBody>
      </p:sp>
    </p:spTree>
    <p:extLst>
      <p:ext uri="{BB962C8B-B14F-4D97-AF65-F5344CB8AC3E}">
        <p14:creationId xmlns:p14="http://schemas.microsoft.com/office/powerpoint/2010/main" val="2465188742"/>
      </p:ext>
    </p:extLst>
  </p:cSld>
  <p:clrMapOvr>
    <a:masterClrMapping/>
  </p:clrMapOvr>
  <p:transition/>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DBDE5-093A-6AA2-C3F6-90882F87573E}"/>
            </a:ext>
          </a:extLst>
        </p:cNvPr>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2DB151CD-1196-0C4F-BD63-F44443BC6BEC}"/>
              </a:ext>
            </a:extLst>
          </p:cNvPr>
          <p:cNvSpPr>
            <a:spLocks noChangeArrowheads="1"/>
          </p:cNvSpPr>
          <p:nvPr/>
        </p:nvSpPr>
        <p:spPr bwMode="auto">
          <a:xfrm>
            <a:off x="3183467" y="1765301"/>
            <a:ext cx="5825067" cy="3327399"/>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1033366865"/>
      </p:ext>
    </p:extLst>
  </p:cSld>
  <p:clrMapOvr>
    <a:masterClrMapping/>
  </p:clrMapOvr>
  <p:transition/>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9">
            <a:extLst>
              <a:ext uri="{FF2B5EF4-FFF2-40B4-BE49-F238E27FC236}">
                <a16:creationId xmlns:a16="http://schemas.microsoft.com/office/drawing/2014/main" id="{30C9F7BA-3044-EBAF-0502-50BC3CB8EE0D}"/>
              </a:ext>
            </a:extLst>
          </p:cNvPr>
          <p:cNvGraphicFramePr>
            <a:graphicFrameLocks noGrp="1"/>
          </p:cNvGraphicFramePr>
          <p:nvPr/>
        </p:nvGraphicFramePr>
        <p:xfrm>
          <a:off x="0" y="1113472"/>
          <a:ext cx="12192000" cy="4864608"/>
        </p:xfrm>
        <a:graphic>
          <a:graphicData uri="http://schemas.openxmlformats.org/drawingml/2006/table">
            <a:tbl>
              <a:tblPr/>
              <a:tblGrid>
                <a:gridCol w="8093848">
                  <a:extLst>
                    <a:ext uri="{9D8B030D-6E8A-4147-A177-3AD203B41FA5}">
                      <a16:colId xmlns:a16="http://schemas.microsoft.com/office/drawing/2014/main" val="20000"/>
                    </a:ext>
                  </a:extLst>
                </a:gridCol>
                <a:gridCol w="4098152">
                  <a:extLst>
                    <a:ext uri="{9D8B030D-6E8A-4147-A177-3AD203B41FA5}">
                      <a16:colId xmlns:a16="http://schemas.microsoft.com/office/drawing/2014/main" val="20001"/>
                    </a:ext>
                  </a:extLst>
                </a:gridCol>
              </a:tblGrid>
              <a:tr h="2139696">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fr-FR" sz="3200" kern="1200" baseline="0" dirty="0">
                          <a:solidFill>
                            <a:schemeClr val="tx1"/>
                          </a:solidFill>
                          <a:latin typeface="+mn-lt"/>
                          <a:ea typeface="+mn-ea"/>
                          <a:cs typeface="+mn-cs"/>
                        </a:rPr>
                        <a:t>Michel, le chef des célestes</a:t>
                      </a:r>
                    </a:p>
                    <a:p>
                      <a:pPr marL="0" marR="0" lvl="0" indent="0" algn="ctr" defTabSz="914400" rtl="0" eaLnBrk="1" fontAlgn="base" latinLnBrk="0" hangingPunct="1">
                        <a:lnSpc>
                          <a:spcPct val="90000"/>
                        </a:lnSpc>
                        <a:spcBef>
                          <a:spcPct val="0"/>
                        </a:spcBef>
                        <a:spcAft>
                          <a:spcPct val="0"/>
                        </a:spcAft>
                        <a:buClrTx/>
                        <a:buSzTx/>
                        <a:buFontTx/>
                        <a:buNone/>
                        <a:tabLst/>
                      </a:pPr>
                      <a:r>
                        <a:rPr lang="fr-FR" sz="3200" kern="1200" baseline="0" dirty="0">
                          <a:solidFill>
                            <a:schemeClr val="tx1"/>
                          </a:solidFill>
                          <a:latin typeface="+mn-lt"/>
                          <a:ea typeface="+mn-ea"/>
                          <a:cs typeface="+mn-cs"/>
                        </a:rPr>
                        <a:t>Il est aussi le premier </a:t>
                      </a:r>
                    </a:p>
                    <a:p>
                      <a:pPr marL="0" marR="0" lvl="0" indent="0" algn="ctr" defTabSz="914400" rtl="0" eaLnBrk="1" fontAlgn="base" latinLnBrk="0" hangingPunct="1">
                        <a:lnSpc>
                          <a:spcPct val="90000"/>
                        </a:lnSpc>
                        <a:spcBef>
                          <a:spcPct val="0"/>
                        </a:spcBef>
                        <a:spcAft>
                          <a:spcPct val="0"/>
                        </a:spcAft>
                        <a:buClrTx/>
                        <a:buSzTx/>
                        <a:buFontTx/>
                        <a:buNone/>
                        <a:tabLst/>
                      </a:pPr>
                      <a:r>
                        <a:rPr lang="fr-FR" sz="3200" kern="1200" baseline="0" dirty="0">
                          <a:solidFill>
                            <a:schemeClr val="tx1"/>
                          </a:solidFill>
                          <a:latin typeface="+mn-lt"/>
                          <a:ea typeface="+mn-ea"/>
                          <a:cs typeface="+mn-cs"/>
                        </a:rPr>
                        <a:t>De tous les chœurs angéliques </a:t>
                      </a:r>
                    </a:p>
                    <a:p>
                      <a:pPr marL="0" marR="0" lvl="0" indent="0" algn="ctr" defTabSz="914400" rtl="0" eaLnBrk="1" fontAlgn="base" latinLnBrk="0" hangingPunct="1">
                        <a:lnSpc>
                          <a:spcPct val="90000"/>
                        </a:lnSpc>
                        <a:spcBef>
                          <a:spcPct val="0"/>
                        </a:spcBef>
                        <a:spcAft>
                          <a:spcPct val="0"/>
                        </a:spcAft>
                        <a:buClrTx/>
                        <a:buSzTx/>
                        <a:buFontTx/>
                        <a:buNone/>
                        <a:tabLst/>
                      </a:pPr>
                      <a:r>
                        <a:rPr lang="fr-FR" sz="3200" kern="1200" baseline="0" dirty="0">
                          <a:solidFill>
                            <a:schemeClr val="tx1"/>
                          </a:solidFill>
                          <a:latin typeface="+mn-lt"/>
                          <a:ea typeface="+mn-ea"/>
                          <a:cs typeface="+mn-cs"/>
                        </a:rPr>
                        <a:t>Lui qui sert notre Seigneur</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90000"/>
                        </a:lnSpc>
                        <a:spcBef>
                          <a:spcPct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ميخائيل رئيس </a:t>
                      </a:r>
                      <a:r>
                        <a:rPr kumimoji="0" lang="ar-EG" sz="3700" b="0" i="0" u="none" strike="noStrike" cap="none" normalizeH="0" baseline="0" dirty="0" err="1">
                          <a:ln>
                            <a:noFill/>
                          </a:ln>
                          <a:solidFill>
                            <a:schemeClr val="tx1"/>
                          </a:solidFill>
                          <a:effectLst/>
                          <a:latin typeface="Arial" charset="0"/>
                          <a:cs typeface="Arial" charset="0"/>
                        </a:rPr>
                        <a:t>السمائين</a:t>
                      </a:r>
                      <a:r>
                        <a:rPr kumimoji="0" lang="ar-EG" sz="3700" b="0" i="0" u="none" strike="noStrike" cap="none" normalizeH="0" baseline="0" dirty="0">
                          <a:ln>
                            <a:noFill/>
                          </a:ln>
                          <a:solidFill>
                            <a:schemeClr val="tx1"/>
                          </a:solidFill>
                          <a:effectLst/>
                          <a:latin typeface="Arial" charset="0"/>
                          <a:cs typeface="Arial" charset="0"/>
                        </a:rPr>
                        <a:t> هو الاول في </a:t>
                      </a:r>
                      <a:endParaRPr kumimoji="0" lang="en-CA"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90000"/>
                        </a:lnSpc>
                        <a:spcBef>
                          <a:spcPct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الطقوس الملائكية</a:t>
                      </a:r>
                    </a:p>
                    <a:p>
                      <a:pPr marL="0" marR="0" lvl="0" indent="0" algn="ctr" defTabSz="914400" rtl="1" eaLnBrk="1" fontAlgn="base" latinLnBrk="0" hangingPunct="1">
                        <a:lnSpc>
                          <a:spcPct val="90000"/>
                        </a:lnSpc>
                        <a:spcBef>
                          <a:spcPct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يخدم أمام الرب</a:t>
                      </a:r>
                      <a:r>
                        <a:rPr kumimoji="0" lang="ar-EG" sz="3700" b="0" i="0" u="none" strike="noStrike" cap="none" normalizeH="0" baseline="0" dirty="0">
                          <a:ln>
                            <a:noFill/>
                          </a:ln>
                          <a:solidFill>
                            <a:schemeClr val="tx1"/>
                          </a:solidFill>
                          <a:effectLst/>
                          <a:latin typeface="Coptic1" pitchFamily="2" charset="0"/>
                          <a:cs typeface="Arial" charset="0"/>
                        </a:rPr>
                        <a:t>. </a:t>
                      </a:r>
                      <a:endParaRPr kumimoji="0" lang="en-US" sz="3700" b="0" i="0" u="none" strike="noStrike" cap="none" normalizeH="0" baseline="0" dirty="0">
                        <a:ln>
                          <a:noFill/>
                        </a:ln>
                        <a:solidFill>
                          <a:schemeClr val="tx1"/>
                        </a:solidFill>
                        <a:effectLst/>
                        <a:latin typeface="Coptic1" pitchFamily="2"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724912">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Mi,a</a:t>
                      </a:r>
                      <a:r>
                        <a:rPr kumimoji="0" lang="en-US" sz="4800" b="0" i="0" u="none" strike="noStrike" cap="none" normalizeH="0" baseline="0" dirty="0">
                          <a:ln>
                            <a:noFill/>
                          </a:ln>
                          <a:solidFill>
                            <a:srgbClr val="FFFF00"/>
                          </a:solidFill>
                          <a:effectLst/>
                          <a:latin typeface="Coptic1" pitchFamily="2" charset="0"/>
                          <a:cs typeface="Arial" charset="0"/>
                        </a:rPr>
                        <a:t>/l </a:t>
                      </a:r>
                      <a:r>
                        <a:rPr kumimoji="0" lang="en-US" sz="4800" b="0" i="0" u="none" strike="noStrike" cap="none" normalizeH="0" baseline="0" dirty="0" err="1">
                          <a:ln>
                            <a:noFill/>
                          </a:ln>
                          <a:solidFill>
                            <a:srgbClr val="FFFF00"/>
                          </a:solidFill>
                          <a:effectLst/>
                          <a:latin typeface="Coptic1" pitchFamily="2" charset="0"/>
                          <a:cs typeface="Arial" charset="0"/>
                        </a:rPr>
                        <a:t>p~ar,wn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n~naniv</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oui</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n~yof</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etoi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n~sorp</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qen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nitaxic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n~aggelikon</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efsemsi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m~pem~yo</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oic</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3" name="Group 25">
            <a:extLst>
              <a:ext uri="{FF2B5EF4-FFF2-40B4-BE49-F238E27FC236}">
                <a16:creationId xmlns:a16="http://schemas.microsoft.com/office/drawing/2014/main" id="{AB1223F6-2F70-56D8-9A03-6C7DA4726596}"/>
              </a:ext>
            </a:extLst>
          </p:cNvPr>
          <p:cNvGraphicFramePr>
            <a:graphicFrameLocks noGrp="1"/>
          </p:cNvGraphicFramePr>
          <p:nvPr/>
        </p:nvGraphicFramePr>
        <p:xfrm>
          <a:off x="1676400" y="52431"/>
          <a:ext cx="8839200" cy="905256"/>
        </p:xfrm>
        <a:graphic>
          <a:graphicData uri="http://schemas.openxmlformats.org/drawingml/2006/table">
            <a:tbl>
              <a:tblPr/>
              <a:tblGrid>
                <a:gridCol w="8839200">
                  <a:extLst>
                    <a:ext uri="{9D8B030D-6E8A-4147-A177-3AD203B41FA5}">
                      <a16:colId xmlns:a16="http://schemas.microsoft.com/office/drawing/2014/main" val="20000"/>
                    </a:ext>
                  </a:extLst>
                </a:gridCol>
              </a:tblGrid>
              <a:tr h="9042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Arial" charset="0"/>
                          <a:cs typeface="Arial" charset="0"/>
                        </a:rPr>
                        <a:t>Doxologie pour </a:t>
                      </a:r>
                      <a:r>
                        <a:rPr kumimoji="0" lang="en-US" sz="2100" b="0" i="0" u="none" strike="noStrike" cap="none" normalizeH="0" baseline="0" dirty="0" err="1">
                          <a:ln>
                            <a:noFill/>
                          </a:ln>
                          <a:solidFill>
                            <a:schemeClr val="tx1"/>
                          </a:solidFill>
                          <a:effectLst/>
                          <a:latin typeface="Arial" charset="0"/>
                          <a:cs typeface="Arial" charset="0"/>
                        </a:rPr>
                        <a:t>l’Archange</a:t>
                      </a:r>
                      <a:r>
                        <a:rPr kumimoji="0" lang="en-US" sz="2100" b="0" i="0" u="none" strike="noStrike" cap="none" normalizeH="0" baseline="0" dirty="0">
                          <a:ln>
                            <a:noFill/>
                          </a:ln>
                          <a:solidFill>
                            <a:schemeClr val="tx1"/>
                          </a:solidFill>
                          <a:effectLst/>
                          <a:latin typeface="Arial" charset="0"/>
                          <a:cs typeface="Arial" charset="0"/>
                        </a:rPr>
                        <a:t> Michel</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2100" b="0" i="0" u="none" strike="noStrike" cap="none" normalizeH="0" baseline="0" dirty="0" err="1">
                          <a:ln>
                            <a:noFill/>
                          </a:ln>
                          <a:solidFill>
                            <a:schemeClr val="tx1"/>
                          </a:solidFill>
                          <a:effectLst/>
                          <a:latin typeface="Arial" charset="0"/>
                          <a:cs typeface="Arial" charset="0"/>
                        </a:rPr>
                        <a:t>ذوكصولوجية</a:t>
                      </a:r>
                      <a:r>
                        <a:rPr kumimoji="0" lang="ar-EG" sz="2700" b="0" i="0" u="none" strike="noStrike" cap="none" normalizeH="0" baseline="0" dirty="0">
                          <a:ln>
                            <a:noFill/>
                          </a:ln>
                          <a:solidFill>
                            <a:schemeClr val="tx1"/>
                          </a:solidFill>
                          <a:effectLst/>
                          <a:latin typeface="Arial" charset="0"/>
                          <a:cs typeface="Arial" charset="0"/>
                        </a:rPr>
                        <a:t> </a:t>
                      </a:r>
                      <a:r>
                        <a:rPr kumimoji="0" lang="ar-EG" sz="2100" b="0" i="0" u="none" strike="noStrike" cap="none" normalizeH="0" baseline="0" dirty="0">
                          <a:ln>
                            <a:noFill/>
                          </a:ln>
                          <a:solidFill>
                            <a:schemeClr val="tx1"/>
                          </a:solidFill>
                          <a:effectLst/>
                          <a:latin typeface="Arial" charset="0"/>
                          <a:cs typeface="Arial" charset="0"/>
                        </a:rPr>
                        <a:t>رئيس الملائكة ميخائيل</a:t>
                      </a:r>
                      <a:endParaRPr kumimoji="0" lang="en-CA" sz="2100" b="0" i="0" u="none" strike="noStrike" cap="none" normalizeH="0" baseline="0" dirty="0">
                        <a:ln>
                          <a:noFill/>
                        </a:ln>
                        <a:solidFill>
                          <a:schemeClr val="tx1"/>
                        </a:solidFill>
                        <a:effectLst/>
                        <a:latin typeface="Arial"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 name="Image 4" descr="Une image contenant pièce&#10;&#10;Description générée automatiquement">
            <a:extLst>
              <a:ext uri="{FF2B5EF4-FFF2-40B4-BE49-F238E27FC236}">
                <a16:creationId xmlns:a16="http://schemas.microsoft.com/office/drawing/2014/main" id="{467F231F-B5C6-6ED1-6DA8-45C7529DF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0707" y="4199467"/>
            <a:ext cx="2301293" cy="2658533"/>
          </a:xfrm>
          <a:prstGeom prst="round2SameRect">
            <a:avLst>
              <a:gd name="adj1" fmla="val 50000"/>
              <a:gd name="adj2" fmla="val 0"/>
            </a:avLst>
          </a:prstGeom>
        </p:spPr>
      </p:pic>
    </p:spTree>
    <p:extLst>
      <p:ext uri="{BB962C8B-B14F-4D97-AF65-F5344CB8AC3E}">
        <p14:creationId xmlns:p14="http://schemas.microsoft.com/office/powerpoint/2010/main" val="8956417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0428" name="Group 28"/>
          <p:cNvGraphicFramePr>
            <a:graphicFrameLocks noGrp="1"/>
          </p:cNvGraphicFramePr>
          <p:nvPr/>
        </p:nvGraphicFramePr>
        <p:xfrm>
          <a:off x="0" y="511985"/>
          <a:ext cx="12192000" cy="570992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722807154"/>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 Étienne,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Le premier martyr,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 l’archidiacre</a:t>
                      </a:r>
                      <a:br>
                        <a:rPr kumimoji="0" lang="fr-CA" sz="3200" b="0" i="0" u="none" strike="noStrike" cap="none" normalizeH="0" baseline="0" dirty="0">
                          <a:ln>
                            <a:noFill/>
                          </a:ln>
                          <a:solidFill>
                            <a:schemeClr val="tx1"/>
                          </a:solidFill>
                          <a:effectLst/>
                          <a:latin typeface="Arial" charset="0"/>
                          <a:cs typeface="Arial" charset="0"/>
                        </a:rPr>
                      </a:br>
                      <a:r>
                        <a:rPr kumimoji="0" lang="fr-CA" sz="3200" b="0" i="0" u="none" strike="noStrike" cap="none" normalizeH="0" baseline="0" dirty="0">
                          <a:ln>
                            <a:noFill/>
                          </a:ln>
                          <a:solidFill>
                            <a:schemeClr val="tx1"/>
                          </a:solidFill>
                          <a:effectLst/>
                          <a:latin typeface="Arial" charset="0"/>
                          <a:cs typeface="Arial" charset="0"/>
                        </a:rPr>
                        <a:t>béni. </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السلام </a:t>
                      </a:r>
                      <a:r>
                        <a:rPr kumimoji="0" lang="ar-EG" sz="3700" b="0" i="0" u="none" strike="noStrike" cap="none" normalizeH="0" baseline="0" dirty="0" err="1">
                          <a:ln>
                            <a:noFill/>
                          </a:ln>
                          <a:solidFill>
                            <a:schemeClr val="tx1"/>
                          </a:solidFill>
                          <a:effectLst/>
                          <a:latin typeface="Arial" charset="0"/>
                          <a:cs typeface="Arial" charset="0"/>
                        </a:rPr>
                        <a:t>لإسطفانوس</a:t>
                      </a:r>
                      <a:r>
                        <a:rPr kumimoji="0" lang="ar-EG" sz="3700" b="0" i="0" u="none" strike="noStrike" cap="none" normalizeH="0" baseline="0" dirty="0">
                          <a:ln>
                            <a:noFill/>
                          </a:ln>
                          <a:solidFill>
                            <a:schemeClr val="tx1"/>
                          </a:solidFill>
                          <a:effectLst/>
                          <a:latin typeface="Arial" charset="0"/>
                          <a:cs typeface="Arial" charset="0"/>
                        </a:rPr>
                        <a:t>، </a:t>
                      </a:r>
                      <a:br>
                        <a:rPr kumimoji="0" lang="fr-FR" sz="3700" b="0" i="0" u="none" strike="noStrike" cap="none" normalizeH="0" baseline="0" dirty="0">
                          <a:ln>
                            <a:noFill/>
                          </a:ln>
                          <a:solidFill>
                            <a:schemeClr val="tx1"/>
                          </a:solidFill>
                          <a:effectLst/>
                          <a:latin typeface="Arial" charset="0"/>
                          <a:cs typeface="Arial" charset="0"/>
                        </a:rPr>
                      </a:br>
                      <a:r>
                        <a:rPr kumimoji="0" lang="ar-EG" sz="3700" b="0" i="0" u="none" strike="noStrike" cap="none" normalizeH="0" baseline="0" dirty="0">
                          <a:ln>
                            <a:noFill/>
                          </a:ln>
                          <a:solidFill>
                            <a:schemeClr val="tx1"/>
                          </a:solidFill>
                          <a:effectLst/>
                          <a:latin typeface="Arial" charset="0"/>
                          <a:cs typeface="Arial" charset="0"/>
                        </a:rPr>
                        <a:t>أول الشهداء</a:t>
                      </a:r>
                      <a:r>
                        <a:rPr kumimoji="0" lang="fr-FR" sz="3700" b="0" i="0" u="none" strike="noStrike" cap="none" normalizeH="0" baseline="0" dirty="0">
                          <a:ln>
                            <a:noFill/>
                          </a:ln>
                          <a:solidFill>
                            <a:schemeClr val="tx1"/>
                          </a:solidFill>
                          <a:effectLst/>
                          <a:latin typeface="Arial" charset="0"/>
                          <a:cs typeface="Arial" charset="0"/>
                        </a:rPr>
                        <a:t>. </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السلام لرئيس الشمامسة</a:t>
                      </a:r>
                      <a:br>
                        <a:rPr kumimoji="0" lang="fr-FR" sz="3700" b="0" i="0" u="none" strike="noStrike" cap="none" normalizeH="0" baseline="0" dirty="0">
                          <a:ln>
                            <a:noFill/>
                          </a:ln>
                          <a:solidFill>
                            <a:schemeClr val="tx1"/>
                          </a:solidFill>
                          <a:effectLst/>
                          <a:latin typeface="Arial" charset="0"/>
                          <a:cs typeface="Arial" charset="0"/>
                        </a:rPr>
                      </a:br>
                      <a:r>
                        <a:rPr kumimoji="0" lang="ar-EG" sz="3700" b="0" i="0" u="none" strike="noStrike" cap="none" normalizeH="0" baseline="0" dirty="0">
                          <a:ln>
                            <a:noFill/>
                          </a:ln>
                          <a:solidFill>
                            <a:schemeClr val="tx1"/>
                          </a:solidFill>
                          <a:effectLst/>
                          <a:latin typeface="Arial" charset="0"/>
                          <a:cs typeface="Arial" charset="0"/>
                        </a:rPr>
                        <a:t>المُبارَك.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C~tevanoc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pisorp</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m~marturoc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piar</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dia~kwn</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ouoh</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etc~marwout</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0" name="Tableau 3">
            <a:extLst>
              <a:ext uri="{FF2B5EF4-FFF2-40B4-BE49-F238E27FC236}">
                <a16:creationId xmlns:a16="http://schemas.microsoft.com/office/drawing/2014/main" id="{F31CBD8B-D41A-4B00-8734-0B94ECDF4C05}"/>
              </a:ext>
            </a:extLst>
          </p:cNvPr>
          <p:cNvGraphicFramePr>
            <a:graphicFrameLocks noGrp="1"/>
          </p:cNvGraphicFramePr>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Saint Étienne - </a:t>
                      </a:r>
                      <a:r>
                        <a:rPr lang="ar-EG" sz="2400" dirty="0">
                          <a:solidFill>
                            <a:srgbClr val="FFFFFF"/>
                          </a:solidFill>
                          <a:latin typeface="Arial" charset="0"/>
                          <a:cs typeface="Arial" charset="0"/>
                        </a:rPr>
                        <a:t>الشهيد إسطفانوس</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2" name="AutoShape 15">
            <a:hlinkClick r:id="rId3" action="ppaction://hlinksldjump" highlightClick="1"/>
            <a:extLst>
              <a:ext uri="{FF2B5EF4-FFF2-40B4-BE49-F238E27FC236}">
                <a16:creationId xmlns:a16="http://schemas.microsoft.com/office/drawing/2014/main" id="{258D604A-DFC4-0A7B-00BC-48B22DED6506}"/>
              </a:ext>
            </a:extLst>
          </p:cNvPr>
          <p:cNvSpPr>
            <a:spLocks noChangeArrowheads="1"/>
          </p:cNvSpPr>
          <p:nvPr/>
        </p:nvSpPr>
        <p:spPr bwMode="auto">
          <a:xfrm>
            <a:off x="0" y="6186000"/>
            <a:ext cx="2540003" cy="672000"/>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 </a:t>
            </a:r>
            <a:r>
              <a:rPr lang="en-CA" sz="2133" dirty="0" err="1">
                <a:solidFill>
                  <a:srgbClr val="FFFFFF"/>
                </a:solidFill>
                <a:latin typeface="Arial" charset="0"/>
                <a:cs typeface="Arial" charset="0"/>
              </a:rPr>
              <a:t>pape</a:t>
            </a:r>
            <a:r>
              <a:rPr lang="en-CA" sz="2133" dirty="0">
                <a:solidFill>
                  <a:srgbClr val="FFFFFF"/>
                </a:solidFill>
                <a:latin typeface="Arial" charset="0"/>
                <a:cs typeface="Arial" charset="0"/>
              </a:rPr>
              <a:t> / </a:t>
            </a:r>
            <a:r>
              <a:rPr lang="en-CA" sz="2133" dirty="0" err="1">
                <a:solidFill>
                  <a:srgbClr val="FFFFFF"/>
                </a:solidFill>
                <a:latin typeface="Arial" charset="0"/>
                <a:cs typeface="Arial" charset="0"/>
              </a:rPr>
              <a:t>l'évêque</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البابا</a:t>
            </a:r>
            <a:r>
              <a:rPr lang="fr-FR" sz="2133" dirty="0">
                <a:solidFill>
                  <a:srgbClr val="FFFFFF"/>
                </a:solidFill>
                <a:latin typeface="Arial"/>
                <a:cs typeface="Arial"/>
              </a:rPr>
              <a:t> </a:t>
            </a:r>
            <a:r>
              <a:rPr lang="fr-FR" sz="2133" dirty="0">
                <a:solidFill>
                  <a:srgbClr val="FFFFFF"/>
                </a:solidFill>
                <a:latin typeface="Arial" charset="0"/>
                <a:cs typeface="Arial" charset="0"/>
              </a:rPr>
              <a:t>/ </a:t>
            </a:r>
            <a:r>
              <a:rPr lang="ar-EG" sz="2133" dirty="0">
                <a:solidFill>
                  <a:srgbClr val="FFFFFF"/>
                </a:solidFill>
                <a:latin typeface="Arial" charset="0"/>
                <a:cs typeface="Arial" charset="0"/>
              </a:rPr>
              <a:t>الأسقف</a:t>
            </a:r>
            <a:endParaRPr lang="en-CA" sz="2133" dirty="0">
              <a:solidFill>
                <a:srgbClr val="FFFFFF"/>
              </a:solidFill>
              <a:latin typeface="Arial" charset="0"/>
              <a:cs typeface="Arial" charset="0"/>
            </a:endParaRPr>
          </a:p>
        </p:txBody>
      </p:sp>
      <p:sp>
        <p:nvSpPr>
          <p:cNvPr id="3" name="AutoShape 36">
            <a:hlinkClick r:id="rId4" action="ppaction://hlinksldjump" highlightClick="1"/>
            <a:extLst>
              <a:ext uri="{FF2B5EF4-FFF2-40B4-BE49-F238E27FC236}">
                <a16:creationId xmlns:a16="http://schemas.microsoft.com/office/drawing/2014/main" id="{C534F373-7042-9EC3-73A3-3275BCEA985B}"/>
              </a:ext>
            </a:extLst>
          </p:cNvPr>
          <p:cNvSpPr>
            <a:spLocks noChangeArrowheads="1"/>
          </p:cNvSpPr>
          <p:nvPr/>
        </p:nvSpPr>
        <p:spPr bwMode="auto">
          <a:xfrm>
            <a:off x="10464800" y="6096000"/>
            <a:ext cx="1727200" cy="762000"/>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667" dirty="0">
                <a:solidFill>
                  <a:srgbClr val="FFFFFF"/>
                </a:solidFill>
                <a:latin typeface="Arial" charset="0"/>
                <a:cs typeface="Arial" charset="0"/>
              </a:rPr>
              <a:t>الختام</a:t>
            </a:r>
            <a:endParaRPr lang="en-CA" sz="2667" dirty="0">
              <a:solidFill>
                <a:srgbClr val="FFFFFF"/>
              </a:solidFill>
              <a:latin typeface="Arial" charset="0"/>
              <a:cs typeface="Arial" charset="0"/>
            </a:endParaRPr>
          </a:p>
        </p:txBody>
      </p:sp>
    </p:spTree>
  </p:cSld>
  <p:clrMapOvr>
    <a:masterClrMapping/>
  </p:clrMapOvr>
  <p:transition/>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47041" name="Group 33"/>
          <p:cNvGraphicFramePr>
            <a:graphicFrameLocks noGrp="1"/>
          </p:cNvGraphicFramePr>
          <p:nvPr/>
        </p:nvGraphicFramePr>
        <p:xfrm>
          <a:off x="0" y="210989"/>
          <a:ext cx="12192000" cy="6165088"/>
        </p:xfrm>
        <a:graphic>
          <a:graphicData uri="http://schemas.openxmlformats.org/drawingml/2006/table">
            <a:tbl>
              <a:tblPr/>
              <a:tblGrid>
                <a:gridCol w="7645831">
                  <a:extLst>
                    <a:ext uri="{9D8B030D-6E8A-4147-A177-3AD203B41FA5}">
                      <a16:colId xmlns:a16="http://schemas.microsoft.com/office/drawing/2014/main" val="20000"/>
                    </a:ext>
                  </a:extLst>
                </a:gridCol>
                <a:gridCol w="4546169">
                  <a:extLst>
                    <a:ext uri="{9D8B030D-6E8A-4147-A177-3AD203B41FA5}">
                      <a16:colId xmlns:a16="http://schemas.microsoft.com/office/drawing/2014/main" val="20001"/>
                    </a:ext>
                  </a:extLst>
                </a:gridCol>
              </a:tblGrid>
              <a:tr h="27086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3200" kern="1200" baseline="0" dirty="0">
                          <a:solidFill>
                            <a:schemeClr val="tx1"/>
                          </a:solidFill>
                          <a:latin typeface="+mn-lt"/>
                          <a:ea typeface="+mn-ea"/>
                          <a:cs typeface="+mn-cs"/>
                        </a:rPr>
                        <a:t>Et ainsi Dieu nous envoie </a:t>
                      </a:r>
                    </a:p>
                    <a:p>
                      <a:pPr marL="0" marR="0" lvl="0" indent="0" algn="ctr" defTabSz="914400" rtl="0" eaLnBrk="1" fontAlgn="base" latinLnBrk="0" hangingPunct="1">
                        <a:lnSpc>
                          <a:spcPct val="100000"/>
                        </a:lnSpc>
                        <a:spcBef>
                          <a:spcPct val="20000"/>
                        </a:spcBef>
                        <a:spcAft>
                          <a:spcPct val="0"/>
                        </a:spcAft>
                        <a:buClrTx/>
                        <a:buSzTx/>
                        <a:buFontTx/>
                        <a:buNone/>
                        <a:tabLst/>
                      </a:pPr>
                      <a:r>
                        <a:rPr lang="fr-FR" sz="3200" kern="1200" baseline="0" dirty="0">
                          <a:solidFill>
                            <a:schemeClr val="tx1"/>
                          </a:solidFill>
                          <a:latin typeface="+mn-lt"/>
                          <a:ea typeface="+mn-ea"/>
                          <a:cs typeface="+mn-cs"/>
                        </a:rPr>
                        <a:t>Sa pitié, Ses compassions </a:t>
                      </a:r>
                    </a:p>
                    <a:p>
                      <a:pPr marL="0" marR="0" lvl="0" indent="0" algn="ctr" defTabSz="914400" rtl="0" eaLnBrk="1" fontAlgn="base" latinLnBrk="0" hangingPunct="1">
                        <a:lnSpc>
                          <a:spcPct val="100000"/>
                        </a:lnSpc>
                        <a:spcBef>
                          <a:spcPct val="20000"/>
                        </a:spcBef>
                        <a:spcAft>
                          <a:spcPct val="0"/>
                        </a:spcAft>
                        <a:buClrTx/>
                        <a:buSzTx/>
                        <a:buFontTx/>
                        <a:buNone/>
                        <a:tabLst/>
                      </a:pPr>
                      <a:r>
                        <a:rPr lang="fr-FR" sz="3200" kern="1200" baseline="0" dirty="0">
                          <a:solidFill>
                            <a:schemeClr val="tx1"/>
                          </a:solidFill>
                          <a:latin typeface="+mn-lt"/>
                          <a:ea typeface="+mn-ea"/>
                          <a:cs typeface="+mn-cs"/>
                        </a:rPr>
                        <a:t>C’est grâce aux implorations </a:t>
                      </a:r>
                    </a:p>
                    <a:p>
                      <a:pPr marL="0" marR="0" lvl="0" indent="0" algn="ctr" defTabSz="914400" rtl="0" eaLnBrk="1" fontAlgn="base" latinLnBrk="0" hangingPunct="1">
                        <a:lnSpc>
                          <a:spcPct val="100000"/>
                        </a:lnSpc>
                        <a:spcBef>
                          <a:spcPct val="20000"/>
                        </a:spcBef>
                        <a:spcAft>
                          <a:spcPct val="0"/>
                        </a:spcAft>
                        <a:buClrTx/>
                        <a:buSzTx/>
                        <a:buFontTx/>
                        <a:buNone/>
                        <a:tabLst/>
                      </a:pPr>
                      <a:r>
                        <a:rPr lang="fr-FR" sz="3200" kern="1200" baseline="0" dirty="0">
                          <a:solidFill>
                            <a:schemeClr val="tx1"/>
                          </a:solidFill>
                          <a:latin typeface="+mn-lt"/>
                          <a:ea typeface="+mn-ea"/>
                          <a:cs typeface="+mn-cs"/>
                        </a:rPr>
                        <a:t>De Michel, le grand archange</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ان اللَّهُ يرسل لنا</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مراحمه ورأفته</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بسؤال ميخائيل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رئيس الملائكة العظيم</a:t>
                      </a:r>
                      <a:r>
                        <a:rPr kumimoji="0" lang="ar-EG" sz="3700" b="0" i="0" u="none" strike="noStrike" cap="none" normalizeH="0" baseline="0" dirty="0">
                          <a:ln>
                            <a:noFill/>
                          </a:ln>
                          <a:solidFill>
                            <a:schemeClr val="tx1"/>
                          </a:solidFill>
                          <a:effectLst/>
                          <a:latin typeface="Coptic1" pitchFamily="2" charset="0"/>
                          <a:cs typeface="Arial" charset="0"/>
                        </a:rPr>
                        <a:t>. </a:t>
                      </a:r>
                      <a:endParaRPr kumimoji="0" lang="en-US" sz="3700" b="0" i="0" u="none" strike="noStrike" cap="none" normalizeH="0" baseline="0" dirty="0">
                        <a:ln>
                          <a:noFill/>
                        </a:ln>
                        <a:solidFill>
                          <a:schemeClr val="tx1"/>
                        </a:solidFill>
                        <a:effectLst/>
                        <a:latin typeface="Coptic1" pitchFamily="2"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Sare V~} </a:t>
                      </a:r>
                      <a:r>
                        <a:rPr kumimoji="0" lang="en-US" sz="4800" b="0" i="0" u="none" strike="noStrike" cap="none" normalizeH="0" baseline="0" dirty="0" err="1">
                          <a:ln>
                            <a:noFill/>
                          </a:ln>
                          <a:solidFill>
                            <a:srgbClr val="FFFF00"/>
                          </a:solidFill>
                          <a:effectLst/>
                          <a:latin typeface="Coptic1" pitchFamily="2" charset="0"/>
                          <a:cs typeface="Arial" charset="0"/>
                        </a:rPr>
                        <a:t>ouwrp</a:t>
                      </a:r>
                      <a:r>
                        <a:rPr kumimoji="0" lang="en-US" sz="4800" b="0" i="0" u="none" strike="noStrike" cap="none" normalizeH="0" baseline="0" dirty="0">
                          <a:ln>
                            <a:noFill/>
                          </a:ln>
                          <a:solidFill>
                            <a:srgbClr val="FFFF00"/>
                          </a:solidFill>
                          <a:effectLst/>
                          <a:latin typeface="Coptic1" pitchFamily="2" charset="0"/>
                          <a:cs typeface="Arial" charset="0"/>
                        </a:rPr>
                        <a:t> nan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n~nefnai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nefmetsenh</a:t>
                      </a:r>
                      <a:r>
                        <a:rPr kumimoji="0" lang="en-US" sz="4800" b="0" i="0" u="none" strike="noStrike" cap="none" normalizeH="0" baseline="0" dirty="0">
                          <a:ln>
                            <a:noFill/>
                          </a:ln>
                          <a:solidFill>
                            <a:srgbClr val="FFFF00"/>
                          </a:solidFill>
                          <a:effectLst/>
                          <a:latin typeface="Coptic1" pitchFamily="2" charset="0"/>
                          <a:cs typeface="Arial" charset="0"/>
                        </a:rPr>
                        <a:t>/t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hiten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a:t>
                      </a:r>
                      <a:r>
                        <a:rPr kumimoji="0" lang="en-US" sz="4800" b="0" i="0" u="none" strike="noStrike" cap="none" normalizeH="0" baseline="0" dirty="0">
                          <a:ln>
                            <a:noFill/>
                          </a:ln>
                          <a:solidFill>
                            <a:srgbClr val="FFFF00"/>
                          </a:solidFill>
                          <a:effectLst/>
                          <a:latin typeface="Coptic1" pitchFamily="2" charset="0"/>
                          <a:cs typeface="Arial" charset="0"/>
                        </a:rPr>
                        <a:t>]ho </a:t>
                      </a:r>
                      <a:r>
                        <a:rPr kumimoji="0" lang="en-US" sz="4800" b="0" i="0" u="none" strike="noStrike" cap="none" normalizeH="0" baseline="0" dirty="0" err="1">
                          <a:ln>
                            <a:noFill/>
                          </a:ln>
                          <a:solidFill>
                            <a:srgbClr val="FFFF00"/>
                          </a:solidFill>
                          <a:effectLst/>
                          <a:latin typeface="Coptic1" pitchFamily="2" charset="0"/>
                          <a:cs typeface="Arial" charset="0"/>
                        </a:rPr>
                        <a:t>n~te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Mi,a</a:t>
                      </a:r>
                      <a:r>
                        <a:rPr kumimoji="0" lang="en-US" sz="4800" b="0" i="0" u="none" strike="noStrike" cap="none" normalizeH="0" baseline="0" dirty="0">
                          <a:ln>
                            <a:noFill/>
                          </a:ln>
                          <a:solidFill>
                            <a:srgbClr val="FFFF00"/>
                          </a:solidFill>
                          <a:effectLst/>
                          <a:latin typeface="Coptic1" pitchFamily="2" charset="0"/>
                          <a:cs typeface="Arial" charset="0"/>
                        </a:rPr>
                        <a:t>/l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pinis</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n~ar</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aggeloc</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pièce&#10;&#10;Description générée automatiquement">
            <a:extLst>
              <a:ext uri="{FF2B5EF4-FFF2-40B4-BE49-F238E27FC236}">
                <a16:creationId xmlns:a16="http://schemas.microsoft.com/office/drawing/2014/main" id="{B08E132C-BB67-4166-921B-B75D6E9AAE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0733" y="4442097"/>
            <a:ext cx="2091267" cy="2415903"/>
          </a:xfrm>
          <a:prstGeom prst="round2SameRect">
            <a:avLst>
              <a:gd name="adj1" fmla="val 50000"/>
              <a:gd name="adj2" fmla="val 0"/>
            </a:avLst>
          </a:prstGeom>
        </p:spPr>
      </p:pic>
    </p:spTree>
    <p:extLst>
      <p:ext uri="{BB962C8B-B14F-4D97-AF65-F5344CB8AC3E}">
        <p14:creationId xmlns:p14="http://schemas.microsoft.com/office/powerpoint/2010/main" val="3540812030"/>
      </p:ext>
    </p:extLst>
  </p:cSld>
  <p:clrMapOvr>
    <a:masterClrMapping/>
  </p:clrMapOvr>
  <p:transition/>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49082" name="Group 26"/>
          <p:cNvGraphicFramePr>
            <a:graphicFrameLocks noGrp="1"/>
          </p:cNvGraphicFramePr>
          <p:nvPr/>
        </p:nvGraphicFramePr>
        <p:xfrm>
          <a:off x="0" y="177800"/>
          <a:ext cx="12192000" cy="6165088"/>
        </p:xfrm>
        <a:graphic>
          <a:graphicData uri="http://schemas.openxmlformats.org/drawingml/2006/table">
            <a:tbl>
              <a:tblPr/>
              <a:tblGrid>
                <a:gridCol w="8093849">
                  <a:extLst>
                    <a:ext uri="{9D8B030D-6E8A-4147-A177-3AD203B41FA5}">
                      <a16:colId xmlns:a16="http://schemas.microsoft.com/office/drawing/2014/main" val="20000"/>
                    </a:ext>
                  </a:extLst>
                </a:gridCol>
                <a:gridCol w="4098151">
                  <a:extLst>
                    <a:ext uri="{9D8B030D-6E8A-4147-A177-3AD203B41FA5}">
                      <a16:colId xmlns:a16="http://schemas.microsoft.com/office/drawing/2014/main" val="20001"/>
                    </a:ext>
                  </a:extLst>
                </a:gridCol>
              </a:tblGrid>
              <a:tr h="27086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3200" kern="1200" baseline="0" dirty="0">
                          <a:solidFill>
                            <a:schemeClr val="tx1"/>
                          </a:solidFill>
                          <a:latin typeface="+mn-lt"/>
                          <a:ea typeface="+mn-ea"/>
                          <a:cs typeface="+mn-cs"/>
                        </a:rPr>
                        <a:t>Aussi les fruits s’accomplissent </a:t>
                      </a:r>
                    </a:p>
                    <a:p>
                      <a:pPr marL="0" marR="0" lvl="0" indent="0" algn="ctr" defTabSz="914400" rtl="0" eaLnBrk="1" fontAlgn="base" latinLnBrk="0" hangingPunct="1">
                        <a:lnSpc>
                          <a:spcPct val="100000"/>
                        </a:lnSpc>
                        <a:spcBef>
                          <a:spcPct val="20000"/>
                        </a:spcBef>
                        <a:spcAft>
                          <a:spcPct val="0"/>
                        </a:spcAft>
                        <a:buClrTx/>
                        <a:buSzTx/>
                        <a:buFontTx/>
                        <a:buNone/>
                        <a:tabLst/>
                      </a:pPr>
                      <a:r>
                        <a:rPr lang="fr-FR" sz="3200" kern="1200" baseline="0" dirty="0">
                          <a:solidFill>
                            <a:schemeClr val="tx1"/>
                          </a:solidFill>
                          <a:latin typeface="+mn-lt"/>
                          <a:ea typeface="+mn-ea"/>
                          <a:cs typeface="+mn-cs"/>
                        </a:rPr>
                        <a:t>Par les demandes de Michel </a:t>
                      </a:r>
                    </a:p>
                    <a:p>
                      <a:pPr marL="0" marR="0" lvl="0" indent="0" algn="ctr" defTabSz="914400" rtl="0" eaLnBrk="1" fontAlgn="base" latinLnBrk="0" hangingPunct="1">
                        <a:lnSpc>
                          <a:spcPct val="100000"/>
                        </a:lnSpc>
                        <a:spcBef>
                          <a:spcPct val="20000"/>
                        </a:spcBef>
                        <a:spcAft>
                          <a:spcPct val="0"/>
                        </a:spcAft>
                        <a:buClrTx/>
                        <a:buSzTx/>
                        <a:buFontTx/>
                        <a:buNone/>
                        <a:tabLst/>
                      </a:pPr>
                      <a:r>
                        <a:rPr lang="fr-FR" sz="3200" kern="1200" baseline="0" dirty="0">
                          <a:solidFill>
                            <a:schemeClr val="tx1"/>
                          </a:solidFill>
                          <a:latin typeface="+mn-lt"/>
                          <a:ea typeface="+mn-ea"/>
                          <a:cs typeface="+mn-cs"/>
                        </a:rPr>
                        <a:t>Car il est proche de Dieu </a:t>
                      </a:r>
                    </a:p>
                    <a:p>
                      <a:pPr marL="0" marR="0" lvl="0" indent="0" algn="ctr" defTabSz="914400" rtl="0" eaLnBrk="1" fontAlgn="base" latinLnBrk="0" hangingPunct="1">
                        <a:lnSpc>
                          <a:spcPct val="100000"/>
                        </a:lnSpc>
                        <a:spcBef>
                          <a:spcPct val="20000"/>
                        </a:spcBef>
                        <a:spcAft>
                          <a:spcPct val="0"/>
                        </a:spcAft>
                        <a:buClrTx/>
                        <a:buSzTx/>
                        <a:buFontTx/>
                        <a:buNone/>
                        <a:tabLst/>
                      </a:pPr>
                      <a:r>
                        <a:rPr lang="fr-FR" sz="3200" kern="1200" baseline="0" dirty="0">
                          <a:solidFill>
                            <a:schemeClr val="tx1"/>
                          </a:solidFill>
                          <a:latin typeface="+mn-lt"/>
                          <a:ea typeface="+mn-ea"/>
                          <a:cs typeface="+mn-cs"/>
                        </a:rPr>
                        <a:t>Et il l’implore pour nous</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وتكمل الأثمار</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بطلبات ميخائيل</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لأنه قريب الى اللَّهُ</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 يسأل عنا. </a:t>
                      </a:r>
                      <a:endParaRPr kumimoji="0" lang="en-US" sz="3700" b="0" i="0" u="none" strike="noStrike" cap="none" normalizeH="0" baseline="0" dirty="0">
                        <a:ln>
                          <a:noFill/>
                        </a:ln>
                        <a:solidFill>
                          <a:schemeClr val="tx1"/>
                        </a:solidFill>
                        <a:effectLst/>
                        <a:latin typeface="Coptic1" pitchFamily="2"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Saujwk</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e~bol</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n~je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nikarpoc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hiten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nentwbh</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m~Mi,a</a:t>
                      </a:r>
                      <a:r>
                        <a:rPr kumimoji="0" lang="en-US" sz="4800" b="0" i="0" u="none" strike="noStrike" cap="none" normalizeH="0" baseline="0" dirty="0">
                          <a:ln>
                            <a:noFill/>
                          </a:ln>
                          <a:solidFill>
                            <a:srgbClr val="FFFF00"/>
                          </a:solidFill>
                          <a:effectLst/>
                          <a:latin typeface="Coptic1" pitchFamily="2" charset="0"/>
                          <a:cs typeface="Arial" charset="0"/>
                        </a:rPr>
                        <a:t>/l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je </a:t>
                      </a:r>
                      <a:r>
                        <a:rPr kumimoji="0" lang="en-US" sz="4800" b="0" i="0" u="none" strike="noStrike" cap="none" normalizeH="0" baseline="0" dirty="0" err="1">
                          <a:ln>
                            <a:noFill/>
                          </a:ln>
                          <a:solidFill>
                            <a:srgbClr val="FFFF00"/>
                          </a:solidFill>
                          <a:effectLst/>
                          <a:latin typeface="Coptic1" pitchFamily="2" charset="0"/>
                          <a:cs typeface="Arial" charset="0"/>
                        </a:rPr>
                        <a:t>n~yof</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etqent</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e~qoun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e~V</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ef</a:t>
                      </a:r>
                      <a:r>
                        <a:rPr kumimoji="0" lang="en-US" sz="4800" b="0" i="0" u="none" strike="noStrike" cap="none" normalizeH="0" baseline="0" dirty="0">
                          <a:ln>
                            <a:noFill/>
                          </a:ln>
                          <a:solidFill>
                            <a:srgbClr val="FFFF00"/>
                          </a:solidFill>
                          <a:effectLst/>
                          <a:latin typeface="Coptic1" pitchFamily="2" charset="0"/>
                          <a:cs typeface="Arial" charset="0"/>
                        </a:rPr>
                        <a:t>]ho </a:t>
                      </a:r>
                      <a:r>
                        <a:rPr kumimoji="0" lang="en-US" sz="4800" b="0" i="0" u="none" strike="noStrike" cap="none" normalizeH="0" baseline="0" dirty="0" err="1">
                          <a:ln>
                            <a:noFill/>
                          </a:ln>
                          <a:solidFill>
                            <a:srgbClr val="FFFF00"/>
                          </a:solidFill>
                          <a:effectLst/>
                          <a:latin typeface="Coptic1" pitchFamily="2" charset="0"/>
                          <a:cs typeface="Arial" charset="0"/>
                        </a:rPr>
                        <a:t>e~h~r</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e~jwn</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99496766"/>
      </p:ext>
    </p:extLst>
  </p:cSld>
  <p:clrMapOvr>
    <a:masterClrMapping/>
  </p:clrMapOvr>
  <p:transition/>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51125" name="Group 21"/>
          <p:cNvGraphicFramePr>
            <a:graphicFrameLocks noGrp="1"/>
          </p:cNvGraphicFramePr>
          <p:nvPr/>
        </p:nvGraphicFramePr>
        <p:xfrm>
          <a:off x="0" y="127000"/>
          <a:ext cx="12192000" cy="6165088"/>
        </p:xfrm>
        <a:graphic>
          <a:graphicData uri="http://schemas.openxmlformats.org/drawingml/2006/table">
            <a:tbl>
              <a:tblPr/>
              <a:tblGrid>
                <a:gridCol w="7645831">
                  <a:extLst>
                    <a:ext uri="{9D8B030D-6E8A-4147-A177-3AD203B41FA5}">
                      <a16:colId xmlns:a16="http://schemas.microsoft.com/office/drawing/2014/main" val="20000"/>
                    </a:ext>
                  </a:extLst>
                </a:gridCol>
                <a:gridCol w="4546169">
                  <a:extLst>
                    <a:ext uri="{9D8B030D-6E8A-4147-A177-3AD203B41FA5}">
                      <a16:colId xmlns:a16="http://schemas.microsoft.com/office/drawing/2014/main" val="20001"/>
                    </a:ext>
                  </a:extLst>
                </a:gridCol>
              </a:tblGrid>
              <a:tr h="2708656">
                <a:tc>
                  <a:txBody>
                    <a:bodyPr/>
                    <a:lstStyle/>
                    <a:p>
                      <a:pPr algn="ctr"/>
                      <a:r>
                        <a:rPr lang="fr-FR" sz="3200" b="0" i="0" u="none" strike="noStrike" kern="1200" baseline="0" dirty="0">
                          <a:solidFill>
                            <a:schemeClr val="tx1"/>
                          </a:solidFill>
                          <a:latin typeface="+mn-lt"/>
                          <a:ea typeface="+mn-ea"/>
                          <a:cs typeface="+mn-cs"/>
                        </a:rPr>
                        <a:t>Chaque don bien favorable </a:t>
                      </a:r>
                    </a:p>
                    <a:p>
                      <a:pPr algn="ctr"/>
                      <a:r>
                        <a:rPr lang="fr-FR" sz="3200" b="0" i="0" u="none" strike="noStrike" kern="1200" baseline="0" dirty="0">
                          <a:solidFill>
                            <a:schemeClr val="tx1"/>
                          </a:solidFill>
                          <a:latin typeface="+mn-lt"/>
                          <a:ea typeface="+mn-ea"/>
                          <a:cs typeface="+mn-cs"/>
                        </a:rPr>
                        <a:t>Chaque talent parfait aussi</a:t>
                      </a:r>
                    </a:p>
                    <a:p>
                      <a:pPr algn="ctr"/>
                      <a:r>
                        <a:rPr lang="fr-FR" sz="3200" b="0" i="0" u="none" strike="noStrike" kern="1200" baseline="0" dirty="0">
                          <a:solidFill>
                            <a:schemeClr val="tx1"/>
                          </a:solidFill>
                          <a:latin typeface="+mn-lt"/>
                          <a:ea typeface="+mn-ea"/>
                          <a:cs typeface="+mn-cs"/>
                        </a:rPr>
                        <a:t>Nous parvient depuis là-haut </a:t>
                      </a:r>
                    </a:p>
                    <a:p>
                      <a:pPr algn="ctr"/>
                      <a:r>
                        <a:rPr lang="fr-FR" sz="3200" b="0" i="0" u="none" strike="noStrike" kern="1200" baseline="0" dirty="0">
                          <a:solidFill>
                            <a:schemeClr val="tx1"/>
                          </a:solidFill>
                          <a:latin typeface="+mn-lt"/>
                          <a:ea typeface="+mn-ea"/>
                          <a:cs typeface="+mn-cs"/>
                        </a:rPr>
                        <a:t>Il vient du Père des lumières.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كل عطية صالحة</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وكل موهبة تامة</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انما تهبط لنا من فوق</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من عند أبى الأنوار.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Taio~ </a:t>
                      </a:r>
                      <a:r>
                        <a:rPr kumimoji="0" lang="en-US" sz="4800" b="0" i="0" u="none" strike="noStrike" cap="none" normalizeH="0" baseline="0" dirty="0" err="1">
                          <a:ln>
                            <a:noFill/>
                          </a:ln>
                          <a:solidFill>
                            <a:srgbClr val="FFFF00"/>
                          </a:solidFill>
                          <a:effectLst/>
                          <a:latin typeface="Coptic1" pitchFamily="2" charset="0"/>
                          <a:cs typeface="Arial" charset="0"/>
                        </a:rPr>
                        <a:t>niben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eynaneu</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dwron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niben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etj</a:t>
                      </a:r>
                      <a:r>
                        <a:rPr kumimoji="0" lang="en-US" sz="4800" b="0" i="0" u="none" strike="noStrike" cap="none" normalizeH="0" baseline="0" dirty="0">
                          <a:ln>
                            <a:noFill/>
                          </a:ln>
                          <a:solidFill>
                            <a:srgbClr val="FFFF00"/>
                          </a:solidFill>
                          <a:effectLst/>
                          <a:latin typeface="Coptic1" pitchFamily="2" charset="0"/>
                          <a:cs typeface="Arial" charset="0"/>
                        </a:rPr>
                        <a:t>/k </a:t>
                      </a:r>
                      <a:r>
                        <a:rPr kumimoji="0" lang="en-US" sz="4800" b="0" i="0" u="none" strike="noStrike" cap="none" normalizeH="0" baseline="0" dirty="0" err="1">
                          <a:ln>
                            <a:noFill/>
                          </a:ln>
                          <a:solidFill>
                            <a:srgbClr val="FFFF00"/>
                          </a:solidFill>
                          <a:effectLst/>
                          <a:latin typeface="Coptic1" pitchFamily="2" charset="0"/>
                          <a:cs typeface="Arial" charset="0"/>
                        </a:rPr>
                        <a:t>e~bol</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eun</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ou</a:t>
                      </a:r>
                      <a:r>
                        <a:rPr kumimoji="0" lang="en-US" sz="4800" b="0" i="0" u="none" strike="noStrike" cap="none" normalizeH="0" baseline="0" dirty="0">
                          <a:ln>
                            <a:noFill/>
                          </a:ln>
                          <a:solidFill>
                            <a:srgbClr val="FFFF00"/>
                          </a:solidFill>
                          <a:effectLst/>
                          <a:latin typeface="Coptic1" pitchFamily="2" charset="0"/>
                          <a:cs typeface="Arial" charset="0"/>
                        </a:rPr>
                        <a:t> nan </a:t>
                      </a:r>
                      <a:r>
                        <a:rPr kumimoji="0" lang="en-US" sz="4800" b="0" i="0" u="none" strike="noStrike" cap="none" normalizeH="0" baseline="0" dirty="0" err="1">
                          <a:ln>
                            <a:noFill/>
                          </a:ln>
                          <a:solidFill>
                            <a:srgbClr val="FFFF00"/>
                          </a:solidFill>
                          <a:effectLst/>
                          <a:latin typeface="Coptic1" pitchFamily="2" charset="0"/>
                          <a:cs typeface="Arial" charset="0"/>
                        </a:rPr>
                        <a:t>e~bol</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m~p~swi</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hiten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v~Iwt</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n~te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niouwini</a:t>
                      </a:r>
                      <a:endParaRPr kumimoji="0" lang="en-US" sz="4300" b="0" i="0" u="none" strike="noStrike" cap="none" normalizeH="0" baseline="0" dirty="0">
                        <a:ln>
                          <a:noFill/>
                        </a:ln>
                        <a:solidFill>
                          <a:srgbClr val="FFFF00"/>
                        </a:solidFill>
                        <a:effectLst/>
                        <a:latin typeface="Coptic1" pitchFamily="2"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pièce&#10;&#10;Description générée automatiquement">
            <a:extLst>
              <a:ext uri="{FF2B5EF4-FFF2-40B4-BE49-F238E27FC236}">
                <a16:creationId xmlns:a16="http://schemas.microsoft.com/office/drawing/2014/main" id="{B52B7134-113C-4E3A-A407-CBD205BDA3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0733" y="4442097"/>
            <a:ext cx="2091267" cy="2415903"/>
          </a:xfrm>
          <a:prstGeom prst="round2SameRect">
            <a:avLst>
              <a:gd name="adj1" fmla="val 50000"/>
              <a:gd name="adj2" fmla="val 0"/>
            </a:avLst>
          </a:prstGeom>
        </p:spPr>
      </p:pic>
    </p:spTree>
    <p:extLst>
      <p:ext uri="{BB962C8B-B14F-4D97-AF65-F5344CB8AC3E}">
        <p14:creationId xmlns:p14="http://schemas.microsoft.com/office/powerpoint/2010/main" val="3612593228"/>
      </p:ext>
    </p:extLst>
  </p:cSld>
  <p:clrMapOvr>
    <a:masterClrMapping/>
  </p:clrMapOvr>
  <p:transition/>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53173" name="Group 21"/>
          <p:cNvGraphicFramePr>
            <a:graphicFrameLocks noGrp="1"/>
          </p:cNvGraphicFramePr>
          <p:nvPr/>
        </p:nvGraphicFramePr>
        <p:xfrm>
          <a:off x="0" y="135467"/>
          <a:ext cx="12192000" cy="6165088"/>
        </p:xfrm>
        <a:graphic>
          <a:graphicData uri="http://schemas.openxmlformats.org/drawingml/2006/table">
            <a:tbl>
              <a:tblPr/>
              <a:tblGrid>
                <a:gridCol w="8093848">
                  <a:extLst>
                    <a:ext uri="{9D8B030D-6E8A-4147-A177-3AD203B41FA5}">
                      <a16:colId xmlns:a16="http://schemas.microsoft.com/office/drawing/2014/main" val="20000"/>
                    </a:ext>
                  </a:extLst>
                </a:gridCol>
                <a:gridCol w="4098152">
                  <a:extLst>
                    <a:ext uri="{9D8B030D-6E8A-4147-A177-3AD203B41FA5}">
                      <a16:colId xmlns:a16="http://schemas.microsoft.com/office/drawing/2014/main" val="20001"/>
                    </a:ext>
                  </a:extLst>
                </a:gridCol>
              </a:tblGrid>
              <a:tr h="27086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3200" kern="1200" baseline="0" dirty="0">
                          <a:solidFill>
                            <a:schemeClr val="tx1"/>
                          </a:solidFill>
                          <a:latin typeface="+mn-lt"/>
                          <a:ea typeface="+mn-ea"/>
                          <a:cs typeface="+mn-cs"/>
                        </a:rPr>
                        <a:t>Et louons et rendons gloire</a:t>
                      </a:r>
                    </a:p>
                    <a:p>
                      <a:pPr marL="0" marR="0" lvl="0" indent="0" algn="ctr" defTabSz="914400" rtl="0" eaLnBrk="1" fontAlgn="base" latinLnBrk="0" hangingPunct="1">
                        <a:lnSpc>
                          <a:spcPct val="100000"/>
                        </a:lnSpc>
                        <a:spcBef>
                          <a:spcPct val="20000"/>
                        </a:spcBef>
                        <a:spcAft>
                          <a:spcPct val="0"/>
                        </a:spcAft>
                        <a:buClrTx/>
                        <a:buSzTx/>
                        <a:buFontTx/>
                        <a:buNone/>
                        <a:tabLst/>
                      </a:pPr>
                      <a:r>
                        <a:rPr lang="fr-FR" sz="3200" kern="1200" baseline="0" dirty="0">
                          <a:solidFill>
                            <a:schemeClr val="tx1"/>
                          </a:solidFill>
                          <a:latin typeface="+mn-lt"/>
                          <a:ea typeface="+mn-ea"/>
                          <a:cs typeface="+mn-cs"/>
                        </a:rPr>
                        <a:t>A la Sainte Trinité </a:t>
                      </a:r>
                    </a:p>
                    <a:p>
                      <a:pPr marL="0" marR="0" lvl="0" indent="0" algn="ctr" defTabSz="914400" rtl="0" eaLnBrk="1" fontAlgn="base" latinLnBrk="0" hangingPunct="1">
                        <a:lnSpc>
                          <a:spcPct val="100000"/>
                        </a:lnSpc>
                        <a:spcBef>
                          <a:spcPct val="20000"/>
                        </a:spcBef>
                        <a:spcAft>
                          <a:spcPct val="0"/>
                        </a:spcAft>
                        <a:buClrTx/>
                        <a:buSzTx/>
                        <a:buFontTx/>
                        <a:buNone/>
                        <a:tabLst/>
                      </a:pPr>
                      <a:r>
                        <a:rPr lang="fr-FR" sz="3200" kern="1200" baseline="0" dirty="0">
                          <a:solidFill>
                            <a:schemeClr val="tx1"/>
                          </a:solidFill>
                          <a:latin typeface="+mn-lt"/>
                          <a:ea typeface="+mn-ea"/>
                          <a:cs typeface="+mn-cs"/>
                        </a:rPr>
                        <a:t>Elle qui est consubstantielle </a:t>
                      </a:r>
                    </a:p>
                    <a:p>
                      <a:pPr marL="0" marR="0" lvl="0" indent="0" algn="ctr" defTabSz="914400" rtl="0" eaLnBrk="1" fontAlgn="base" latinLnBrk="0" hangingPunct="1">
                        <a:lnSpc>
                          <a:spcPct val="100000"/>
                        </a:lnSpc>
                        <a:spcBef>
                          <a:spcPct val="20000"/>
                        </a:spcBef>
                        <a:spcAft>
                          <a:spcPct val="0"/>
                        </a:spcAft>
                        <a:buClrTx/>
                        <a:buSzTx/>
                        <a:buFontTx/>
                        <a:buNone/>
                        <a:tabLst/>
                      </a:pPr>
                      <a:r>
                        <a:rPr lang="fr-FR" sz="3200" kern="1200" baseline="0" dirty="0">
                          <a:solidFill>
                            <a:schemeClr val="tx1"/>
                          </a:solidFill>
                          <a:latin typeface="+mn-lt"/>
                          <a:ea typeface="+mn-ea"/>
                          <a:cs typeface="+mn-cs"/>
                        </a:rPr>
                        <a:t>Et qui dure à tout jamais</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فلنسبح ونمجد</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ونسجد للثالوث</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القدوس </a:t>
                      </a:r>
                      <a:r>
                        <a:rPr kumimoji="0" lang="ar-EG" sz="3700" b="0" i="0" u="none" strike="noStrike" cap="none" normalizeH="0" baseline="0" dirty="0" err="1">
                          <a:ln>
                            <a:noFill/>
                          </a:ln>
                          <a:solidFill>
                            <a:schemeClr val="tx1"/>
                          </a:solidFill>
                          <a:effectLst/>
                          <a:latin typeface="Arial" charset="0"/>
                          <a:cs typeface="Arial" charset="0"/>
                        </a:rPr>
                        <a:t>المساوى</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الدائم الى الأبد.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Marenhwc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n~ten</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w~ou</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n~tenouwst</a:t>
                      </a:r>
                      <a:r>
                        <a:rPr kumimoji="0" lang="en-US" sz="4800" b="0" i="0" u="none" strike="noStrike" cap="none" normalizeH="0" baseline="0" dirty="0">
                          <a:ln>
                            <a:noFill/>
                          </a:ln>
                          <a:solidFill>
                            <a:srgbClr val="FFFF00"/>
                          </a:solidFill>
                          <a:effectLst/>
                          <a:latin typeface="Coptic1" pitchFamily="2" charset="0"/>
                          <a:cs typeface="Arial" charset="0"/>
                        </a:rPr>
                        <a:t> n~]</a:t>
                      </a:r>
                      <a:r>
                        <a:rPr kumimoji="0" lang="en-US" sz="4800" b="0" i="0" u="none" strike="noStrike" cap="none" normalizeH="0" baseline="0" dirty="0" err="1">
                          <a:ln>
                            <a:noFill/>
                          </a:ln>
                          <a:solidFill>
                            <a:srgbClr val="FFFF00"/>
                          </a:solidFill>
                          <a:effectLst/>
                          <a:latin typeface="Coptic1" pitchFamily="2" charset="0"/>
                          <a:cs typeface="Arial" charset="0"/>
                        </a:rPr>
                        <a:t>T~riac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E~youab</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etoi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n~o~mooucioc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eym</a:t>
                      </a:r>
                      <a:r>
                        <a:rPr kumimoji="0" lang="en-US" sz="4800" b="0" i="0" u="none" strike="noStrike" cap="none" normalizeH="0" baseline="0" dirty="0">
                          <a:ln>
                            <a:noFill/>
                          </a:ln>
                          <a:solidFill>
                            <a:srgbClr val="FFFF00"/>
                          </a:solidFill>
                          <a:effectLst/>
                          <a:latin typeface="Coptic1" pitchFamily="2" charset="0"/>
                          <a:cs typeface="Arial" charset="0"/>
                        </a:rPr>
                        <a:t>/n </a:t>
                      </a:r>
                      <a:r>
                        <a:rPr kumimoji="0" lang="en-US" sz="4800" b="0" i="0" u="none" strike="noStrike" cap="none" normalizeH="0" baseline="0" dirty="0" err="1">
                          <a:ln>
                            <a:noFill/>
                          </a:ln>
                          <a:solidFill>
                            <a:srgbClr val="FFFF00"/>
                          </a:solidFill>
                          <a:effectLst/>
                          <a:latin typeface="Coptic1" pitchFamily="2" charset="0"/>
                          <a:cs typeface="Arial" charset="0"/>
                        </a:rPr>
                        <a:t>e~bol</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sa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e~neh</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pièce&#10;&#10;Description générée automatiquement">
            <a:extLst>
              <a:ext uri="{FF2B5EF4-FFF2-40B4-BE49-F238E27FC236}">
                <a16:creationId xmlns:a16="http://schemas.microsoft.com/office/drawing/2014/main" id="{52163982-D8FE-45EA-8886-DEC27B8EDB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0733" y="4442097"/>
            <a:ext cx="2091267" cy="2415903"/>
          </a:xfrm>
          <a:prstGeom prst="round2SameRect">
            <a:avLst>
              <a:gd name="adj1" fmla="val 50000"/>
              <a:gd name="adj2" fmla="val 0"/>
            </a:avLst>
          </a:prstGeom>
        </p:spPr>
      </p:pic>
    </p:spTree>
    <p:extLst>
      <p:ext uri="{BB962C8B-B14F-4D97-AF65-F5344CB8AC3E}">
        <p14:creationId xmlns:p14="http://schemas.microsoft.com/office/powerpoint/2010/main" val="4039605865"/>
      </p:ext>
    </p:extLst>
  </p:cSld>
  <p:clrMapOvr>
    <a:masterClrMapping/>
  </p:clrMapOvr>
  <p:transition/>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6">
            <a:hlinkClick r:id="rId3" action="ppaction://hlinksldjump" highlightClick="1"/>
            <a:extLst>
              <a:ext uri="{FF2B5EF4-FFF2-40B4-BE49-F238E27FC236}">
                <a16:creationId xmlns:a16="http://schemas.microsoft.com/office/drawing/2014/main" id="{73EA20C3-61B0-B651-0C90-9858D5CE7363}"/>
              </a:ext>
            </a:extLst>
          </p:cNvPr>
          <p:cNvSpPr>
            <a:spLocks noChangeArrowheads="1"/>
          </p:cNvSpPr>
          <p:nvPr/>
        </p:nvSpPr>
        <p:spPr bwMode="auto">
          <a:xfrm>
            <a:off x="10363200" y="6434138"/>
            <a:ext cx="1828800" cy="423863"/>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graphicFrame>
        <p:nvGraphicFramePr>
          <p:cNvPr id="5" name="Group 23">
            <a:extLst>
              <a:ext uri="{FF2B5EF4-FFF2-40B4-BE49-F238E27FC236}">
                <a16:creationId xmlns:a16="http://schemas.microsoft.com/office/drawing/2014/main" id="{E71F15E3-ECFF-BC62-AA41-D050CAA22D30}"/>
              </a:ext>
            </a:extLst>
          </p:cNvPr>
          <p:cNvGraphicFramePr>
            <a:graphicFrameLocks noGrp="1"/>
          </p:cNvGraphicFramePr>
          <p:nvPr/>
        </p:nvGraphicFramePr>
        <p:xfrm>
          <a:off x="0" y="177800"/>
          <a:ext cx="12192000" cy="5664200"/>
        </p:xfrm>
        <a:graphic>
          <a:graphicData uri="http://schemas.openxmlformats.org/drawingml/2006/table">
            <a:tbl>
              <a:tblPr/>
              <a:tblGrid>
                <a:gridCol w="7676445">
                  <a:extLst>
                    <a:ext uri="{9D8B030D-6E8A-4147-A177-3AD203B41FA5}">
                      <a16:colId xmlns:a16="http://schemas.microsoft.com/office/drawing/2014/main" val="20000"/>
                    </a:ext>
                  </a:extLst>
                </a:gridCol>
                <a:gridCol w="4515555">
                  <a:extLst>
                    <a:ext uri="{9D8B030D-6E8A-4147-A177-3AD203B41FA5}">
                      <a16:colId xmlns:a16="http://schemas.microsoft.com/office/drawing/2014/main" val="20001"/>
                    </a:ext>
                  </a:extLst>
                </a:gridCol>
              </a:tblGrid>
              <a:tr h="2622839">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lang="fr-FR" sz="3200" kern="1200" baseline="0" dirty="0">
                          <a:solidFill>
                            <a:schemeClr val="tx1"/>
                          </a:solidFill>
                          <a:latin typeface="+mn-lt"/>
                          <a:ea typeface="+mn-ea"/>
                          <a:cs typeface="+mn-cs"/>
                        </a:rPr>
                        <a:t>Intercède pour nous tous</a:t>
                      </a:r>
                    </a:p>
                    <a:p>
                      <a:pPr marL="0" marR="0" lvl="0" indent="0" algn="ctr" defTabSz="914400" rtl="0" eaLnBrk="1" fontAlgn="base" latinLnBrk="0" hangingPunct="1">
                        <a:lnSpc>
                          <a:spcPct val="80000"/>
                        </a:lnSpc>
                        <a:spcBef>
                          <a:spcPct val="20000"/>
                        </a:spcBef>
                        <a:spcAft>
                          <a:spcPct val="0"/>
                        </a:spcAft>
                        <a:buClrTx/>
                        <a:buSzTx/>
                        <a:buFontTx/>
                        <a:buNone/>
                        <a:tabLst/>
                      </a:pPr>
                      <a:r>
                        <a:rPr lang="fr-FR" sz="3200" kern="1200" baseline="0" dirty="0">
                          <a:solidFill>
                            <a:schemeClr val="tx1"/>
                          </a:solidFill>
                          <a:latin typeface="+mn-lt"/>
                          <a:ea typeface="+mn-ea"/>
                          <a:cs typeface="+mn-cs"/>
                        </a:rPr>
                        <a:t>Ô archange pur Michel </a:t>
                      </a:r>
                    </a:p>
                    <a:p>
                      <a:pPr marL="0" marR="0" lvl="0" indent="0" algn="ctr" defTabSz="914400" rtl="0" eaLnBrk="1" fontAlgn="base" latinLnBrk="0" hangingPunct="1">
                        <a:lnSpc>
                          <a:spcPct val="80000"/>
                        </a:lnSpc>
                        <a:spcBef>
                          <a:spcPct val="20000"/>
                        </a:spcBef>
                        <a:spcAft>
                          <a:spcPct val="0"/>
                        </a:spcAft>
                        <a:buClrTx/>
                        <a:buSzTx/>
                        <a:buFontTx/>
                        <a:buNone/>
                        <a:tabLst/>
                      </a:pPr>
                      <a:r>
                        <a:rPr lang="fr-FR" sz="3200" kern="1200" baseline="0" dirty="0">
                          <a:solidFill>
                            <a:schemeClr val="tx1"/>
                          </a:solidFill>
                          <a:latin typeface="+mn-lt"/>
                          <a:ea typeface="+mn-ea"/>
                          <a:cs typeface="+mn-cs"/>
                        </a:rPr>
                        <a:t>Ô toi le chef des célestes </a:t>
                      </a:r>
                    </a:p>
                    <a:p>
                      <a:pPr marL="0" marR="0" lvl="0" indent="0" algn="ctr" defTabSz="914400" rtl="0" eaLnBrk="1" fontAlgn="base" latinLnBrk="0" hangingPunct="1">
                        <a:lnSpc>
                          <a:spcPct val="80000"/>
                        </a:lnSpc>
                        <a:spcBef>
                          <a:spcPct val="20000"/>
                        </a:spcBef>
                        <a:spcAft>
                          <a:spcPct val="0"/>
                        </a:spcAft>
                        <a:buClrTx/>
                        <a:buSzTx/>
                        <a:buFontTx/>
                        <a:buNone/>
                        <a:tabLst/>
                      </a:pPr>
                      <a:r>
                        <a:rPr lang="fr-FR" sz="3200" kern="1200" baseline="0" dirty="0">
                          <a:solidFill>
                            <a:schemeClr val="tx1"/>
                          </a:solidFill>
                          <a:latin typeface="+mn-lt"/>
                          <a:ea typeface="+mn-ea"/>
                          <a:cs typeface="+mn-cs"/>
                        </a:rPr>
                        <a:t>Pour qu’Il nous pardonne nos péchés</a:t>
                      </a:r>
                      <a:endParaRPr kumimoji="0" lang="en-US" sz="4300" b="0" i="0" u="none" strike="noStrike" cap="none" normalizeH="0" baseline="0" dirty="0">
                        <a:ln>
                          <a:noFill/>
                        </a:ln>
                        <a:solidFill>
                          <a:schemeClr val="tx1"/>
                        </a:solidFill>
                        <a:effectLst/>
                        <a:latin typeface="Coptic1" pitchFamily="2"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90000"/>
                        </a:lnSpc>
                        <a:spcBef>
                          <a:spcPct val="20000"/>
                        </a:spcBef>
                        <a:spcAft>
                          <a:spcPct val="0"/>
                        </a:spcAft>
                        <a:buClrTx/>
                        <a:buSzTx/>
                        <a:buFontTx/>
                        <a:buNone/>
                        <a:tabLst/>
                      </a:pPr>
                      <a:r>
                        <a:rPr kumimoji="0" lang="ar-SA" sz="3700" b="0" i="0" u="none" strike="noStrike" cap="none" normalizeH="0" baseline="0" dirty="0" err="1">
                          <a:ln>
                            <a:noFill/>
                          </a:ln>
                          <a:solidFill>
                            <a:schemeClr val="tx1"/>
                          </a:solidFill>
                          <a:effectLst/>
                          <a:latin typeface="Arial" charset="0"/>
                          <a:cs typeface="Arial" charset="0"/>
                        </a:rPr>
                        <a:t>إشفع</a:t>
                      </a:r>
                      <a:r>
                        <a:rPr kumimoji="0" lang="ar-SA" sz="3700" b="0" i="0" u="none" strike="noStrike" cap="none" normalizeH="0" baseline="0" dirty="0">
                          <a:ln>
                            <a:noFill/>
                          </a:ln>
                          <a:solidFill>
                            <a:schemeClr val="tx1"/>
                          </a:solidFill>
                          <a:effectLst/>
                          <a:latin typeface="Arial" charset="0"/>
                          <a:cs typeface="Arial" charset="0"/>
                        </a:rPr>
                        <a:t> فينا</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9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يَا </a:t>
                      </a:r>
                      <a:r>
                        <a:rPr kumimoji="0" lang="ar-EG" sz="3700" b="0" i="0" u="none" strike="noStrike" cap="none" normalizeH="0" baseline="0" dirty="0">
                          <a:ln>
                            <a:noFill/>
                          </a:ln>
                          <a:solidFill>
                            <a:schemeClr val="tx1"/>
                          </a:solidFill>
                          <a:effectLst/>
                          <a:latin typeface="Arial" charset="0"/>
                          <a:cs typeface="Arial" charset="0"/>
                        </a:rPr>
                        <a:t>رئيس الملائكة المقدس</a:t>
                      </a:r>
                    </a:p>
                    <a:p>
                      <a:pPr marL="0" marR="0" lvl="0" indent="0" algn="ctr" defTabSz="914400" rtl="1" eaLnBrk="1" fontAlgn="base" latinLnBrk="0" hangingPunct="1">
                        <a:lnSpc>
                          <a:spcPct val="9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م</a:t>
                      </a:r>
                      <a:r>
                        <a:rPr kumimoji="0" lang="ar-EG" sz="3700" b="0" i="0" u="none" strike="noStrike" cap="none" normalizeH="0" baseline="0" dirty="0" err="1">
                          <a:ln>
                            <a:noFill/>
                          </a:ln>
                          <a:solidFill>
                            <a:schemeClr val="tx1"/>
                          </a:solidFill>
                          <a:effectLst/>
                          <a:latin typeface="Arial" charset="0"/>
                          <a:cs typeface="Arial" charset="0"/>
                        </a:rPr>
                        <a:t>يخائيل</a:t>
                      </a:r>
                      <a:r>
                        <a:rPr kumimoji="0" lang="ar-EG" sz="3700" b="0" i="0" u="none" strike="noStrike" cap="none" normalizeH="0" baseline="0" dirty="0">
                          <a:ln>
                            <a:noFill/>
                          </a:ln>
                          <a:solidFill>
                            <a:schemeClr val="tx1"/>
                          </a:solidFill>
                          <a:effectLst/>
                          <a:latin typeface="Arial" charset="0"/>
                          <a:cs typeface="Arial" charset="0"/>
                        </a:rPr>
                        <a:t> رئيس </a:t>
                      </a:r>
                      <a:r>
                        <a:rPr kumimoji="0" lang="ar-EG" sz="3700" b="0" i="0" u="none" strike="noStrike" cap="none" normalizeH="0" baseline="0" dirty="0" err="1">
                          <a:ln>
                            <a:noFill/>
                          </a:ln>
                          <a:solidFill>
                            <a:schemeClr val="tx1"/>
                          </a:solidFill>
                          <a:effectLst/>
                          <a:latin typeface="Arial" charset="0"/>
                          <a:cs typeface="Arial" charset="0"/>
                        </a:rPr>
                        <a:t>السمائيين</a:t>
                      </a:r>
                      <a:r>
                        <a:rPr kumimoji="0" lang="ar-SA" sz="3700" b="0" i="0" u="none" strike="noStrike" cap="none" normalizeH="0" baseline="0" dirty="0">
                          <a:ln>
                            <a:noFill/>
                          </a:ln>
                          <a:solidFill>
                            <a:schemeClr val="tx1"/>
                          </a:solidFill>
                          <a:effectLst/>
                          <a:latin typeface="Arial" charset="0"/>
                          <a:cs typeface="Arial" charset="0"/>
                        </a:rPr>
                        <a:t>، </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9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ليغفر لنا خطايانا.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041361">
                <a:tc gridSpan="2">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A~rip~recbeuin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e~h~r</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e~jwn</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w~ </a:t>
                      </a:r>
                      <a:r>
                        <a:rPr kumimoji="0" lang="en-US" sz="4800" b="0" i="0" u="none" strike="noStrike" cap="none" normalizeH="0" baseline="0" dirty="0" err="1">
                          <a:ln>
                            <a:noFill/>
                          </a:ln>
                          <a:solidFill>
                            <a:srgbClr val="FFFF00"/>
                          </a:solidFill>
                          <a:effectLst/>
                          <a:latin typeface="Coptic1" pitchFamily="2" charset="0"/>
                          <a:cs typeface="Arial" charset="0"/>
                        </a:rPr>
                        <a:t>piar</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aggeloc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e~youab</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Mi,a</a:t>
                      </a:r>
                      <a:r>
                        <a:rPr kumimoji="0" lang="en-US" sz="4800" b="0" i="0" u="none" strike="noStrike" cap="none" normalizeH="0" baseline="0" dirty="0">
                          <a:ln>
                            <a:noFill/>
                          </a:ln>
                          <a:solidFill>
                            <a:srgbClr val="FFFF00"/>
                          </a:solidFill>
                          <a:effectLst/>
                          <a:latin typeface="Coptic1" pitchFamily="2" charset="0"/>
                          <a:cs typeface="Arial" charset="0"/>
                        </a:rPr>
                        <a:t>/l </a:t>
                      </a:r>
                      <a:r>
                        <a:rPr kumimoji="0" lang="en-US" sz="4800" b="0" i="0" u="none" strike="noStrike" cap="none" normalizeH="0" baseline="0" dirty="0" err="1">
                          <a:ln>
                            <a:noFill/>
                          </a:ln>
                          <a:solidFill>
                            <a:srgbClr val="FFFF00"/>
                          </a:solidFill>
                          <a:effectLst/>
                          <a:latin typeface="Coptic1" pitchFamily="2" charset="0"/>
                          <a:cs typeface="Arial" charset="0"/>
                        </a:rPr>
                        <a:t>p~ar,wn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n~naniv</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oui</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n~tef,a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nennobi</a:t>
                      </a:r>
                      <a:r>
                        <a:rPr kumimoji="0" lang="en-US" sz="4800" b="0" i="0" u="none" strike="noStrike" cap="none" normalizeH="0" baseline="0" dirty="0">
                          <a:ln>
                            <a:noFill/>
                          </a:ln>
                          <a:solidFill>
                            <a:srgbClr val="FFFF00"/>
                          </a:solidFill>
                          <a:effectLst/>
                          <a:latin typeface="Coptic1" pitchFamily="2" charset="0"/>
                          <a:cs typeface="Arial" charset="0"/>
                        </a:rPr>
                        <a:t> nan </a:t>
                      </a:r>
                      <a:r>
                        <a:rPr kumimoji="0" lang="en-US" sz="4800" b="0" i="0" u="none" strike="noStrike" cap="none" normalizeH="0" baseline="0" dirty="0" err="1">
                          <a:ln>
                            <a:noFill/>
                          </a:ln>
                          <a:solidFill>
                            <a:srgbClr val="FFFF00"/>
                          </a:solidFill>
                          <a:effectLst/>
                          <a:latin typeface="Coptic1" pitchFamily="2" charset="0"/>
                          <a:cs typeface="Arial" charset="0"/>
                        </a:rPr>
                        <a:t>e~bol</a:t>
                      </a:r>
                      <a:r>
                        <a:rPr kumimoji="0" lang="en-US" sz="4800" b="0" i="0" u="none" strike="noStrike" cap="none" normalizeH="0" baseline="0" dirty="0">
                          <a:ln>
                            <a:noFill/>
                          </a:ln>
                          <a:solidFill>
                            <a:srgbClr val="FFFF00"/>
                          </a:solidFill>
                          <a:effectLst/>
                          <a:latin typeface="Coptic1" pitchFamily="2" charset="0"/>
                          <a:cs typeface="Arial" charset="0"/>
                        </a:rPr>
                        <a:t>. </a:t>
                      </a:r>
                      <a:endParaRPr kumimoji="0" lang="en-US" sz="4800" b="0" i="1" u="none" strike="noStrike" cap="none" normalizeH="0" baseline="0" dirty="0">
                        <a:ln>
                          <a:noFill/>
                        </a:ln>
                        <a:solidFill>
                          <a:srgbClr val="FFFF00"/>
                        </a:solidFill>
                        <a:effectLst/>
                        <a:latin typeface="Arial"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6" name="Image 5" descr="Une image contenant pièce&#10;&#10;Description générée automatiquement">
            <a:extLst>
              <a:ext uri="{FF2B5EF4-FFF2-40B4-BE49-F238E27FC236}">
                <a16:creationId xmlns:a16="http://schemas.microsoft.com/office/drawing/2014/main" id="{D14FFA1C-102E-EC9B-1142-9821526C30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3933" y="3317907"/>
            <a:ext cx="1888067" cy="2181159"/>
          </a:xfrm>
          <a:prstGeom prst="round2SameRect">
            <a:avLst>
              <a:gd name="adj1" fmla="val 50000"/>
              <a:gd name="adj2" fmla="val 0"/>
            </a:avLst>
          </a:prstGeom>
        </p:spPr>
      </p:pic>
      <p:sp>
        <p:nvSpPr>
          <p:cNvPr id="7" name="AutoShape 15">
            <a:hlinkClick r:id="rId5" action="ppaction://hlinksldjump" highlightClick="1"/>
            <a:extLst>
              <a:ext uri="{FF2B5EF4-FFF2-40B4-BE49-F238E27FC236}">
                <a16:creationId xmlns:a16="http://schemas.microsoft.com/office/drawing/2014/main" id="{AAB66DBF-D751-BB68-24A1-DAA231DC054E}"/>
              </a:ext>
            </a:extLst>
          </p:cNvPr>
          <p:cNvSpPr>
            <a:spLocks noChangeArrowheads="1"/>
          </p:cNvSpPr>
          <p:nvPr/>
        </p:nvSpPr>
        <p:spPr bwMode="auto">
          <a:xfrm>
            <a:off x="0" y="6192773"/>
            <a:ext cx="2377872"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 </a:t>
            </a:r>
            <a:r>
              <a:rPr lang="en-CA" sz="2133" dirty="0" err="1">
                <a:solidFill>
                  <a:srgbClr val="FFFFFF"/>
                </a:solidFill>
                <a:latin typeface="Arial" charset="0"/>
                <a:cs typeface="Arial" charset="0"/>
              </a:rPr>
              <a:t>pape</a:t>
            </a:r>
            <a:r>
              <a:rPr lang="en-CA" sz="2133" dirty="0">
                <a:solidFill>
                  <a:srgbClr val="FFFFFF"/>
                </a:solidFill>
                <a:latin typeface="Arial" charset="0"/>
                <a:cs typeface="Arial" charset="0"/>
              </a:rPr>
              <a:t> / </a:t>
            </a:r>
            <a:r>
              <a:rPr lang="en-CA" sz="2133" dirty="0" err="1">
                <a:solidFill>
                  <a:srgbClr val="FFFFFF"/>
                </a:solidFill>
                <a:latin typeface="Arial" charset="0"/>
                <a:cs typeface="Arial" charset="0"/>
              </a:rPr>
              <a:t>l’évêque</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البابا / الأسقف</a:t>
            </a:r>
            <a:endParaRPr lang="en-CA" sz="2133" dirty="0">
              <a:solidFill>
                <a:srgbClr val="FFFFFF"/>
              </a:solidFill>
              <a:latin typeface="Arial" charset="0"/>
              <a:cs typeface="Arial" charset="0"/>
            </a:endParaRPr>
          </a:p>
        </p:txBody>
      </p:sp>
      <p:sp>
        <p:nvSpPr>
          <p:cNvPr id="8" name="AutoShape 36">
            <a:hlinkClick r:id="rId6" action="ppaction://hlinksldjump" highlightClick="1"/>
            <a:extLst>
              <a:ext uri="{FF2B5EF4-FFF2-40B4-BE49-F238E27FC236}">
                <a16:creationId xmlns:a16="http://schemas.microsoft.com/office/drawing/2014/main" id="{CD7F8274-1987-072B-3A71-CA979B4E6CFB}"/>
              </a:ext>
            </a:extLst>
          </p:cNvPr>
          <p:cNvSpPr>
            <a:spLocks noChangeArrowheads="1"/>
          </p:cNvSpPr>
          <p:nvPr/>
        </p:nvSpPr>
        <p:spPr bwMode="auto">
          <a:xfrm>
            <a:off x="0" y="5445224"/>
            <a:ext cx="2032000" cy="665227"/>
          </a:xfrm>
          <a:prstGeom prst="actionButtonBlank">
            <a:avLst/>
          </a:prstGeom>
          <a:solidFill>
            <a:srgbClr val="3333CC"/>
          </a:solidFill>
          <a:ln w="3175">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133" b="1" dirty="0">
                <a:solidFill>
                  <a:srgbClr val="FFFFFF"/>
                </a:solidFill>
                <a:latin typeface="Arial" charset="0"/>
                <a:cs typeface="Arial" charset="0"/>
              </a:rPr>
              <a:t>الختام</a:t>
            </a:r>
            <a:endParaRPr lang="en-CA" sz="2133" b="1" dirty="0">
              <a:solidFill>
                <a:srgbClr val="FFFFFF"/>
              </a:solidFill>
              <a:latin typeface="Arial" charset="0"/>
              <a:cs typeface="Arial" charset="0"/>
            </a:endParaRPr>
          </a:p>
        </p:txBody>
      </p:sp>
      <p:sp>
        <p:nvSpPr>
          <p:cNvPr id="9" name="AutoShape 15">
            <a:hlinkClick r:id="rId7" action="ppaction://hlinksldjump" highlightClick="1"/>
            <a:extLst>
              <a:ext uri="{FF2B5EF4-FFF2-40B4-BE49-F238E27FC236}">
                <a16:creationId xmlns:a16="http://schemas.microsoft.com/office/drawing/2014/main" id="{21B05AA0-AF0E-DC84-F599-CD2BECDAFA7C}"/>
              </a:ext>
            </a:extLst>
          </p:cNvPr>
          <p:cNvSpPr>
            <a:spLocks noChangeArrowheads="1"/>
          </p:cNvSpPr>
          <p:nvPr/>
        </p:nvSpPr>
        <p:spPr bwMode="auto">
          <a:xfrm>
            <a:off x="3889459" y="6189140"/>
            <a:ext cx="1865416"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Les </a:t>
            </a:r>
            <a:r>
              <a:rPr lang="en-CA" sz="2133" dirty="0" err="1">
                <a:solidFill>
                  <a:srgbClr val="FFFFFF"/>
                </a:solidFill>
                <a:latin typeface="Arial" charset="0"/>
                <a:cs typeface="Arial" charset="0"/>
              </a:rPr>
              <a:t>Apôtres</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الرسل</a:t>
            </a:r>
            <a:endParaRPr lang="en-CA" sz="2133" dirty="0">
              <a:solidFill>
                <a:srgbClr val="FFFFFF"/>
              </a:solidFill>
              <a:latin typeface="Arial" charset="0"/>
              <a:cs typeface="Arial" charset="0"/>
            </a:endParaRPr>
          </a:p>
        </p:txBody>
      </p:sp>
      <p:sp>
        <p:nvSpPr>
          <p:cNvPr id="10" name="AutoShape 15">
            <a:hlinkClick r:id="rId8" action="ppaction://hlinksldjump" highlightClick="1"/>
            <a:extLst>
              <a:ext uri="{FF2B5EF4-FFF2-40B4-BE49-F238E27FC236}">
                <a16:creationId xmlns:a16="http://schemas.microsoft.com/office/drawing/2014/main" id="{109E675A-B0D3-AF08-EE95-0018AD19B167}"/>
              </a:ext>
            </a:extLst>
          </p:cNvPr>
          <p:cNvSpPr>
            <a:spLocks noChangeArrowheads="1"/>
          </p:cNvSpPr>
          <p:nvPr/>
        </p:nvSpPr>
        <p:spPr bwMode="auto">
          <a:xfrm>
            <a:off x="5808820" y="6189140"/>
            <a:ext cx="1865416"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St. Marc</a:t>
            </a:r>
          </a:p>
          <a:p>
            <a:pPr algn="ctr" defTabSz="1219170" rtl="1" fontAlgn="base">
              <a:spcAft>
                <a:spcPct val="0"/>
              </a:spcAft>
              <a:defRPr/>
            </a:pPr>
            <a:r>
              <a:rPr lang="ar-EG" sz="2133" dirty="0">
                <a:solidFill>
                  <a:srgbClr val="FFFFFF"/>
                </a:solidFill>
                <a:latin typeface="Arial"/>
                <a:cs typeface="Arial"/>
              </a:rPr>
              <a:t>القديس مارمرقس</a:t>
            </a:r>
            <a:endParaRPr lang="en-CA" sz="2133" dirty="0">
              <a:solidFill>
                <a:srgbClr val="FFFFFF"/>
              </a:solidFill>
              <a:latin typeface="Arial" charset="0"/>
              <a:cs typeface="Arial" charset="0"/>
            </a:endParaRPr>
          </a:p>
        </p:txBody>
      </p:sp>
      <p:sp>
        <p:nvSpPr>
          <p:cNvPr id="11" name="AutoShape 15">
            <a:hlinkClick r:id="rId9" action="ppaction://hlinksldjump" highlightClick="1"/>
            <a:extLst>
              <a:ext uri="{FF2B5EF4-FFF2-40B4-BE49-F238E27FC236}">
                <a16:creationId xmlns:a16="http://schemas.microsoft.com/office/drawing/2014/main" id="{CE6363AE-F5C6-2E64-BA16-A34DE17EB582}"/>
              </a:ext>
            </a:extLst>
          </p:cNvPr>
          <p:cNvSpPr>
            <a:spLocks noChangeArrowheads="1"/>
          </p:cNvSpPr>
          <p:nvPr/>
        </p:nvSpPr>
        <p:spPr bwMode="auto">
          <a:xfrm>
            <a:off x="7728181" y="6192613"/>
            <a:ext cx="2377872"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err="1">
                <a:solidFill>
                  <a:srgbClr val="FFFFFF"/>
                </a:solidFill>
                <a:latin typeface="Arial" charset="0"/>
                <a:cs typeface="Arial" charset="0"/>
              </a:rPr>
              <a:t>Sts</a:t>
            </a:r>
            <a:r>
              <a:rPr lang="en-CA" sz="2133" dirty="0">
                <a:solidFill>
                  <a:srgbClr val="FFFFFF"/>
                </a:solidFill>
                <a:latin typeface="Arial" charset="0"/>
                <a:cs typeface="Arial" charset="0"/>
              </a:rPr>
              <a:t>. Antoine &amp; Paul</a:t>
            </a:r>
          </a:p>
          <a:p>
            <a:pPr algn="ctr" defTabSz="1219170" rtl="1" fontAlgn="base">
              <a:spcAft>
                <a:spcPct val="0"/>
              </a:spcAft>
              <a:defRPr/>
            </a:pPr>
            <a:r>
              <a:rPr lang="ar-EG" sz="2133" dirty="0">
                <a:solidFill>
                  <a:srgbClr val="FFFFFF"/>
                </a:solidFill>
                <a:latin typeface="Arial"/>
                <a:cs typeface="Arial"/>
              </a:rPr>
              <a:t>القديسين انطونيوس وبولا</a:t>
            </a:r>
            <a:endParaRPr lang="en-CA" sz="2133" dirty="0">
              <a:solidFill>
                <a:srgbClr val="FFFFFF"/>
              </a:solidFill>
              <a:latin typeface="Arial" charset="0"/>
              <a:cs typeface="Arial" charset="0"/>
            </a:endParaRPr>
          </a:p>
        </p:txBody>
      </p:sp>
      <p:sp>
        <p:nvSpPr>
          <p:cNvPr id="2" name="AutoShape 15">
            <a:hlinkClick r:id="rId10" action="ppaction://hlinksldjump" highlightClick="1"/>
            <a:extLst>
              <a:ext uri="{FF2B5EF4-FFF2-40B4-BE49-F238E27FC236}">
                <a16:creationId xmlns:a16="http://schemas.microsoft.com/office/drawing/2014/main" id="{957B6071-F267-0BC2-92D7-E144C95273DB}"/>
              </a:ext>
            </a:extLst>
          </p:cNvPr>
          <p:cNvSpPr>
            <a:spLocks noChangeArrowheads="1"/>
          </p:cNvSpPr>
          <p:nvPr/>
        </p:nvSpPr>
        <p:spPr bwMode="auto">
          <a:xfrm>
            <a:off x="9814128" y="5499066"/>
            <a:ext cx="2377872"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Archange Raphaël</a:t>
            </a:r>
          </a:p>
          <a:p>
            <a:pPr algn="ctr" defTabSz="1219170" rtl="1" fontAlgn="base">
              <a:spcAft>
                <a:spcPct val="0"/>
              </a:spcAft>
              <a:defRPr/>
            </a:pPr>
            <a:r>
              <a:rPr lang="ar-EG" sz="2133" dirty="0">
                <a:solidFill>
                  <a:srgbClr val="FFFFFF"/>
                </a:solidFill>
                <a:latin typeface="Arial"/>
                <a:cs typeface="Arial"/>
              </a:rPr>
              <a:t>رئيس الملائكة رافائيل</a:t>
            </a:r>
            <a:endParaRPr lang="en-CA" sz="2133" dirty="0">
              <a:solidFill>
                <a:srgbClr val="FFFFFF"/>
              </a:solidFill>
              <a:latin typeface="Arial" charset="0"/>
              <a:cs typeface="Arial" charset="0"/>
            </a:endParaRPr>
          </a:p>
        </p:txBody>
      </p:sp>
    </p:spTree>
    <p:extLst>
      <p:ext uri="{BB962C8B-B14F-4D97-AF65-F5344CB8AC3E}">
        <p14:creationId xmlns:p14="http://schemas.microsoft.com/office/powerpoint/2010/main" val="2616088298"/>
      </p:ext>
    </p:extLst>
  </p:cSld>
  <p:clrMapOvr>
    <a:masterClrMapping/>
  </p:clrMapOvr>
  <p:transition/>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2031866056"/>
      </p:ext>
    </p:extLst>
  </p:cSld>
  <p:clrMapOvr>
    <a:masterClrMapping/>
  </p:clrMapOvr>
  <p:transition/>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blouse, tissu, tapis&#10;&#10;Description générée automatiquement">
            <a:extLst>
              <a:ext uri="{FF2B5EF4-FFF2-40B4-BE49-F238E27FC236}">
                <a16:creationId xmlns:a16="http://schemas.microsoft.com/office/drawing/2014/main" id="{AC75142F-B729-4CEA-9C3A-40DCC23902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258" y="4288515"/>
            <a:ext cx="1447743" cy="2569485"/>
          </a:xfrm>
          <a:prstGeom prst="rect">
            <a:avLst/>
          </a:prstGeom>
        </p:spPr>
      </p:pic>
      <p:graphicFrame>
        <p:nvGraphicFramePr>
          <p:cNvPr id="2" name="Group 40">
            <a:extLst>
              <a:ext uri="{FF2B5EF4-FFF2-40B4-BE49-F238E27FC236}">
                <a16:creationId xmlns:a16="http://schemas.microsoft.com/office/drawing/2014/main" id="{3F07D6E7-A441-8ED9-A0C8-0E9C16AFDB22}"/>
              </a:ext>
            </a:extLst>
          </p:cNvPr>
          <p:cNvGraphicFramePr>
            <a:graphicFrameLocks noGrp="1"/>
          </p:cNvGraphicFramePr>
          <p:nvPr/>
        </p:nvGraphicFramePr>
        <p:xfrm>
          <a:off x="0" y="904635"/>
          <a:ext cx="12192000" cy="5726176"/>
        </p:xfrm>
        <a:graphic>
          <a:graphicData uri="http://schemas.openxmlformats.org/drawingml/2006/table">
            <a:tbl>
              <a:tblPr/>
              <a:tblGrid>
                <a:gridCol w="7479125">
                  <a:extLst>
                    <a:ext uri="{9D8B030D-6E8A-4147-A177-3AD203B41FA5}">
                      <a16:colId xmlns:a16="http://schemas.microsoft.com/office/drawing/2014/main" val="20000"/>
                    </a:ext>
                  </a:extLst>
                </a:gridCol>
                <a:gridCol w="4712875">
                  <a:extLst>
                    <a:ext uri="{9D8B030D-6E8A-4147-A177-3AD203B41FA5}">
                      <a16:colId xmlns:a16="http://schemas.microsoft.com/office/drawing/2014/main" val="20001"/>
                    </a:ext>
                  </a:extLst>
                </a:gridCol>
              </a:tblGrid>
              <a:tr h="27086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Toutes les générations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Dès Adam jusqu’à ce jour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Ont trouvé en Raphaël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Rempart pour l’humanité.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كل الأجيال الذين كانوا</a:t>
                      </a:r>
                      <a:r>
                        <a:rPr lang="ar-AE" sz="37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من آدم إلى اليوم</a:t>
                      </a:r>
                      <a:r>
                        <a:rPr lang="ar-AE" sz="37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en-CA"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يَجدون رافائيل</a:t>
                      </a:r>
                      <a:r>
                        <a:rPr lang="ar-AE" sz="37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en-CA"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حصناً للبشرية.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01752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Genea~ </a:t>
                      </a:r>
                      <a:r>
                        <a:rPr kumimoji="0" lang="en-US" sz="4800" b="0" i="0" u="none" strike="noStrike" cap="none" normalizeH="0" baseline="0" dirty="0" err="1">
                          <a:ln>
                            <a:noFill/>
                          </a:ln>
                          <a:solidFill>
                            <a:srgbClr val="FFFF00"/>
                          </a:solidFill>
                          <a:effectLst/>
                          <a:latin typeface="Coptic1" pitchFamily="2" charset="0"/>
                          <a:cs typeface="Arial" charset="0"/>
                        </a:rPr>
                        <a:t>niben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etauswpi</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icjen</a:t>
                      </a:r>
                      <a:r>
                        <a:rPr kumimoji="0" lang="en-US" sz="4800" b="0" i="0" u="none" strike="noStrike" cap="none" normalizeH="0" baseline="0" dirty="0">
                          <a:ln>
                            <a:noFill/>
                          </a:ln>
                          <a:solidFill>
                            <a:srgbClr val="FFFF00"/>
                          </a:solidFill>
                          <a:effectLst/>
                          <a:latin typeface="Coptic1" pitchFamily="2" charset="0"/>
                          <a:cs typeface="Arial" charset="0"/>
                        </a:rPr>
                        <a:t> Adam </a:t>
                      </a:r>
                      <a:r>
                        <a:rPr kumimoji="0" lang="en-US" sz="4800" b="0" i="0" u="none" strike="noStrike" cap="none" normalizeH="0" baseline="0" dirty="0" err="1">
                          <a:ln>
                            <a:noFill/>
                          </a:ln>
                          <a:solidFill>
                            <a:srgbClr val="FFFF00"/>
                          </a:solidFill>
                          <a:effectLst/>
                          <a:latin typeface="Coptic1" pitchFamily="2" charset="0"/>
                          <a:cs typeface="Arial" charset="0"/>
                        </a:rPr>
                        <a:t>sa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e~qoun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e~voou</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cejimi</a:t>
                      </a:r>
                      <a:r>
                        <a:rPr kumimoji="0" lang="en-US" sz="4800" b="0" i="0" u="none" strike="noStrike" cap="none" normalizeH="0" baseline="0" dirty="0">
                          <a:ln>
                            <a:noFill/>
                          </a:ln>
                          <a:solidFill>
                            <a:srgbClr val="FFFF00"/>
                          </a:solidFill>
                          <a:effectLst/>
                          <a:latin typeface="Coptic1" pitchFamily="2" charset="0"/>
                          <a:cs typeface="Arial" charset="0"/>
                        </a:rPr>
                        <a:t> gar </a:t>
                      </a:r>
                      <a:r>
                        <a:rPr kumimoji="0" lang="en-US" sz="4800" b="0" i="0" u="none" strike="noStrike" cap="none" normalizeH="0" baseline="0" dirty="0" err="1">
                          <a:ln>
                            <a:noFill/>
                          </a:ln>
                          <a:solidFill>
                            <a:srgbClr val="FFFF00"/>
                          </a:solidFill>
                          <a:effectLst/>
                          <a:latin typeface="Coptic1" pitchFamily="2" charset="0"/>
                          <a:cs typeface="Arial" charset="0"/>
                        </a:rPr>
                        <a:t>n~Rava</a:t>
                      </a:r>
                      <a:r>
                        <a:rPr kumimoji="0" lang="en-US" sz="4800" b="0" i="0" u="none" strike="noStrike" cap="none" normalizeH="0" baseline="0" dirty="0">
                          <a:ln>
                            <a:noFill/>
                          </a:ln>
                          <a:solidFill>
                            <a:srgbClr val="FFFF00"/>
                          </a:solidFill>
                          <a:effectLst/>
                          <a:latin typeface="Coptic1" pitchFamily="2" charset="0"/>
                          <a:cs typeface="Arial" charset="0"/>
                        </a:rPr>
                        <a:t>/l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efoi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n~cobt</a:t>
                      </a:r>
                      <a:r>
                        <a:rPr kumimoji="0" lang="en-US" sz="4800" b="0" i="0" u="none" strike="noStrike" cap="none" normalizeH="0" baseline="0" dirty="0">
                          <a:ln>
                            <a:noFill/>
                          </a:ln>
                          <a:solidFill>
                            <a:srgbClr val="FFFF00"/>
                          </a:solidFill>
                          <a:effectLst/>
                          <a:latin typeface="Coptic1" pitchFamily="2" charset="0"/>
                          <a:cs typeface="Arial" charset="0"/>
                        </a:rPr>
                        <a:t> n~]</a:t>
                      </a:r>
                      <a:r>
                        <a:rPr kumimoji="0" lang="en-US" sz="4800" b="0" i="0" u="none" strike="noStrike" cap="none" normalizeH="0" baseline="0" dirty="0" err="1">
                          <a:ln>
                            <a:noFill/>
                          </a:ln>
                          <a:solidFill>
                            <a:srgbClr val="FFFF00"/>
                          </a:solidFill>
                          <a:effectLst/>
                          <a:latin typeface="Coptic1" pitchFamily="2" charset="0"/>
                          <a:cs typeface="Arial" charset="0"/>
                        </a:rPr>
                        <a:t>metrwmi</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4" name="Group 41">
            <a:extLst>
              <a:ext uri="{FF2B5EF4-FFF2-40B4-BE49-F238E27FC236}">
                <a16:creationId xmlns:a16="http://schemas.microsoft.com/office/drawing/2014/main" id="{D65F12D5-44B3-E28F-9DFA-3B70F88D5553}"/>
              </a:ext>
            </a:extLst>
          </p:cNvPr>
          <p:cNvGraphicFramePr>
            <a:graphicFrameLocks noGrp="1"/>
          </p:cNvGraphicFramePr>
          <p:nvPr/>
        </p:nvGraphicFramePr>
        <p:xfrm>
          <a:off x="1270000" y="76200"/>
          <a:ext cx="9652000" cy="822960"/>
        </p:xfrm>
        <a:graphic>
          <a:graphicData uri="http://schemas.openxmlformats.org/drawingml/2006/table">
            <a:tbl>
              <a:tblPr/>
              <a:tblGrid>
                <a:gridCol w="9652000">
                  <a:extLst>
                    <a:ext uri="{9D8B030D-6E8A-4147-A177-3AD203B41FA5}">
                      <a16:colId xmlns:a16="http://schemas.microsoft.com/office/drawing/2014/main" val="20000"/>
                    </a:ext>
                  </a:extLst>
                </a:gridCol>
              </a:tblGrid>
              <a:tr h="82296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Doxologie pour </a:t>
                      </a:r>
                      <a:r>
                        <a:rPr kumimoji="0" 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l’Archange</a:t>
                      </a: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Raphaël</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ذوكصولوجية</a:t>
                      </a:r>
                      <a:r>
                        <a:rPr kumimoji="0" lang="ar-EG"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رئيس الملائكة رافائيل</a:t>
                      </a:r>
                      <a:endParaRPr kumimoji="0" lang="en-CA"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34784816"/>
      </p:ext>
    </p:extLst>
  </p:cSld>
  <p:clrMapOvr>
    <a:masterClrMapping/>
  </p:clrMapOvr>
  <p:transition/>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69571" name="Group 35"/>
          <p:cNvGraphicFramePr>
            <a:graphicFrameLocks noGrp="1"/>
          </p:cNvGraphicFramePr>
          <p:nvPr/>
        </p:nvGraphicFramePr>
        <p:xfrm>
          <a:off x="0" y="1"/>
          <a:ext cx="12192000" cy="6387136"/>
        </p:xfrm>
        <a:graphic>
          <a:graphicData uri="http://schemas.openxmlformats.org/drawingml/2006/table">
            <a:tbl>
              <a:tblPr/>
              <a:tblGrid>
                <a:gridCol w="7274219">
                  <a:extLst>
                    <a:ext uri="{9D8B030D-6E8A-4147-A177-3AD203B41FA5}">
                      <a16:colId xmlns:a16="http://schemas.microsoft.com/office/drawing/2014/main" val="20000"/>
                    </a:ext>
                  </a:extLst>
                </a:gridCol>
                <a:gridCol w="4917781">
                  <a:extLst>
                    <a:ext uri="{9D8B030D-6E8A-4147-A177-3AD203B41FA5}">
                      <a16:colId xmlns:a16="http://schemas.microsoft.com/office/drawing/2014/main" val="20001"/>
                    </a:ext>
                  </a:extLst>
                </a:gridCol>
              </a:tblGrid>
              <a:tr h="2888969">
                <a:tc>
                  <a:txBody>
                    <a:bodyPr/>
                    <a:lstStyle/>
                    <a:p>
                      <a:pPr algn="ctr"/>
                      <a:r>
                        <a:rPr lang="fr-FR" sz="3200" kern="1200" baseline="0" dirty="0">
                          <a:solidFill>
                            <a:schemeClr val="tx1"/>
                          </a:solidFill>
                          <a:latin typeface="+mn-lt"/>
                          <a:ea typeface="+mn-ea"/>
                          <a:cs typeface="+mn-cs"/>
                        </a:rPr>
                        <a:t>Chaque juge, chaque prophète </a:t>
                      </a:r>
                    </a:p>
                    <a:p>
                      <a:pPr algn="ctr"/>
                      <a:r>
                        <a:rPr lang="fr-FR" sz="3200" kern="1200" baseline="0" dirty="0">
                          <a:solidFill>
                            <a:schemeClr val="tx1"/>
                          </a:solidFill>
                          <a:latin typeface="+mn-lt"/>
                          <a:ea typeface="+mn-ea"/>
                          <a:cs typeface="+mn-cs"/>
                        </a:rPr>
                        <a:t>Les rois et les vertueux </a:t>
                      </a:r>
                    </a:p>
                    <a:p>
                      <a:pPr algn="ctr"/>
                      <a:r>
                        <a:rPr lang="fr-FR" sz="3200" kern="1200" baseline="0" dirty="0">
                          <a:solidFill>
                            <a:schemeClr val="tx1"/>
                          </a:solidFill>
                          <a:latin typeface="+mn-lt"/>
                          <a:ea typeface="+mn-ea"/>
                          <a:cs typeface="+mn-cs"/>
                        </a:rPr>
                        <a:t>Et chacun des justes aussi </a:t>
                      </a:r>
                    </a:p>
                    <a:p>
                      <a:pPr algn="ctr"/>
                      <a:r>
                        <a:rPr lang="fr-FR" sz="3200" kern="1200" baseline="0" dirty="0">
                          <a:solidFill>
                            <a:schemeClr val="tx1"/>
                          </a:solidFill>
                          <a:latin typeface="+mn-lt"/>
                          <a:ea typeface="+mn-ea"/>
                          <a:cs typeface="+mn-cs"/>
                        </a:rPr>
                        <a:t>Par lui étaient victorieux.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وكل واحد مِن القضاة</a:t>
                      </a:r>
                      <a:r>
                        <a:rPr lang="ar-AE" sz="37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ولأنبياء والأبرار</a:t>
                      </a:r>
                      <a:r>
                        <a:rPr lang="ar-AE" sz="37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والملوك الصدِّيقين</a:t>
                      </a:r>
                      <a:r>
                        <a:rPr lang="ar-AE" sz="37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en-CA"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كان ناصراً لهم.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98167">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V~ouai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v~ouai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n~te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nik~rit</a:t>
                      </a:r>
                      <a:r>
                        <a:rPr kumimoji="0" lang="en-US" sz="4800" b="0" i="0" u="none" strike="noStrike" cap="none" normalizeH="0" baseline="0" dirty="0">
                          <a:ln>
                            <a:noFill/>
                          </a:ln>
                          <a:solidFill>
                            <a:srgbClr val="FFFF00"/>
                          </a:solidFill>
                          <a:effectLst/>
                          <a:latin typeface="Coptic1" pitchFamily="2" charset="0"/>
                          <a:cs typeface="Arial" charset="0"/>
                        </a:rPr>
                        <a:t>/c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nip~rov</a:t>
                      </a:r>
                      <a:r>
                        <a:rPr kumimoji="0" lang="en-US" sz="4800" b="0" i="0" u="none" strike="noStrike" cap="none" normalizeH="0" baseline="0" dirty="0">
                          <a:ln>
                            <a:noFill/>
                          </a:ln>
                          <a:solidFill>
                            <a:srgbClr val="FFFF00"/>
                          </a:solidFill>
                          <a:effectLst/>
                          <a:latin typeface="Coptic1" pitchFamily="2" charset="0"/>
                          <a:cs typeface="Arial" charset="0"/>
                        </a:rPr>
                        <a:t>/t/c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niy~m</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i</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niourwou</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n~dikeoc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n~yof</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etoi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n~nas</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nwou</a:t>
                      </a:r>
                      <a:r>
                        <a:rPr kumimoji="0" lang="en-US" sz="4800" b="0" i="0" u="none" strike="noStrike" cap="none" normalizeH="0" baseline="0" dirty="0">
                          <a:ln>
                            <a:noFill/>
                          </a:ln>
                          <a:solidFill>
                            <a:srgbClr val="FFFF00"/>
                          </a:solidFill>
                          <a:effectLst/>
                          <a:latin typeface="Coptic1" pitchFamily="2" charset="0"/>
                          <a:cs typeface="Arial" charset="0"/>
                        </a:rPr>
                        <a:t>. </a:t>
                      </a:r>
                      <a:endParaRPr kumimoji="0" lang="en-US" sz="4800" b="0" i="0" u="none" strike="noStrike" cap="none" normalizeH="0" baseline="0" dirty="0">
                        <a:ln>
                          <a:noFill/>
                        </a:ln>
                        <a:solidFill>
                          <a:schemeClr val="tx1"/>
                        </a:solidFill>
                        <a:effectLst/>
                        <a:latin typeface="Coptic1" pitchFamily="2"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blouse, tissu, tapis&#10;&#10;Description générée automatiquement">
            <a:extLst>
              <a:ext uri="{FF2B5EF4-FFF2-40B4-BE49-F238E27FC236}">
                <a16:creationId xmlns:a16="http://schemas.microsoft.com/office/drawing/2014/main" id="{3B4B6594-0D90-4552-BFE3-DC6F0FC83B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258" y="4288515"/>
            <a:ext cx="1447743" cy="2569485"/>
          </a:xfrm>
          <a:prstGeom prst="rect">
            <a:avLst/>
          </a:prstGeom>
        </p:spPr>
      </p:pic>
    </p:spTree>
    <p:extLst>
      <p:ext uri="{BB962C8B-B14F-4D97-AF65-F5344CB8AC3E}">
        <p14:creationId xmlns:p14="http://schemas.microsoft.com/office/powerpoint/2010/main" val="1366979713"/>
      </p:ext>
    </p:extLst>
  </p:cSld>
  <p:clrMapOvr>
    <a:masterClrMapping/>
  </p:clrMapOvr>
  <p:transition/>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71606" name="Group 22"/>
          <p:cNvGraphicFramePr>
            <a:graphicFrameLocks noGrp="1"/>
          </p:cNvGraphicFramePr>
          <p:nvPr/>
        </p:nvGraphicFramePr>
        <p:xfrm>
          <a:off x="0" y="1"/>
          <a:ext cx="12192000" cy="6508756"/>
        </p:xfrm>
        <a:graphic>
          <a:graphicData uri="http://schemas.openxmlformats.org/drawingml/2006/table">
            <a:tbl>
              <a:tblPr/>
              <a:tblGrid>
                <a:gridCol w="7220085">
                  <a:extLst>
                    <a:ext uri="{9D8B030D-6E8A-4147-A177-3AD203B41FA5}">
                      <a16:colId xmlns:a16="http://schemas.microsoft.com/office/drawing/2014/main" val="20000"/>
                    </a:ext>
                  </a:extLst>
                </a:gridCol>
                <a:gridCol w="4971915">
                  <a:extLst>
                    <a:ext uri="{9D8B030D-6E8A-4147-A177-3AD203B41FA5}">
                      <a16:colId xmlns:a16="http://schemas.microsoft.com/office/drawing/2014/main" val="20001"/>
                    </a:ext>
                  </a:extLst>
                </a:gridCol>
              </a:tblGrid>
              <a:tr h="3052324">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Nos Saints pères les apôtres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C’est lui qui les a guidés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Jusqu’à ramener le monde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À connaître la Vérité.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وآباؤنا القديسون الرُّسل</a:t>
                      </a:r>
                      <a:r>
                        <a:rPr lang="ar-AE" sz="37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en-CA"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هو الذي أرشدهم</a:t>
                      </a:r>
                      <a:r>
                        <a:rPr lang="ar-AE" sz="37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en-CA"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حتى ردُّوا المسكونة</a:t>
                      </a:r>
                      <a:r>
                        <a:rPr lang="ar-AE" sz="37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en-CA"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إلى معرفة الحقّ.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Nenio</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e~youab</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n~a~poctoloc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n~yof</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eter</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aumwit</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qajwou</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sa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n~toutacyo</a:t>
                      </a:r>
                      <a:r>
                        <a:rPr kumimoji="0" lang="en-US" sz="4800" b="0" i="0" u="none" strike="noStrike" cap="none" normalizeH="0" baseline="0" dirty="0">
                          <a:ln>
                            <a:noFill/>
                          </a:ln>
                          <a:solidFill>
                            <a:srgbClr val="FFFF00"/>
                          </a:solidFill>
                          <a:effectLst/>
                          <a:latin typeface="Coptic1" pitchFamily="2" charset="0"/>
                          <a:cs typeface="Arial" charset="0"/>
                        </a:rPr>
                        <a:t> n~]</a:t>
                      </a:r>
                      <a:r>
                        <a:rPr kumimoji="0" lang="en-US" sz="4800" b="0" i="0" u="none" strike="noStrike" cap="none" normalizeH="0" baseline="0" dirty="0" err="1">
                          <a:ln>
                            <a:noFill/>
                          </a:ln>
                          <a:solidFill>
                            <a:srgbClr val="FFFF00"/>
                          </a:solidFill>
                          <a:effectLst/>
                          <a:latin typeface="Coptic1" pitchFamily="2" charset="0"/>
                          <a:cs typeface="Arial" charset="0"/>
                        </a:rPr>
                        <a:t>oikoumen</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e~qoun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e~p~couen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meym</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i</a:t>
                      </a:r>
                      <a:r>
                        <a:rPr kumimoji="0" lang="en-US" sz="4800" b="0" i="0" u="none" strike="noStrike" cap="none" normalizeH="0" baseline="0" dirty="0">
                          <a:ln>
                            <a:noFill/>
                          </a:ln>
                          <a:solidFill>
                            <a:srgbClr val="FFFF00"/>
                          </a:solidFill>
                          <a:effectLst/>
                          <a:latin typeface="Coptic1" pitchFamily="2" charset="0"/>
                          <a:cs typeface="Arial" charset="0"/>
                        </a:rPr>
                        <a:t>. </a:t>
                      </a:r>
                      <a:endParaRPr kumimoji="0" lang="en-US" sz="4800" b="0" i="0" u="none" strike="noStrike" cap="none" normalizeH="0" baseline="0" dirty="0">
                        <a:ln>
                          <a:noFill/>
                        </a:ln>
                        <a:solidFill>
                          <a:schemeClr val="tx1"/>
                        </a:solidFill>
                        <a:effectLst/>
                        <a:latin typeface="Coptic1" pitchFamily="2"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blouse, tissu, tapis&#10;&#10;Description générée automatiquement">
            <a:extLst>
              <a:ext uri="{FF2B5EF4-FFF2-40B4-BE49-F238E27FC236}">
                <a16:creationId xmlns:a16="http://schemas.microsoft.com/office/drawing/2014/main" id="{99C87788-E95D-4067-AAFB-C47305A0B0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258" y="4288515"/>
            <a:ext cx="1447743" cy="2569485"/>
          </a:xfrm>
          <a:prstGeom prst="rect">
            <a:avLst/>
          </a:prstGeom>
        </p:spPr>
      </p:pic>
    </p:spTree>
    <p:extLst>
      <p:ext uri="{BB962C8B-B14F-4D97-AF65-F5344CB8AC3E}">
        <p14:creationId xmlns:p14="http://schemas.microsoft.com/office/powerpoint/2010/main" val="4224380008"/>
      </p:ext>
    </p:extLst>
  </p:cSld>
  <p:clrMapOvr>
    <a:masterClrMapping/>
  </p:clrMapOvr>
  <p:transition/>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73662" name="Group 30"/>
          <p:cNvGraphicFramePr>
            <a:graphicFrameLocks noGrp="1"/>
          </p:cNvGraphicFramePr>
          <p:nvPr/>
        </p:nvGraphicFramePr>
        <p:xfrm>
          <a:off x="0" y="1"/>
          <a:ext cx="12192000" cy="6257546"/>
        </p:xfrm>
        <a:graphic>
          <a:graphicData uri="http://schemas.openxmlformats.org/drawingml/2006/table">
            <a:tbl>
              <a:tblPr/>
              <a:tblGrid>
                <a:gridCol w="6429456">
                  <a:extLst>
                    <a:ext uri="{9D8B030D-6E8A-4147-A177-3AD203B41FA5}">
                      <a16:colId xmlns:a16="http://schemas.microsoft.com/office/drawing/2014/main" val="20000"/>
                    </a:ext>
                  </a:extLst>
                </a:gridCol>
                <a:gridCol w="5762544">
                  <a:extLst>
                    <a:ext uri="{9D8B030D-6E8A-4147-A177-3AD203B41FA5}">
                      <a16:colId xmlns:a16="http://schemas.microsoft.com/office/drawing/2014/main" val="20001"/>
                    </a:ext>
                  </a:extLst>
                </a:gridCol>
              </a:tblGrid>
              <a:tr h="3202827">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Les persévérants martyrs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De notre Seigneur Jésus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Il les a guidés jusqu’à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La couronne impérissable.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والشهداء المجاهدون</a:t>
                      </a:r>
                      <a:r>
                        <a:rPr lang="ar-AE" sz="37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en-CA"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الذين لربنا يسوع المسيح</a:t>
                      </a:r>
                      <a:r>
                        <a:rPr lang="ar-AE" sz="37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en-CA"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لم يُفارِقهم جميعاً</a:t>
                      </a:r>
                      <a:r>
                        <a:rPr lang="ar-AE" sz="37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حتى لبسوا الإكليل الغير المُضمحِل.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054719">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Niaylit</a:t>
                      </a:r>
                      <a:r>
                        <a:rPr kumimoji="0" lang="en-US" sz="4800" b="0" i="0" u="none" strike="noStrike" cap="none" normalizeH="0" baseline="0" dirty="0">
                          <a:ln>
                            <a:noFill/>
                          </a:ln>
                          <a:solidFill>
                            <a:srgbClr val="FFFF00"/>
                          </a:solidFill>
                          <a:effectLst/>
                          <a:latin typeface="Coptic1" pitchFamily="2" charset="0"/>
                          <a:cs typeface="Arial" charset="0"/>
                        </a:rPr>
                        <a:t>/c </a:t>
                      </a:r>
                      <a:r>
                        <a:rPr kumimoji="0" lang="en-US" sz="4800" b="0" i="0" u="none" strike="noStrike" cap="none" normalizeH="0" baseline="0" dirty="0" err="1">
                          <a:ln>
                            <a:noFill/>
                          </a:ln>
                          <a:solidFill>
                            <a:srgbClr val="FFFF00"/>
                          </a:solidFill>
                          <a:effectLst/>
                          <a:latin typeface="Coptic1" pitchFamily="2" charset="0"/>
                          <a:cs typeface="Arial" charset="0"/>
                        </a:rPr>
                        <a:t>m~marturoc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n~te</a:t>
                      </a:r>
                      <a:r>
                        <a:rPr kumimoji="0" lang="en-US" sz="4800" b="0" i="0" u="none" strike="noStrike" cap="none" normalizeH="0" baseline="0" dirty="0">
                          <a:ln>
                            <a:noFill/>
                          </a:ln>
                          <a:solidFill>
                            <a:srgbClr val="FFFF00"/>
                          </a:solidFill>
                          <a:effectLst/>
                          <a:latin typeface="Coptic1" pitchFamily="2" charset="0"/>
                          <a:cs typeface="Arial" charset="0"/>
                        </a:rPr>
                        <a:t> pen{</a:t>
                      </a:r>
                      <a:r>
                        <a:rPr kumimoji="0" lang="en-US" sz="4800" b="0" i="0" u="none" strike="noStrike" cap="none" normalizeH="0" baseline="0" dirty="0" err="1">
                          <a:ln>
                            <a:noFill/>
                          </a:ln>
                          <a:solidFill>
                            <a:srgbClr val="FFFF00"/>
                          </a:solidFill>
                          <a:effectLst/>
                          <a:latin typeface="Coptic1" pitchFamily="2" charset="0"/>
                          <a:cs typeface="Arial" charset="0"/>
                        </a:rPr>
                        <a:t>oic</a:t>
                      </a:r>
                      <a:r>
                        <a:rPr kumimoji="0" lang="en-US" sz="4800" b="0" i="0" u="none" strike="noStrike" cap="none" normalizeH="0" baseline="0" dirty="0">
                          <a:ln>
                            <a:noFill/>
                          </a:ln>
                          <a:solidFill>
                            <a:srgbClr val="FFFF00"/>
                          </a:solidFill>
                          <a:effectLst/>
                          <a:latin typeface="Coptic1" pitchFamily="2" charset="0"/>
                          <a:cs typeface="Arial" charset="0"/>
                        </a:rPr>
                        <a:t> I/#c# </a:t>
                      </a:r>
                      <a:r>
                        <a:rPr kumimoji="0" lang="en-US" sz="4800" b="0" i="0" u="none" strike="noStrike" cap="none" normalizeH="0" baseline="0" dirty="0" err="1">
                          <a:ln>
                            <a:noFill/>
                          </a:ln>
                          <a:solidFill>
                            <a:srgbClr val="FFFF00"/>
                          </a:solidFill>
                          <a:effectLst/>
                          <a:latin typeface="Coptic1" pitchFamily="2" charset="0"/>
                          <a:cs typeface="Arial" charset="0"/>
                        </a:rPr>
                        <a:t>P,#c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m~pefcenou</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e~bol</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m~p~t</a:t>
                      </a:r>
                      <a:r>
                        <a:rPr kumimoji="0" lang="en-US" sz="4800" b="0" i="0" u="none" strike="noStrike" cap="none" normalizeH="0" baseline="0" dirty="0">
                          <a:ln>
                            <a:noFill/>
                          </a:ln>
                          <a:solidFill>
                            <a:srgbClr val="FFFF00"/>
                          </a:solidFill>
                          <a:effectLst/>
                          <a:latin typeface="Coptic1" pitchFamily="2" charset="0"/>
                          <a:cs typeface="Arial" charset="0"/>
                        </a:rPr>
                        <a:t>/rf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sa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n~touervorin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m~pi</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lom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n~atlwm</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8" name="Image 7" descr="Une image contenant blouse, tissu, tapis&#10;&#10;Description générée automatiquement">
            <a:extLst>
              <a:ext uri="{FF2B5EF4-FFF2-40B4-BE49-F238E27FC236}">
                <a16:creationId xmlns:a16="http://schemas.microsoft.com/office/drawing/2014/main" id="{B5369523-6572-47FD-B72F-35B954F939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9205" y="4918483"/>
            <a:ext cx="1092795" cy="1939517"/>
          </a:xfrm>
          <a:prstGeom prst="rect">
            <a:avLst/>
          </a:prstGeom>
        </p:spPr>
      </p:pic>
    </p:spTree>
    <p:extLst>
      <p:ext uri="{BB962C8B-B14F-4D97-AF65-F5344CB8AC3E}">
        <p14:creationId xmlns:p14="http://schemas.microsoft.com/office/powerpoint/2010/main" val="181050587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5902" name="Group 30"/>
          <p:cNvGraphicFramePr>
            <a:graphicFrameLocks noGrp="1"/>
          </p:cNvGraphicFramePr>
          <p:nvPr/>
        </p:nvGraphicFramePr>
        <p:xfrm>
          <a:off x="0" y="613976"/>
          <a:ext cx="12192000" cy="5775960"/>
        </p:xfrm>
        <a:graphic>
          <a:graphicData uri="http://schemas.openxmlformats.org/drawingml/2006/table">
            <a:tbl>
              <a:tblPr/>
              <a:tblGrid>
                <a:gridCol w="6683983">
                  <a:extLst>
                    <a:ext uri="{9D8B030D-6E8A-4147-A177-3AD203B41FA5}">
                      <a16:colId xmlns:a16="http://schemas.microsoft.com/office/drawing/2014/main" val="20000"/>
                    </a:ext>
                  </a:extLst>
                </a:gridCol>
                <a:gridCol w="5508017">
                  <a:extLst>
                    <a:ext uri="{9D8B030D-6E8A-4147-A177-3AD203B41FA5}">
                      <a16:colId xmlns:a16="http://schemas.microsoft.com/office/drawing/2014/main" val="3500270401"/>
                    </a:ext>
                  </a:extLst>
                </a:gridCol>
              </a:tblGrid>
              <a:tr h="21234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700" b="0" i="0" u="none" strike="noStrike" cap="none" normalizeH="0" baseline="0" dirty="0">
                          <a:ln>
                            <a:noFill/>
                          </a:ln>
                          <a:solidFill>
                            <a:schemeClr val="tx1"/>
                          </a:solidFill>
                          <a:effectLst/>
                          <a:latin typeface="Arial" charset="0"/>
                          <a:cs typeface="Arial" pitchFamily="34" charset="0"/>
                        </a:rPr>
                        <a:t>Salut à vous ô martyrs, salut aux courageux héros, salut aux persévérants,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CA" sz="2700" b="0" i="0" u="none" strike="noStrike" cap="none" normalizeH="0" baseline="0" dirty="0">
                          <a:ln>
                            <a:noFill/>
                          </a:ln>
                          <a:solidFill>
                            <a:schemeClr val="tx1"/>
                          </a:solidFill>
                          <a:effectLst/>
                          <a:latin typeface="Arial" charset="0"/>
                          <a:cs typeface="Arial" pitchFamily="34" charset="0"/>
                        </a:rPr>
                        <a:t>Mon seigneur le roi Georges, Théodore le stratège, </a:t>
                      </a:r>
                      <a:r>
                        <a:rPr kumimoji="0" lang="en-US" sz="2700" b="0" i="0" u="none" strike="noStrike" cap="none" normalizeH="0" baseline="0" dirty="0" err="1">
                          <a:ln>
                            <a:noFill/>
                          </a:ln>
                          <a:solidFill>
                            <a:schemeClr val="tx1"/>
                          </a:solidFill>
                          <a:effectLst/>
                          <a:latin typeface="Arial" charset="0"/>
                          <a:cs typeface="Arial" charset="0"/>
                        </a:rPr>
                        <a:t>Philopatir</a:t>
                      </a:r>
                      <a:r>
                        <a:rPr kumimoji="0" lang="en-US" sz="2700" b="0" i="0" u="none" strike="noStrike" cap="none" normalizeH="0" baseline="0" dirty="0">
                          <a:ln>
                            <a:noFill/>
                          </a:ln>
                          <a:solidFill>
                            <a:schemeClr val="tx1"/>
                          </a:solidFill>
                          <a:effectLst/>
                          <a:latin typeface="Arial" charset="0"/>
                          <a:cs typeface="Arial" charset="0"/>
                        </a:rPr>
                        <a:t> </a:t>
                      </a:r>
                      <a:r>
                        <a:rPr kumimoji="0" lang="en-US" sz="2700" b="0" i="0" u="none" strike="noStrike" cap="none" normalizeH="0" baseline="0" dirty="0" err="1">
                          <a:ln>
                            <a:noFill/>
                          </a:ln>
                          <a:solidFill>
                            <a:schemeClr val="tx1"/>
                          </a:solidFill>
                          <a:effectLst/>
                          <a:latin typeface="Arial" charset="0"/>
                          <a:cs typeface="Arial" charset="0"/>
                        </a:rPr>
                        <a:t>Mercourios</a:t>
                      </a:r>
                      <a:r>
                        <a:rPr kumimoji="0" lang="en-US" sz="2700" b="0" i="0" u="none" strike="noStrike" cap="none" normalizeH="0" baseline="0" dirty="0">
                          <a:ln>
                            <a:noFill/>
                          </a:ln>
                          <a:solidFill>
                            <a:schemeClr val="tx1"/>
                          </a:solidFill>
                          <a:effectLst/>
                          <a:latin typeface="Arial" charset="0"/>
                          <a:cs typeface="Arial" charset="0"/>
                        </a:rPr>
                        <a:t>, </a:t>
                      </a:r>
                      <a:r>
                        <a:rPr kumimoji="0" lang="fr-CA" sz="2700" b="0" i="0" u="none" strike="noStrike" cap="none" normalizeH="0" baseline="0" dirty="0">
                          <a:ln>
                            <a:noFill/>
                          </a:ln>
                          <a:solidFill>
                            <a:schemeClr val="tx1"/>
                          </a:solidFill>
                          <a:effectLst/>
                          <a:latin typeface="Arial" charset="0"/>
                          <a:cs typeface="Arial" pitchFamily="34" charset="0"/>
                        </a:rPr>
                        <a:t>le saint </a:t>
                      </a:r>
                      <a:r>
                        <a:rPr kumimoji="0" lang="fr-CA" sz="2700" b="0" i="0" u="none" strike="noStrike" cap="none" normalizeH="0" baseline="0" dirty="0" err="1">
                          <a:ln>
                            <a:noFill/>
                          </a:ln>
                          <a:solidFill>
                            <a:schemeClr val="tx1"/>
                          </a:solidFill>
                          <a:effectLst/>
                          <a:latin typeface="Arial" charset="0"/>
                          <a:cs typeface="Arial" pitchFamily="34" charset="0"/>
                        </a:rPr>
                        <a:t>abba</a:t>
                      </a:r>
                      <a:r>
                        <a:rPr kumimoji="0" lang="fr-CA" sz="2700" b="0" i="0" u="none" strike="noStrike" cap="none" normalizeH="0" baseline="0" dirty="0">
                          <a:ln>
                            <a:noFill/>
                          </a:ln>
                          <a:solidFill>
                            <a:schemeClr val="tx1"/>
                          </a:solidFill>
                          <a:effectLst/>
                          <a:latin typeface="Arial" charset="0"/>
                          <a:cs typeface="Arial" pitchFamily="34" charset="0"/>
                        </a:rPr>
                        <a:t> Mina</a:t>
                      </a:r>
                      <a:r>
                        <a:rPr kumimoji="0" lang="en-US" sz="2700" b="0" i="0" u="none" strike="noStrike" cap="none" normalizeH="0" baseline="0" dirty="0">
                          <a:ln>
                            <a:noFill/>
                          </a:ln>
                          <a:solidFill>
                            <a:schemeClr val="tx1"/>
                          </a:solidFill>
                          <a:effectLst/>
                          <a:latin typeface="Arial" charset="0"/>
                          <a:cs typeface="Arial" charset="0"/>
                        </a:rPr>
                        <a:t>. </a:t>
                      </a:r>
                      <a:endParaRPr kumimoji="0" lang="fr-CA" sz="2700" b="0" i="0" u="none" strike="noStrike" cap="none" normalizeH="0" baseline="0" dirty="0">
                        <a:ln>
                          <a:noFill/>
                        </a:ln>
                        <a:solidFill>
                          <a:schemeClr val="tx1"/>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900" b="0" i="0" u="none" strike="noStrike" cap="none" normalizeH="0" baseline="0" dirty="0">
                          <a:ln>
                            <a:noFill/>
                          </a:ln>
                          <a:solidFill>
                            <a:schemeClr val="tx1"/>
                          </a:solidFill>
                          <a:effectLst/>
                          <a:latin typeface="Arial" charset="0"/>
                          <a:cs typeface="Arial" charset="0"/>
                        </a:rPr>
                        <a:t>السلام لكم أيها الشهداء</a:t>
                      </a:r>
                      <a:r>
                        <a:rPr kumimoji="0" lang="ar-EG" sz="3200" b="0" i="0" u="none" strike="noStrike" cap="none" normalizeH="0" baseline="0" dirty="0">
                          <a:ln>
                            <a:noFill/>
                          </a:ln>
                          <a:solidFill>
                            <a:schemeClr val="tx1"/>
                          </a:solidFill>
                          <a:effectLst/>
                          <a:latin typeface="Arial" charset="0"/>
                          <a:cs typeface="Arial" charset="0"/>
                        </a:rPr>
                        <a:t>، </a:t>
                      </a:r>
                      <a:r>
                        <a:rPr kumimoji="0" lang="ar-EG" sz="2900" b="0" i="0" u="none" strike="noStrike" cap="none" normalizeH="0" baseline="0" dirty="0">
                          <a:ln>
                            <a:noFill/>
                          </a:ln>
                          <a:solidFill>
                            <a:schemeClr val="tx1"/>
                          </a:solidFill>
                          <a:effectLst/>
                          <a:latin typeface="Arial" charset="0"/>
                          <a:cs typeface="Arial" charset="0"/>
                        </a:rPr>
                        <a:t>السلام </a:t>
                      </a:r>
                      <a:r>
                        <a:rPr kumimoji="0" lang="ar-EG" sz="2900" b="0" i="0" u="none" strike="noStrike" cap="none" normalizeH="0" baseline="0" dirty="0" err="1">
                          <a:ln>
                            <a:noFill/>
                          </a:ln>
                          <a:solidFill>
                            <a:schemeClr val="tx1"/>
                          </a:solidFill>
                          <a:effectLst/>
                          <a:latin typeface="Arial" charset="0"/>
                          <a:cs typeface="Arial" charset="0"/>
                        </a:rPr>
                        <a:t>للشجعان</a:t>
                      </a:r>
                      <a:r>
                        <a:rPr kumimoji="0" lang="ar-EG" sz="2900" b="0" i="0" u="none" strike="noStrike" cap="none" normalizeH="0" baseline="0" dirty="0">
                          <a:ln>
                            <a:noFill/>
                          </a:ln>
                          <a:solidFill>
                            <a:schemeClr val="tx1"/>
                          </a:solidFill>
                          <a:effectLst/>
                          <a:latin typeface="Arial" charset="0"/>
                          <a:cs typeface="Arial" charset="0"/>
                        </a:rPr>
                        <a:t> الأبطال</a:t>
                      </a:r>
                      <a:r>
                        <a:rPr kumimoji="0" lang="ar-EG" sz="3200" b="0" i="0" u="none" strike="noStrike" cap="none" normalizeH="0" baseline="0" dirty="0">
                          <a:ln>
                            <a:noFill/>
                          </a:ln>
                          <a:solidFill>
                            <a:schemeClr val="tx1"/>
                          </a:solidFill>
                          <a:effectLst/>
                          <a:latin typeface="Arial" charset="0"/>
                          <a:cs typeface="Arial" charset="0"/>
                        </a:rPr>
                        <a:t>، </a:t>
                      </a:r>
                      <a:r>
                        <a:rPr kumimoji="0" lang="ar-EG" sz="2900" b="0" i="0" u="none" strike="noStrike" cap="none" normalizeH="0" baseline="0" dirty="0">
                          <a:ln>
                            <a:noFill/>
                          </a:ln>
                          <a:solidFill>
                            <a:schemeClr val="tx1"/>
                          </a:solidFill>
                          <a:effectLst/>
                          <a:latin typeface="Arial" charset="0"/>
                          <a:cs typeface="Arial" charset="0"/>
                        </a:rPr>
                        <a:t>السلام للابسي الجهاد</a:t>
                      </a:r>
                      <a:r>
                        <a:rPr kumimoji="0" lang="ar-EG" sz="3200" b="0" i="0" u="none" strike="noStrike" cap="none" normalizeH="0" baseline="0" dirty="0">
                          <a:ln>
                            <a:noFill/>
                          </a:ln>
                          <a:solidFill>
                            <a:schemeClr val="tx1"/>
                          </a:solidFill>
                          <a:effectLst/>
                          <a:latin typeface="Arial" charset="0"/>
                          <a:cs typeface="Arial" charset="0"/>
                        </a:rPr>
                        <a:t>، </a:t>
                      </a:r>
                      <a:r>
                        <a:rPr kumimoji="0" lang="ar-EG" sz="2900" b="0" i="0" u="none" strike="noStrike" cap="none" normalizeH="0" baseline="0" dirty="0">
                          <a:ln>
                            <a:noFill/>
                          </a:ln>
                          <a:solidFill>
                            <a:schemeClr val="tx1"/>
                          </a:solidFill>
                          <a:effectLst/>
                          <a:latin typeface="Arial" charset="0"/>
                          <a:cs typeface="Arial" charset="0"/>
                        </a:rPr>
                        <a:t>سيدي الملك </a:t>
                      </a:r>
                      <a:r>
                        <a:rPr kumimoji="0" lang="ar-EG" sz="2900" b="0" i="0" u="none" strike="noStrike" cap="none" normalizeH="0" baseline="0" dirty="0" err="1">
                          <a:ln>
                            <a:noFill/>
                          </a:ln>
                          <a:solidFill>
                            <a:schemeClr val="tx1"/>
                          </a:solidFill>
                          <a:effectLst/>
                          <a:latin typeface="Arial" charset="0"/>
                          <a:cs typeface="Arial" charset="0"/>
                        </a:rPr>
                        <a:t>جيؤرجيوس</a:t>
                      </a:r>
                      <a:r>
                        <a:rPr kumimoji="0" lang="ar-EG" sz="2900" b="0" i="0" u="none" strike="noStrike" cap="none" normalizeH="0" baseline="0" dirty="0">
                          <a:ln>
                            <a:noFill/>
                          </a:ln>
                          <a:solidFill>
                            <a:schemeClr val="tx1"/>
                          </a:solidFill>
                          <a:effectLst/>
                          <a:latin typeface="Arial" charset="0"/>
                          <a:cs typeface="Arial" charset="0"/>
                        </a:rPr>
                        <a:t>، </a:t>
                      </a:r>
                      <a:r>
                        <a:rPr kumimoji="0" lang="ar-EG" sz="2900" b="0" i="0" u="none" strike="noStrike" cap="none" normalizeH="0" baseline="0" dirty="0" err="1">
                          <a:ln>
                            <a:noFill/>
                          </a:ln>
                          <a:solidFill>
                            <a:schemeClr val="tx1"/>
                          </a:solidFill>
                          <a:effectLst/>
                          <a:latin typeface="Arial" charset="0"/>
                          <a:cs typeface="Arial" charset="0"/>
                        </a:rPr>
                        <a:t>ثيؤذوروس</a:t>
                      </a:r>
                      <a:r>
                        <a:rPr kumimoji="0" lang="ar-EG" sz="2900" b="0" i="0" u="none" strike="noStrike" cap="none" normalizeH="0" baseline="0" dirty="0">
                          <a:ln>
                            <a:noFill/>
                          </a:ln>
                          <a:solidFill>
                            <a:schemeClr val="tx1"/>
                          </a:solidFill>
                          <a:effectLst/>
                          <a:latin typeface="Arial" charset="0"/>
                          <a:cs typeface="Arial" charset="0"/>
                        </a:rPr>
                        <a:t> </a:t>
                      </a:r>
                      <a:r>
                        <a:rPr kumimoji="0" lang="ar-EG" sz="2900" b="0" i="0" u="none" strike="noStrike" cap="none" normalizeH="0" baseline="0" dirty="0" err="1">
                          <a:ln>
                            <a:noFill/>
                          </a:ln>
                          <a:solidFill>
                            <a:schemeClr val="tx1"/>
                          </a:solidFill>
                          <a:effectLst/>
                          <a:latin typeface="Arial" charset="0"/>
                          <a:cs typeface="Arial" charset="0"/>
                        </a:rPr>
                        <a:t>الآسفهسلار</a:t>
                      </a:r>
                      <a:r>
                        <a:rPr kumimoji="0" lang="ar-EG" sz="2900" b="0" i="0" u="none" strike="noStrike" cap="none" normalizeH="0" baseline="0" dirty="0">
                          <a:ln>
                            <a:noFill/>
                          </a:ln>
                          <a:solidFill>
                            <a:schemeClr val="tx1"/>
                          </a:solidFill>
                          <a:effectLst/>
                          <a:latin typeface="Arial" charset="0"/>
                          <a:cs typeface="Arial" charset="0"/>
                        </a:rPr>
                        <a:t>، </a:t>
                      </a:r>
                      <a:r>
                        <a:rPr kumimoji="0" lang="ar-EG" sz="2900" b="0" i="0" u="none" strike="noStrike" cap="none" normalizeH="0" baseline="0" dirty="0" err="1">
                          <a:ln>
                            <a:noFill/>
                          </a:ln>
                          <a:solidFill>
                            <a:schemeClr val="tx1"/>
                          </a:solidFill>
                          <a:effectLst/>
                          <a:latin typeface="Arial" charset="0"/>
                          <a:cs typeface="Arial" charset="0"/>
                        </a:rPr>
                        <a:t>فيلوباتير</a:t>
                      </a:r>
                      <a:r>
                        <a:rPr kumimoji="0" lang="ar-EG" sz="2900" b="0" i="0" u="none" strike="noStrike" cap="none" normalizeH="0" baseline="0" dirty="0">
                          <a:ln>
                            <a:noFill/>
                          </a:ln>
                          <a:solidFill>
                            <a:schemeClr val="tx1"/>
                          </a:solidFill>
                          <a:effectLst/>
                          <a:latin typeface="Arial" charset="0"/>
                          <a:cs typeface="Arial" charset="0"/>
                        </a:rPr>
                        <a:t> </a:t>
                      </a:r>
                      <a:r>
                        <a:rPr kumimoji="0" lang="ar-EG" sz="2900" b="0" i="0" u="none" strike="noStrike" cap="none" normalizeH="0" baseline="0" dirty="0" err="1">
                          <a:ln>
                            <a:noFill/>
                          </a:ln>
                          <a:solidFill>
                            <a:schemeClr val="tx1"/>
                          </a:solidFill>
                          <a:effectLst/>
                          <a:latin typeface="Arial" charset="0"/>
                          <a:cs typeface="Arial" charset="0"/>
                        </a:rPr>
                        <a:t>مرقوريوس</a:t>
                      </a:r>
                      <a:r>
                        <a:rPr kumimoji="0" lang="ar-EG" sz="2900" b="0" i="0" u="none" strike="noStrike" cap="none" normalizeH="0" baseline="0" dirty="0">
                          <a:ln>
                            <a:noFill/>
                          </a:ln>
                          <a:solidFill>
                            <a:schemeClr val="tx1"/>
                          </a:solidFill>
                          <a:effectLst/>
                          <a:latin typeface="Arial" charset="0"/>
                          <a:cs typeface="Arial" charset="0"/>
                        </a:rPr>
                        <a:t>، القديس أبا مينا. </a:t>
                      </a:r>
                      <a:endParaRPr kumimoji="0" lang="en-US" sz="29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0172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700" b="0" i="0" u="none" strike="noStrike" cap="none" normalizeH="0" baseline="0" dirty="0">
                          <a:ln>
                            <a:noFill/>
                          </a:ln>
                          <a:solidFill>
                            <a:srgbClr val="FFFF00"/>
                          </a:solidFill>
                          <a:effectLst/>
                          <a:latin typeface="Coptic1" pitchFamily="2" charset="0"/>
                          <a:cs typeface="Arial" charset="0"/>
                        </a:rPr>
                        <a:t>&lt;ere </a:t>
                      </a:r>
                      <a:r>
                        <a:rPr kumimoji="0" lang="en-US" sz="4700" b="0" i="0" u="none" strike="noStrike" cap="none" normalizeH="0" baseline="0" dirty="0" err="1">
                          <a:ln>
                            <a:noFill/>
                          </a:ln>
                          <a:solidFill>
                            <a:srgbClr val="FFFF00"/>
                          </a:solidFill>
                          <a:effectLst/>
                          <a:latin typeface="Coptic1" pitchFamily="2" charset="0"/>
                          <a:cs typeface="Arial" charset="0"/>
                        </a:rPr>
                        <a:t>nwten</a:t>
                      </a:r>
                      <a:r>
                        <a:rPr kumimoji="0" lang="en-US" sz="4700" b="0" i="0" u="none" strike="noStrike" cap="none" normalizeH="0" baseline="0" dirty="0">
                          <a:ln>
                            <a:noFill/>
                          </a:ln>
                          <a:solidFill>
                            <a:srgbClr val="FFFF00"/>
                          </a:solidFill>
                          <a:effectLst/>
                          <a:latin typeface="Coptic1" pitchFamily="2" charset="0"/>
                          <a:cs typeface="Arial" charset="0"/>
                        </a:rPr>
                        <a:t> w~ </a:t>
                      </a:r>
                      <a:r>
                        <a:rPr kumimoji="0" lang="en-US" sz="4700" b="0" i="0" u="none" strike="noStrike" cap="none" normalizeH="0" baseline="0" dirty="0" err="1">
                          <a:ln>
                            <a:noFill/>
                          </a:ln>
                          <a:solidFill>
                            <a:srgbClr val="FFFF00"/>
                          </a:solidFill>
                          <a:effectLst/>
                          <a:latin typeface="Coptic1" pitchFamily="2" charset="0"/>
                          <a:cs typeface="Arial" charset="0"/>
                        </a:rPr>
                        <a:t>nimarturoc</a:t>
                      </a:r>
                      <a:r>
                        <a:rPr kumimoji="0" lang="en-US" sz="4700" b="0" i="0" u="none" strike="noStrike" cap="none" normalizeH="0" baseline="0" dirty="0">
                          <a:ln>
                            <a:noFill/>
                          </a:ln>
                          <a:solidFill>
                            <a:srgbClr val="FFFF00"/>
                          </a:solidFill>
                          <a:effectLst/>
                          <a:latin typeface="Coptic1" pitchFamily="2" charset="0"/>
                          <a:cs typeface="Arial" charset="0"/>
                        </a:rPr>
                        <a:t> : ,ere </a:t>
                      </a:r>
                      <a:r>
                        <a:rPr kumimoji="0" lang="en-US" sz="4700" b="0" i="0" u="none" strike="noStrike" cap="none" normalizeH="0" baseline="0" dirty="0" err="1">
                          <a:ln>
                            <a:noFill/>
                          </a:ln>
                          <a:solidFill>
                            <a:srgbClr val="FFFF00"/>
                          </a:solidFill>
                          <a:effectLst/>
                          <a:latin typeface="Coptic1" pitchFamily="2" charset="0"/>
                          <a:cs typeface="Arial" charset="0"/>
                        </a:rPr>
                        <a:t>niswij</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n~genneoc</a:t>
                      </a:r>
                      <a:r>
                        <a:rPr kumimoji="0" lang="en-US" sz="4700" b="0" i="0" u="none" strike="noStrike" cap="none" normalizeH="0" baseline="0" dirty="0">
                          <a:ln>
                            <a:noFill/>
                          </a:ln>
                          <a:solidFill>
                            <a:srgbClr val="FFFF00"/>
                          </a:solidFill>
                          <a:effectLst/>
                          <a:latin typeface="Coptic1" pitchFamily="2" charset="0"/>
                          <a:cs typeface="Arial" charset="0"/>
                        </a:rPr>
                        <a:t> : ,ere </a:t>
                      </a:r>
                      <a:r>
                        <a:rPr kumimoji="0" lang="en-US" sz="4700" b="0" i="0" u="none" strike="noStrike" cap="none" normalizeH="0" baseline="0" dirty="0" err="1">
                          <a:ln>
                            <a:noFill/>
                          </a:ln>
                          <a:solidFill>
                            <a:srgbClr val="FFFF00"/>
                          </a:solidFill>
                          <a:effectLst/>
                          <a:latin typeface="Coptic1" pitchFamily="2" charset="0"/>
                          <a:cs typeface="Arial" charset="0"/>
                        </a:rPr>
                        <a:t>niaylovoroc</a:t>
                      </a:r>
                      <a:r>
                        <a:rPr kumimoji="0" lang="en-US" sz="4700" b="0" i="0" u="none" strike="noStrike" cap="none" normalizeH="0" baseline="0" dirty="0">
                          <a:ln>
                            <a:noFill/>
                          </a:ln>
                          <a:solidFill>
                            <a:srgbClr val="FFFF00"/>
                          </a:solidFill>
                          <a:effectLst/>
                          <a:latin typeface="Coptic1" pitchFamily="2" charset="0"/>
                          <a:cs typeface="Arial" charset="0"/>
                        </a:rPr>
                        <a:t> : pa[</a:t>
                      </a:r>
                      <a:r>
                        <a:rPr kumimoji="0" lang="en-US" sz="4700" b="0" i="0" u="none" strike="noStrike" cap="none" normalizeH="0" baseline="0" dirty="0" err="1">
                          <a:ln>
                            <a:noFill/>
                          </a:ln>
                          <a:solidFill>
                            <a:srgbClr val="FFFF00"/>
                          </a:solidFill>
                          <a:effectLst/>
                          <a:latin typeface="Coptic1" pitchFamily="2" charset="0"/>
                          <a:cs typeface="Arial" charset="0"/>
                        </a:rPr>
                        <a:t>oic</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p~ouro</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Gewrgioc</a:t>
                      </a:r>
                      <a:r>
                        <a:rPr kumimoji="0" lang="en-US" sz="4700" b="0" i="0" u="none" strike="noStrike" cap="none" normalizeH="0" baseline="0" dirty="0">
                          <a:ln>
                            <a:noFill/>
                          </a:ln>
                          <a:solidFill>
                            <a:srgbClr val="FFFF00"/>
                          </a:solidFill>
                          <a:effectLst/>
                          <a:latin typeface="Coptic1" pitchFamily="2" charset="0"/>
                          <a:cs typeface="Arial" charset="0"/>
                        </a:rPr>
                        <a:t> : </a:t>
                      </a:r>
                      <a:r>
                        <a:rPr kumimoji="0" lang="en-US" sz="4700" b="0" i="0" u="none" strike="noStrike" cap="none" normalizeH="0" baseline="0" dirty="0" err="1">
                          <a:ln>
                            <a:noFill/>
                          </a:ln>
                          <a:solidFill>
                            <a:srgbClr val="FFFF00"/>
                          </a:solidFill>
                          <a:effectLst/>
                          <a:latin typeface="Coptic1" pitchFamily="2" charset="0"/>
                          <a:cs typeface="Arial" charset="0"/>
                        </a:rPr>
                        <a:t>Yeo~dwroc</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pictratilat</a:t>
                      </a:r>
                      <a:r>
                        <a:rPr kumimoji="0" lang="en-US" sz="4700" b="0" i="0" u="none" strike="noStrike" cap="none" normalizeH="0" baseline="0" dirty="0">
                          <a:ln>
                            <a:noFill/>
                          </a:ln>
                          <a:solidFill>
                            <a:srgbClr val="FFFF00"/>
                          </a:solidFill>
                          <a:effectLst/>
                          <a:latin typeface="Coptic1" pitchFamily="2" charset="0"/>
                          <a:cs typeface="Arial" charset="0"/>
                        </a:rPr>
                        <a:t>/c : </a:t>
                      </a:r>
                      <a:r>
                        <a:rPr kumimoji="0" lang="en-US" sz="4700" b="0" i="0" u="none" strike="noStrike" cap="none" normalizeH="0" baseline="0" dirty="0" err="1">
                          <a:ln>
                            <a:noFill/>
                          </a:ln>
                          <a:solidFill>
                            <a:srgbClr val="FFFF00"/>
                          </a:solidFill>
                          <a:effectLst/>
                          <a:latin typeface="Coptic1" pitchFamily="2" charset="0"/>
                          <a:cs typeface="Arial" charset="0"/>
                        </a:rPr>
                        <a:t>Vilopat</a:t>
                      </a:r>
                      <a:r>
                        <a:rPr kumimoji="0" lang="en-US" sz="4700" b="0" i="0" u="none" strike="noStrike" cap="none" normalizeH="0" baseline="0" dirty="0">
                          <a:ln>
                            <a:noFill/>
                          </a:ln>
                          <a:solidFill>
                            <a:srgbClr val="FFFF00"/>
                          </a:solidFill>
                          <a:effectLst/>
                          <a:latin typeface="Coptic1" pitchFamily="2" charset="0"/>
                          <a:cs typeface="Arial" charset="0"/>
                        </a:rPr>
                        <a:t>/r </a:t>
                      </a:r>
                      <a:r>
                        <a:rPr kumimoji="0" lang="en-US" sz="4700" b="0" i="0" u="none" strike="noStrike" cap="none" normalizeH="0" baseline="0" dirty="0" err="1">
                          <a:ln>
                            <a:noFill/>
                          </a:ln>
                          <a:solidFill>
                            <a:srgbClr val="FFFF00"/>
                          </a:solidFill>
                          <a:effectLst/>
                          <a:latin typeface="Coptic1" pitchFamily="2" charset="0"/>
                          <a:cs typeface="Arial" charset="0"/>
                        </a:rPr>
                        <a:t>Merkourioc</a:t>
                      </a:r>
                      <a:r>
                        <a:rPr kumimoji="0" lang="en-US" sz="47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4700" b="0" i="0" u="none" strike="noStrike" cap="none" normalizeH="0" baseline="0" dirty="0" err="1">
                          <a:ln>
                            <a:noFill/>
                          </a:ln>
                          <a:solidFill>
                            <a:srgbClr val="FFFF00"/>
                          </a:solidFill>
                          <a:effectLst/>
                          <a:latin typeface="Coptic1" pitchFamily="2" charset="0"/>
                          <a:cs typeface="Arial" charset="0"/>
                        </a:rPr>
                        <a:t>pia~gioc</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a~pa</a:t>
                      </a:r>
                      <a:r>
                        <a:rPr kumimoji="0" lang="en-US" sz="4700" b="0" i="0" u="none" strike="noStrike" cap="none" normalizeH="0" baseline="0" dirty="0">
                          <a:ln>
                            <a:noFill/>
                          </a:ln>
                          <a:solidFill>
                            <a:srgbClr val="FFFF00"/>
                          </a:solidFill>
                          <a:effectLst/>
                          <a:latin typeface="Coptic1" pitchFamily="2" charset="0"/>
                          <a:cs typeface="Arial" charset="0"/>
                        </a:rPr>
                        <a:t> M/</a:t>
                      </a:r>
                      <a:r>
                        <a:rPr kumimoji="0" lang="en-US" sz="4700" b="0" i="0" u="none" strike="noStrike" cap="none" normalizeH="0" baseline="0" dirty="0" err="1">
                          <a:ln>
                            <a:noFill/>
                          </a:ln>
                          <a:solidFill>
                            <a:srgbClr val="FFFF00"/>
                          </a:solidFill>
                          <a:effectLst/>
                          <a:latin typeface="Coptic1" pitchFamily="2" charset="0"/>
                          <a:cs typeface="Arial" charset="0"/>
                        </a:rPr>
                        <a:t>na.</a:t>
                      </a:r>
                      <a:r>
                        <a:rPr kumimoji="0" lang="en-US" sz="4700" b="0" i="0" u="none" strike="noStrike" cap="none" normalizeH="0" baseline="0" dirty="0">
                          <a:ln>
                            <a:noFill/>
                          </a:ln>
                          <a:solidFill>
                            <a:srgbClr val="FFFF00"/>
                          </a:solidFill>
                          <a:effectLst/>
                          <a:latin typeface="Coptic1" pitchFamily="2" charset="0"/>
                          <a:cs typeface="Arial" charset="0"/>
                        </a:rPr>
                        <a:t> </a:t>
                      </a:r>
                    </a:p>
                  </a:txBody>
                  <a:tcPr marL="121920" marR="121920" marT="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2" name="Tableau 1">
            <a:extLst>
              <a:ext uri="{FF2B5EF4-FFF2-40B4-BE49-F238E27FC236}">
                <a16:creationId xmlns:a16="http://schemas.microsoft.com/office/drawing/2014/main" id="{42ED7871-6F1C-6C5C-0E1F-CB13507EDBE4}"/>
              </a:ext>
            </a:extLst>
          </p:cNvPr>
          <p:cNvGraphicFramePr>
            <a:graphicFrameLocks noGrp="1"/>
          </p:cNvGraphicFramePr>
          <p:nvPr/>
        </p:nvGraphicFramePr>
        <p:xfrm>
          <a:off x="2165880" y="0"/>
          <a:ext cx="8128000" cy="644144"/>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472887533"/>
                    </a:ext>
                  </a:extLst>
                </a:gridCol>
              </a:tblGrid>
              <a:tr h="644144">
                <a:tc>
                  <a:txBody>
                    <a:bodyPr/>
                    <a:lstStyle/>
                    <a:p>
                      <a:pPr algn="ctr">
                        <a:lnSpc>
                          <a:spcPct val="80000"/>
                        </a:lnSpc>
                        <a:spcBef>
                          <a:spcPct val="0"/>
                        </a:spcBef>
                      </a:pPr>
                      <a:r>
                        <a:rPr lang="en-CA" sz="2100" dirty="0" err="1">
                          <a:solidFill>
                            <a:schemeClr val="tx1"/>
                          </a:solidFill>
                          <a:latin typeface="Arial" panose="020B0604020202020204" pitchFamily="34" charset="0"/>
                          <a:cs typeface="+mn-cs"/>
                        </a:rPr>
                        <a:t>Sts</a:t>
                      </a:r>
                      <a:r>
                        <a:rPr lang="en-CA" sz="2100" dirty="0">
                          <a:solidFill>
                            <a:schemeClr val="tx1"/>
                          </a:solidFill>
                          <a:latin typeface="Arial" panose="020B0604020202020204" pitchFamily="34" charset="0"/>
                          <a:cs typeface="+mn-cs"/>
                        </a:rPr>
                        <a:t>. Martyrs Georges, Théodore, </a:t>
                      </a:r>
                      <a:r>
                        <a:rPr lang="en-CA" sz="2100" dirty="0" err="1">
                          <a:solidFill>
                            <a:schemeClr val="tx1"/>
                          </a:solidFill>
                          <a:latin typeface="Arial" panose="020B0604020202020204" pitchFamily="34" charset="0"/>
                          <a:cs typeface="+mn-cs"/>
                        </a:rPr>
                        <a:t>Mercourios</a:t>
                      </a:r>
                      <a:r>
                        <a:rPr lang="en-CA" sz="2100" dirty="0">
                          <a:solidFill>
                            <a:schemeClr val="tx1"/>
                          </a:solidFill>
                          <a:latin typeface="Arial" panose="020B0604020202020204" pitchFamily="34" charset="0"/>
                          <a:cs typeface="+mn-cs"/>
                        </a:rPr>
                        <a:t>, Mina</a:t>
                      </a:r>
                      <a:endParaRPr lang="ar-EG" sz="2100" dirty="0">
                        <a:solidFill>
                          <a:schemeClr val="tx1"/>
                        </a:solidFill>
                        <a:latin typeface="Arial" panose="020B0604020202020204" pitchFamily="34" charset="0"/>
                        <a:cs typeface="+mn-cs"/>
                      </a:endParaRPr>
                    </a:p>
                    <a:p>
                      <a:pPr algn="ctr" rtl="1">
                        <a:lnSpc>
                          <a:spcPct val="80000"/>
                        </a:lnSpc>
                        <a:spcBef>
                          <a:spcPct val="0"/>
                        </a:spcBef>
                      </a:pPr>
                      <a:r>
                        <a:rPr lang="ar-EG" sz="2400" dirty="0">
                          <a:solidFill>
                            <a:schemeClr val="tx1"/>
                          </a:solidFill>
                          <a:cs typeface="+mn-cs"/>
                        </a:rPr>
                        <a:t>الشهادة القديسين </a:t>
                      </a:r>
                      <a:r>
                        <a:rPr lang="ar-EG" sz="2400" dirty="0" err="1">
                          <a:solidFill>
                            <a:schemeClr val="tx1"/>
                          </a:solidFill>
                          <a:cs typeface="+mn-cs"/>
                        </a:rPr>
                        <a:t>مارجرجس</a:t>
                      </a:r>
                      <a:r>
                        <a:rPr lang="ar-EG" sz="2400" dirty="0">
                          <a:solidFill>
                            <a:schemeClr val="tx1"/>
                          </a:solidFill>
                          <a:cs typeface="+mn-cs"/>
                        </a:rPr>
                        <a:t>، والأمير تادرس، وأبى سيفين، </a:t>
                      </a:r>
                      <a:r>
                        <a:rPr lang="ar-EG" sz="2400" dirty="0" err="1">
                          <a:solidFill>
                            <a:schemeClr val="tx1"/>
                          </a:solidFill>
                          <a:cs typeface="+mn-cs"/>
                        </a:rPr>
                        <a:t>ومارمينا</a:t>
                      </a:r>
                      <a:endParaRPr lang="fr-FR" sz="2400" dirty="0">
                        <a:solidFill>
                          <a:schemeClr val="tx1"/>
                        </a:solidFill>
                        <a:cs typeface="+mn-cs"/>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4981209"/>
                  </a:ext>
                </a:extLst>
              </a:tr>
            </a:tbl>
          </a:graphicData>
        </a:graphic>
      </p:graphicFrame>
      <p:sp>
        <p:nvSpPr>
          <p:cNvPr id="3" name="AutoShape 15">
            <a:hlinkClick r:id="rId3" action="ppaction://hlinksldjump" highlightClick="1"/>
            <a:extLst>
              <a:ext uri="{FF2B5EF4-FFF2-40B4-BE49-F238E27FC236}">
                <a16:creationId xmlns:a16="http://schemas.microsoft.com/office/drawing/2014/main" id="{AE2B3521-0EA6-38C3-33C0-227982AC4140}"/>
              </a:ext>
            </a:extLst>
          </p:cNvPr>
          <p:cNvSpPr>
            <a:spLocks noChangeArrowheads="1"/>
          </p:cNvSpPr>
          <p:nvPr/>
        </p:nvSpPr>
        <p:spPr bwMode="auto">
          <a:xfrm>
            <a:off x="0" y="6186000"/>
            <a:ext cx="2540003" cy="672000"/>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 </a:t>
            </a:r>
            <a:r>
              <a:rPr lang="en-CA" sz="2133" dirty="0" err="1">
                <a:solidFill>
                  <a:srgbClr val="FFFFFF"/>
                </a:solidFill>
                <a:latin typeface="Arial" charset="0"/>
                <a:cs typeface="Arial" charset="0"/>
              </a:rPr>
              <a:t>pape</a:t>
            </a:r>
            <a:r>
              <a:rPr lang="en-CA" sz="2133" dirty="0">
                <a:solidFill>
                  <a:srgbClr val="FFFFFF"/>
                </a:solidFill>
                <a:latin typeface="Arial" charset="0"/>
                <a:cs typeface="Arial" charset="0"/>
              </a:rPr>
              <a:t> / </a:t>
            </a:r>
            <a:r>
              <a:rPr lang="en-CA" sz="2133" dirty="0" err="1">
                <a:solidFill>
                  <a:srgbClr val="FFFFFF"/>
                </a:solidFill>
                <a:latin typeface="Arial" charset="0"/>
                <a:cs typeface="Arial" charset="0"/>
              </a:rPr>
              <a:t>l'évêque</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البابا</a:t>
            </a:r>
            <a:r>
              <a:rPr lang="fr-FR" sz="2133" dirty="0">
                <a:solidFill>
                  <a:srgbClr val="FFFFFF"/>
                </a:solidFill>
                <a:latin typeface="Arial"/>
                <a:cs typeface="Arial"/>
              </a:rPr>
              <a:t> </a:t>
            </a:r>
            <a:r>
              <a:rPr lang="fr-FR" sz="2133" dirty="0">
                <a:solidFill>
                  <a:srgbClr val="FFFFFF"/>
                </a:solidFill>
                <a:latin typeface="Arial" charset="0"/>
                <a:cs typeface="Arial" charset="0"/>
              </a:rPr>
              <a:t>/ </a:t>
            </a:r>
            <a:r>
              <a:rPr lang="ar-EG" sz="2133" dirty="0">
                <a:solidFill>
                  <a:srgbClr val="FFFFFF"/>
                </a:solidFill>
                <a:latin typeface="Arial" charset="0"/>
                <a:cs typeface="Arial" charset="0"/>
              </a:rPr>
              <a:t>الأسقف</a:t>
            </a:r>
            <a:endParaRPr lang="en-CA" sz="2133" dirty="0">
              <a:solidFill>
                <a:srgbClr val="FFFFFF"/>
              </a:solidFill>
              <a:latin typeface="Arial" charset="0"/>
              <a:cs typeface="Arial" charset="0"/>
            </a:endParaRPr>
          </a:p>
        </p:txBody>
      </p:sp>
      <p:sp>
        <p:nvSpPr>
          <p:cNvPr id="4" name="AutoShape 36">
            <a:hlinkClick r:id="rId4" action="ppaction://hlinksldjump" highlightClick="1"/>
            <a:extLst>
              <a:ext uri="{FF2B5EF4-FFF2-40B4-BE49-F238E27FC236}">
                <a16:creationId xmlns:a16="http://schemas.microsoft.com/office/drawing/2014/main" id="{03EF8F95-A89A-9899-10E3-CDB7B7EB329F}"/>
              </a:ext>
            </a:extLst>
          </p:cNvPr>
          <p:cNvSpPr>
            <a:spLocks noChangeArrowheads="1"/>
          </p:cNvSpPr>
          <p:nvPr/>
        </p:nvSpPr>
        <p:spPr bwMode="auto">
          <a:xfrm>
            <a:off x="10464800" y="6096000"/>
            <a:ext cx="1727200" cy="762000"/>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667" dirty="0">
                <a:solidFill>
                  <a:srgbClr val="FFFFFF"/>
                </a:solidFill>
                <a:latin typeface="Arial" charset="0"/>
                <a:cs typeface="Arial" charset="0"/>
              </a:rPr>
              <a:t>الختام</a:t>
            </a:r>
            <a:endParaRPr lang="en-CA" sz="2667" dirty="0">
              <a:solidFill>
                <a:srgbClr val="FFFFFF"/>
              </a:solidFill>
              <a:latin typeface="Arial" charset="0"/>
              <a:cs typeface="Arial" charset="0"/>
            </a:endParaRPr>
          </a:p>
        </p:txBody>
      </p:sp>
    </p:spTree>
  </p:cSld>
  <p:clrMapOvr>
    <a:masterClrMapping/>
  </p:clrMapOvr>
  <p:transition/>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75706" name="Group 26"/>
          <p:cNvGraphicFramePr>
            <a:graphicFrameLocks noGrp="1"/>
          </p:cNvGraphicFramePr>
          <p:nvPr/>
        </p:nvGraphicFramePr>
        <p:xfrm>
          <a:off x="0" y="1"/>
          <a:ext cx="12192000" cy="6275832"/>
        </p:xfrm>
        <a:graphic>
          <a:graphicData uri="http://schemas.openxmlformats.org/drawingml/2006/table">
            <a:tbl>
              <a:tblPr/>
              <a:tblGrid>
                <a:gridCol w="7561961">
                  <a:extLst>
                    <a:ext uri="{9D8B030D-6E8A-4147-A177-3AD203B41FA5}">
                      <a16:colId xmlns:a16="http://schemas.microsoft.com/office/drawing/2014/main" val="20000"/>
                    </a:ext>
                  </a:extLst>
                </a:gridCol>
                <a:gridCol w="4630039">
                  <a:extLst>
                    <a:ext uri="{9D8B030D-6E8A-4147-A177-3AD203B41FA5}">
                      <a16:colId xmlns:a16="http://schemas.microsoft.com/office/drawing/2014/main" val="20001"/>
                    </a:ext>
                  </a:extLst>
                </a:gridCol>
              </a:tblGrid>
              <a:tr h="2819399">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Et tous les ascètes élus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Qui erraient dans les déserts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Raphaël les entourait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Jusqu’à achever leur course.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والنُّسَّاك المختارون</a:t>
                      </a:r>
                      <a:r>
                        <a:rPr lang="ar-AE" sz="37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التائهون في البراري</a:t>
                      </a:r>
                      <a:r>
                        <a:rPr lang="ar-AE" sz="37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كان رافائيل يُحيط بهم</a:t>
                      </a:r>
                      <a:r>
                        <a:rPr lang="ar-AE" sz="37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حتى أكملوا سعيهم.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Nikecwtp</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n~ack</a:t>
                      </a:r>
                      <a:r>
                        <a:rPr kumimoji="0" lang="en-US" sz="4800" b="0" i="0" u="none" strike="noStrike" cap="none" normalizeH="0" baseline="0" dirty="0">
                          <a:ln>
                            <a:noFill/>
                          </a:ln>
                          <a:solidFill>
                            <a:srgbClr val="FFFF00"/>
                          </a:solidFill>
                          <a:effectLst/>
                          <a:latin typeface="Coptic1" pitchFamily="2" charset="0"/>
                          <a:cs typeface="Arial" charset="0"/>
                        </a:rPr>
                        <a:t>/t/c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etcwrem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e~bolhi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nisafeu</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 Rava/l </a:t>
                      </a:r>
                      <a:r>
                        <a:rPr kumimoji="0" lang="en-US" sz="4800" b="0" i="0" u="none" strike="noStrike" cap="none" normalizeH="0" baseline="0" dirty="0" err="1">
                          <a:ln>
                            <a:noFill/>
                          </a:ln>
                          <a:solidFill>
                            <a:srgbClr val="FFFF00"/>
                          </a:solidFill>
                          <a:effectLst/>
                          <a:latin typeface="Coptic1" pitchFamily="2" charset="0"/>
                          <a:cs typeface="Arial" charset="0"/>
                        </a:rPr>
                        <a:t>hikwt</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e~rwou</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sa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n~toujwk</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m~poubioc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e~bol</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blouse, tissu, tapis&#10;&#10;Description générée automatiquement">
            <a:extLst>
              <a:ext uri="{FF2B5EF4-FFF2-40B4-BE49-F238E27FC236}">
                <a16:creationId xmlns:a16="http://schemas.microsoft.com/office/drawing/2014/main" id="{A6BA98EE-E48B-43A9-9CBC-E8AFA06F95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258" y="4288515"/>
            <a:ext cx="1447743" cy="2569485"/>
          </a:xfrm>
          <a:prstGeom prst="rect">
            <a:avLst/>
          </a:prstGeom>
        </p:spPr>
      </p:pic>
    </p:spTree>
    <p:extLst>
      <p:ext uri="{BB962C8B-B14F-4D97-AF65-F5344CB8AC3E}">
        <p14:creationId xmlns:p14="http://schemas.microsoft.com/office/powerpoint/2010/main" val="1238721508"/>
      </p:ext>
    </p:extLst>
  </p:cSld>
  <p:clrMapOvr>
    <a:masterClrMapping/>
  </p:clrMapOvr>
  <p:transition/>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77752" name="Group 24"/>
          <p:cNvGraphicFramePr>
            <a:graphicFrameLocks noGrp="1"/>
          </p:cNvGraphicFramePr>
          <p:nvPr/>
        </p:nvGraphicFramePr>
        <p:xfrm>
          <a:off x="0" y="1"/>
          <a:ext cx="12192000" cy="6200068"/>
        </p:xfrm>
        <a:graphic>
          <a:graphicData uri="http://schemas.openxmlformats.org/drawingml/2006/table">
            <a:tbl>
              <a:tblPr/>
              <a:tblGrid>
                <a:gridCol w="6864404">
                  <a:extLst>
                    <a:ext uri="{9D8B030D-6E8A-4147-A177-3AD203B41FA5}">
                      <a16:colId xmlns:a16="http://schemas.microsoft.com/office/drawing/2014/main" val="20000"/>
                    </a:ext>
                  </a:extLst>
                </a:gridCol>
                <a:gridCol w="5327596">
                  <a:extLst>
                    <a:ext uri="{9D8B030D-6E8A-4147-A177-3AD203B41FA5}">
                      <a16:colId xmlns:a16="http://schemas.microsoft.com/office/drawing/2014/main" val="20001"/>
                    </a:ext>
                  </a:extLst>
                </a:gridCol>
              </a:tblGrid>
              <a:tr h="2700627">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Ainsi l’ange du Seigneur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Campe tout autour de ceux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Qui Le craignent. Il les délivre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Il les garde et Il les sauve.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ملاك الرب</a:t>
                      </a:r>
                      <a:r>
                        <a:rPr lang="ar-AE" sz="37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en-CA" sz="3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يُحيط بكل </a:t>
                      </a:r>
                      <a:endParaRPr kumimoji="0" lang="fr-FR" sz="3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خائفيه</a:t>
                      </a:r>
                      <a:r>
                        <a:rPr lang="ar-AE" sz="37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en-CA" sz="3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يحرسهم ويُنجِّيهم. </a:t>
                      </a:r>
                      <a:endParaRPr kumimoji="0" lang="en-US" sz="3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9944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Sare </a:t>
                      </a:r>
                      <a:r>
                        <a:rPr kumimoji="0" lang="en-US" sz="4800" b="0" i="0" u="none" strike="noStrike" cap="none" normalizeH="0" baseline="0" dirty="0" err="1">
                          <a:ln>
                            <a:noFill/>
                          </a:ln>
                          <a:solidFill>
                            <a:srgbClr val="FFFF00"/>
                          </a:solidFill>
                          <a:effectLst/>
                          <a:latin typeface="Coptic1" pitchFamily="2" charset="0"/>
                          <a:cs typeface="Arial" charset="0"/>
                        </a:rPr>
                        <a:t>p~aggeloc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hikwt</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m~p~kw</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n~ouon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niben</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eterho</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qatefh</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safrwic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e~rwou</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ouoh</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safnahmou</a:t>
                      </a:r>
                      <a:r>
                        <a:rPr kumimoji="0" lang="en-US" sz="4800" b="0" i="0" u="none" strike="noStrike" cap="none" normalizeH="0" baseline="0" dirty="0">
                          <a:ln>
                            <a:noFill/>
                          </a:ln>
                          <a:solidFill>
                            <a:srgbClr val="FFFF00"/>
                          </a:solidFill>
                          <a:effectLst/>
                          <a:latin typeface="Coptic1" pitchFamily="2" charset="0"/>
                          <a:cs typeface="Arial" charset="0"/>
                        </a:rPr>
                        <a:t>. </a:t>
                      </a:r>
                      <a:endParaRPr kumimoji="0" lang="en-US" sz="4300" b="0" i="0" u="none" strike="noStrike" cap="none" normalizeH="0" baseline="0" dirty="0">
                        <a:ln>
                          <a:noFill/>
                        </a:ln>
                        <a:solidFill>
                          <a:srgbClr val="FFFF00"/>
                        </a:solidFill>
                        <a:effectLst/>
                        <a:latin typeface="Coptic1" pitchFamily="2"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blouse, tissu, tapis&#10;&#10;Description générée automatiquement">
            <a:extLst>
              <a:ext uri="{FF2B5EF4-FFF2-40B4-BE49-F238E27FC236}">
                <a16:creationId xmlns:a16="http://schemas.microsoft.com/office/drawing/2014/main" id="{995E937C-0775-474F-95CD-E5A8E24FBB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2379" y="4427165"/>
            <a:ext cx="1369621" cy="2430835"/>
          </a:xfrm>
          <a:prstGeom prst="rect">
            <a:avLst/>
          </a:prstGeom>
        </p:spPr>
      </p:pic>
      <p:pic>
        <p:nvPicPr>
          <p:cNvPr id="6" name="Image 5" descr="Une image contenant blouse, tissu, tapis&#10;&#10;Description générée automatiquement">
            <a:extLst>
              <a:ext uri="{FF2B5EF4-FFF2-40B4-BE49-F238E27FC236}">
                <a16:creationId xmlns:a16="http://schemas.microsoft.com/office/drawing/2014/main" id="{60F6EE74-1DDD-4A5B-BBCA-9FFE0DB260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4258" y="4288515"/>
            <a:ext cx="1447743" cy="2569485"/>
          </a:xfrm>
          <a:prstGeom prst="rect">
            <a:avLst/>
          </a:prstGeom>
        </p:spPr>
      </p:pic>
    </p:spTree>
    <p:extLst>
      <p:ext uri="{BB962C8B-B14F-4D97-AF65-F5344CB8AC3E}">
        <p14:creationId xmlns:p14="http://schemas.microsoft.com/office/powerpoint/2010/main" val="3611172656"/>
      </p:ext>
    </p:extLst>
  </p:cSld>
  <p:clrMapOvr>
    <a:masterClrMapping/>
  </p:clrMapOvr>
  <p:transition/>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79799" name="Group 23"/>
          <p:cNvGraphicFramePr>
            <a:graphicFrameLocks noGrp="1"/>
          </p:cNvGraphicFramePr>
          <p:nvPr/>
        </p:nvGraphicFramePr>
        <p:xfrm>
          <a:off x="0" y="0"/>
          <a:ext cx="12192000" cy="6407738"/>
        </p:xfrm>
        <a:graphic>
          <a:graphicData uri="http://schemas.openxmlformats.org/drawingml/2006/table">
            <a:tbl>
              <a:tblPr/>
              <a:tblGrid>
                <a:gridCol w="6726621">
                  <a:extLst>
                    <a:ext uri="{9D8B030D-6E8A-4147-A177-3AD203B41FA5}">
                      <a16:colId xmlns:a16="http://schemas.microsoft.com/office/drawing/2014/main" val="20000"/>
                    </a:ext>
                  </a:extLst>
                </a:gridCol>
                <a:gridCol w="5465379">
                  <a:extLst>
                    <a:ext uri="{9D8B030D-6E8A-4147-A177-3AD203B41FA5}">
                      <a16:colId xmlns:a16="http://schemas.microsoft.com/office/drawing/2014/main" val="20001"/>
                    </a:ext>
                  </a:extLst>
                </a:gridCol>
              </a:tblGrid>
              <a:tr h="2815265">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Glorifions la Trinité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Très Sainte et consubstantielle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Pour qu’Il nous garde toujours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De toutes les tentations.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فلنُمجِّد الثَّالوث</a:t>
                      </a:r>
                      <a:r>
                        <a:rPr lang="ar-AE" sz="37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fr-FR" sz="3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القُدُّوس المساوي</a:t>
                      </a:r>
                      <a:r>
                        <a:rPr lang="ar-AE" sz="37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fr-FR" sz="3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لكي يَحفظنا</a:t>
                      </a:r>
                      <a:r>
                        <a:rPr lang="ar-AE" sz="37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en-CA" sz="3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من التجارب. </a:t>
                      </a:r>
                      <a:endParaRPr kumimoji="0" lang="en-US" sz="3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59247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Maren]</a:t>
                      </a:r>
                      <a:r>
                        <a:rPr kumimoji="0" lang="en-US" sz="4800" b="0" i="0" u="none" strike="noStrike" cap="none" normalizeH="0" baseline="0" dirty="0" err="1">
                          <a:ln>
                            <a:noFill/>
                          </a:ln>
                          <a:solidFill>
                            <a:srgbClr val="FFFF00"/>
                          </a:solidFill>
                          <a:effectLst/>
                          <a:latin typeface="Coptic1" pitchFamily="2" charset="0"/>
                          <a:cs typeface="Arial" charset="0"/>
                        </a:rPr>
                        <a:t>w~ou</a:t>
                      </a:r>
                      <a:r>
                        <a:rPr kumimoji="0" lang="en-US" sz="4800" b="0" i="0" u="none" strike="noStrike" cap="none" normalizeH="0" baseline="0" dirty="0">
                          <a:ln>
                            <a:noFill/>
                          </a:ln>
                          <a:solidFill>
                            <a:srgbClr val="FFFF00"/>
                          </a:solidFill>
                          <a:effectLst/>
                          <a:latin typeface="Coptic1" pitchFamily="2" charset="0"/>
                          <a:cs typeface="Arial" charset="0"/>
                        </a:rPr>
                        <a:t> n~]</a:t>
                      </a:r>
                      <a:r>
                        <a:rPr kumimoji="0" lang="en-US" sz="4800" b="0" i="0" u="none" strike="noStrike" cap="none" normalizeH="0" baseline="0" dirty="0" err="1">
                          <a:ln>
                            <a:noFill/>
                          </a:ln>
                          <a:solidFill>
                            <a:srgbClr val="FFFF00"/>
                          </a:solidFill>
                          <a:effectLst/>
                          <a:latin typeface="Coptic1" pitchFamily="2" charset="0"/>
                          <a:cs typeface="Arial" charset="0"/>
                        </a:rPr>
                        <a:t>T~riac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e~youab</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n~o~mooucioc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hina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n~tefa~reh</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e~ron</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e~bolqen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nipiracmoc</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7" name="Image 6" descr="Une image contenant blouse, tissu, tapis&#10;&#10;Description générée automatiquement">
            <a:extLst>
              <a:ext uri="{FF2B5EF4-FFF2-40B4-BE49-F238E27FC236}">
                <a16:creationId xmlns:a16="http://schemas.microsoft.com/office/drawing/2014/main" id="{870DE537-1180-4798-9FEC-B0963F9D7E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258" y="4288515"/>
            <a:ext cx="1447743" cy="2569485"/>
          </a:xfrm>
          <a:prstGeom prst="rect">
            <a:avLst/>
          </a:prstGeom>
        </p:spPr>
      </p:pic>
    </p:spTree>
    <p:extLst>
      <p:ext uri="{BB962C8B-B14F-4D97-AF65-F5344CB8AC3E}">
        <p14:creationId xmlns:p14="http://schemas.microsoft.com/office/powerpoint/2010/main" val="2635485899"/>
      </p:ext>
    </p:extLst>
  </p:cSld>
  <p:clrMapOvr>
    <a:masterClrMapping/>
  </p:clrMapOvr>
  <p:transition/>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6">
            <a:hlinkClick r:id="rId3" action="ppaction://hlinksldjump" highlightClick="1"/>
            <a:extLst>
              <a:ext uri="{FF2B5EF4-FFF2-40B4-BE49-F238E27FC236}">
                <a16:creationId xmlns:a16="http://schemas.microsoft.com/office/drawing/2014/main" id="{9C84772B-0BE0-2457-7622-C64208FE6FD3}"/>
              </a:ext>
            </a:extLst>
          </p:cNvPr>
          <p:cNvSpPr>
            <a:spLocks noChangeArrowheads="1"/>
          </p:cNvSpPr>
          <p:nvPr/>
        </p:nvSpPr>
        <p:spPr bwMode="auto">
          <a:xfrm>
            <a:off x="10363200" y="6434138"/>
            <a:ext cx="1828800" cy="423863"/>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graphicFrame>
        <p:nvGraphicFramePr>
          <p:cNvPr id="5" name="Group 19">
            <a:extLst>
              <a:ext uri="{FF2B5EF4-FFF2-40B4-BE49-F238E27FC236}">
                <a16:creationId xmlns:a16="http://schemas.microsoft.com/office/drawing/2014/main" id="{DB3AD947-EFAC-0A6F-1B18-66B3CFB09478}"/>
              </a:ext>
            </a:extLst>
          </p:cNvPr>
          <p:cNvGraphicFramePr>
            <a:graphicFrameLocks noGrp="1"/>
          </p:cNvGraphicFramePr>
          <p:nvPr/>
        </p:nvGraphicFramePr>
        <p:xfrm>
          <a:off x="0" y="-1"/>
          <a:ext cx="12192000" cy="6146764"/>
        </p:xfrm>
        <a:graphic>
          <a:graphicData uri="http://schemas.openxmlformats.org/drawingml/2006/table">
            <a:tbl>
              <a:tblPr/>
              <a:tblGrid>
                <a:gridCol w="7274219">
                  <a:extLst>
                    <a:ext uri="{9D8B030D-6E8A-4147-A177-3AD203B41FA5}">
                      <a16:colId xmlns:a16="http://schemas.microsoft.com/office/drawing/2014/main" val="20000"/>
                    </a:ext>
                  </a:extLst>
                </a:gridCol>
                <a:gridCol w="4917781">
                  <a:extLst>
                    <a:ext uri="{9D8B030D-6E8A-4147-A177-3AD203B41FA5}">
                      <a16:colId xmlns:a16="http://schemas.microsoft.com/office/drawing/2014/main" val="20001"/>
                    </a:ext>
                  </a:extLst>
                </a:gridCol>
              </a:tblGrid>
              <a:tr h="2521712">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Intercède pour nous tous,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Raphaël, l’archange pur</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C’est lui qui réjouit les cœurs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Pour qu’Il nous pardonne nos péchés.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اشفع فينا</a:t>
                      </a:r>
                      <a:r>
                        <a:rPr lang="ar-AE" sz="32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en-CA" sz="3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يَا</a:t>
                      </a:r>
                      <a:r>
                        <a:rPr kumimoji="0" lang="fr-FR" sz="3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EG" sz="3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رئيس الملائكة الطاهر</a:t>
                      </a:r>
                      <a:r>
                        <a:rPr lang="ar-AE" sz="32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fr-FR" sz="3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رافائيل مُفرِّح القلوب</a:t>
                      </a:r>
                      <a:r>
                        <a:rPr lang="ar-AE" sz="3200" b="0" i="0" u="none" strike="noStrike" kern="1200" baseline="0" dirty="0">
                          <a:solidFill>
                            <a:schemeClr val="tx1"/>
                          </a:solidFill>
                          <a:latin typeface="Arial" panose="020B0604020202020204" pitchFamily="34" charset="0"/>
                          <a:ea typeface="+mn-ea"/>
                          <a:cs typeface="Arial" panose="020B0604020202020204" pitchFamily="34" charset="0"/>
                        </a:rPr>
                        <a:t>، </a:t>
                      </a:r>
                      <a:endParaRPr kumimoji="0" lang="fr-FR" sz="3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ليغفر لنا خطايانا. </a:t>
                      </a:r>
                      <a:endParaRPr kumimoji="0" lang="en-US" sz="3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0168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A~rip~recbeuin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e~h~r</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e~jwn</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 w~ </a:t>
                      </a:r>
                      <a:r>
                        <a:rPr kumimoji="0" lang="en-US" sz="4800" b="0" i="0" u="none" strike="noStrike" cap="none" normalizeH="0" baseline="0" dirty="0" err="1">
                          <a:ln>
                            <a:noFill/>
                          </a:ln>
                          <a:solidFill>
                            <a:srgbClr val="FFFF00"/>
                          </a:solidFill>
                          <a:effectLst/>
                          <a:latin typeface="Coptic1" pitchFamily="2" charset="0"/>
                          <a:cs typeface="Arial" charset="0"/>
                        </a:rPr>
                        <a:t>piar</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aggeloc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e~youab</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 Rava/l </a:t>
                      </a:r>
                      <a:r>
                        <a:rPr kumimoji="0" lang="en-US" sz="4800" b="0" i="0" u="none" strike="noStrike" cap="none" normalizeH="0" baseline="0" dirty="0" err="1">
                          <a:ln>
                            <a:noFill/>
                          </a:ln>
                          <a:solidFill>
                            <a:srgbClr val="FFFF00"/>
                          </a:solidFill>
                          <a:effectLst/>
                          <a:latin typeface="Coptic1" pitchFamily="2" charset="0"/>
                          <a:cs typeface="Arial" charset="0"/>
                        </a:rPr>
                        <a:t>p~ounof</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n~h</a:t>
                      </a:r>
                      <a:r>
                        <a:rPr kumimoji="0" lang="en-US" sz="4800" b="0" i="0" u="none" strike="noStrike" cap="none" normalizeH="0" baseline="0" dirty="0">
                          <a:ln>
                            <a:noFill/>
                          </a:ln>
                          <a:solidFill>
                            <a:srgbClr val="FFFF00"/>
                          </a:solidFill>
                          <a:effectLst/>
                          <a:latin typeface="Coptic1" pitchFamily="2" charset="0"/>
                          <a:cs typeface="Arial" charset="0"/>
                        </a:rPr>
                        <a:t>/t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n~tef,a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nennobi</a:t>
                      </a:r>
                      <a:r>
                        <a:rPr kumimoji="0" lang="en-US" sz="4800" b="0" i="0" u="none" strike="noStrike" cap="none" normalizeH="0" baseline="0" dirty="0">
                          <a:ln>
                            <a:noFill/>
                          </a:ln>
                          <a:solidFill>
                            <a:srgbClr val="FFFF00"/>
                          </a:solidFill>
                          <a:effectLst/>
                          <a:latin typeface="Coptic1" pitchFamily="2" charset="0"/>
                          <a:cs typeface="Arial" charset="0"/>
                        </a:rPr>
                        <a:t> nan </a:t>
                      </a:r>
                      <a:r>
                        <a:rPr kumimoji="0" lang="en-US" sz="4800" b="0" i="0" u="none" strike="noStrike" cap="none" normalizeH="0" baseline="0" dirty="0" err="1">
                          <a:ln>
                            <a:noFill/>
                          </a:ln>
                          <a:solidFill>
                            <a:srgbClr val="FFFF00"/>
                          </a:solidFill>
                          <a:effectLst/>
                          <a:latin typeface="Coptic1" pitchFamily="2" charset="0"/>
                          <a:cs typeface="Arial" charset="0"/>
                        </a:rPr>
                        <a:t>e~bol</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6" name="Image 5" descr="Une image contenant blouse, tissu, tapis&#10;&#10;Description générée automatiquement">
            <a:extLst>
              <a:ext uri="{FF2B5EF4-FFF2-40B4-BE49-F238E27FC236}">
                <a16:creationId xmlns:a16="http://schemas.microsoft.com/office/drawing/2014/main" id="{36538E4C-1672-F7A7-59D6-F279161DA0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4258" y="3363447"/>
            <a:ext cx="1447743" cy="2569485"/>
          </a:xfrm>
          <a:prstGeom prst="rect">
            <a:avLst/>
          </a:prstGeom>
        </p:spPr>
      </p:pic>
      <p:sp>
        <p:nvSpPr>
          <p:cNvPr id="9" name="AutoShape 15">
            <a:hlinkClick r:id="rId5" action="ppaction://hlinksldjump" highlightClick="1"/>
            <a:extLst>
              <a:ext uri="{FF2B5EF4-FFF2-40B4-BE49-F238E27FC236}">
                <a16:creationId xmlns:a16="http://schemas.microsoft.com/office/drawing/2014/main" id="{CDADC444-BC50-B41F-F5D0-43FEA4613A37}"/>
              </a:ext>
            </a:extLst>
          </p:cNvPr>
          <p:cNvSpPr>
            <a:spLocks noChangeArrowheads="1"/>
          </p:cNvSpPr>
          <p:nvPr/>
        </p:nvSpPr>
        <p:spPr bwMode="auto">
          <a:xfrm>
            <a:off x="0" y="6192773"/>
            <a:ext cx="2377872"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 </a:t>
            </a:r>
            <a:r>
              <a:rPr lang="en-CA" sz="2133" dirty="0" err="1">
                <a:solidFill>
                  <a:srgbClr val="FFFFFF"/>
                </a:solidFill>
                <a:latin typeface="Arial" charset="0"/>
                <a:cs typeface="Arial" charset="0"/>
              </a:rPr>
              <a:t>pape</a:t>
            </a:r>
            <a:r>
              <a:rPr lang="en-CA" sz="2133" dirty="0">
                <a:solidFill>
                  <a:srgbClr val="FFFFFF"/>
                </a:solidFill>
                <a:latin typeface="Arial" charset="0"/>
                <a:cs typeface="Arial" charset="0"/>
              </a:rPr>
              <a:t> / </a:t>
            </a:r>
            <a:r>
              <a:rPr lang="en-CA" sz="2133" dirty="0" err="1">
                <a:solidFill>
                  <a:srgbClr val="FFFFFF"/>
                </a:solidFill>
                <a:latin typeface="Arial" charset="0"/>
                <a:cs typeface="Arial" charset="0"/>
              </a:rPr>
              <a:t>l’évêque</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البابا / الأسقف</a:t>
            </a:r>
            <a:endParaRPr lang="en-CA" sz="2133" dirty="0">
              <a:solidFill>
                <a:srgbClr val="FFFFFF"/>
              </a:solidFill>
              <a:latin typeface="Arial" charset="0"/>
              <a:cs typeface="Arial" charset="0"/>
            </a:endParaRPr>
          </a:p>
        </p:txBody>
      </p:sp>
      <p:sp>
        <p:nvSpPr>
          <p:cNvPr id="10" name="AutoShape 36">
            <a:hlinkClick r:id="rId6" action="ppaction://hlinksldjump" highlightClick="1"/>
            <a:extLst>
              <a:ext uri="{FF2B5EF4-FFF2-40B4-BE49-F238E27FC236}">
                <a16:creationId xmlns:a16="http://schemas.microsoft.com/office/drawing/2014/main" id="{41699FE1-5029-163B-4A17-C66A5A7FE639}"/>
              </a:ext>
            </a:extLst>
          </p:cNvPr>
          <p:cNvSpPr>
            <a:spLocks noChangeArrowheads="1"/>
          </p:cNvSpPr>
          <p:nvPr/>
        </p:nvSpPr>
        <p:spPr bwMode="auto">
          <a:xfrm>
            <a:off x="0" y="5445224"/>
            <a:ext cx="2032000" cy="665227"/>
          </a:xfrm>
          <a:prstGeom prst="actionButtonBlank">
            <a:avLst/>
          </a:prstGeom>
          <a:solidFill>
            <a:srgbClr val="3333CC"/>
          </a:solidFill>
          <a:ln w="3175">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133" b="1" dirty="0">
                <a:solidFill>
                  <a:srgbClr val="FFFFFF"/>
                </a:solidFill>
                <a:latin typeface="Arial" charset="0"/>
                <a:cs typeface="Arial" charset="0"/>
              </a:rPr>
              <a:t>الختام</a:t>
            </a:r>
            <a:endParaRPr lang="en-CA" sz="2133" b="1" dirty="0">
              <a:solidFill>
                <a:srgbClr val="FFFFFF"/>
              </a:solidFill>
              <a:latin typeface="Arial" charset="0"/>
              <a:cs typeface="Arial" charset="0"/>
            </a:endParaRPr>
          </a:p>
        </p:txBody>
      </p:sp>
      <p:sp>
        <p:nvSpPr>
          <p:cNvPr id="11" name="AutoShape 15">
            <a:hlinkClick r:id="rId7" action="ppaction://hlinksldjump" highlightClick="1"/>
            <a:extLst>
              <a:ext uri="{FF2B5EF4-FFF2-40B4-BE49-F238E27FC236}">
                <a16:creationId xmlns:a16="http://schemas.microsoft.com/office/drawing/2014/main" id="{13BEA05E-6420-896A-694B-00D03F3A8B36}"/>
              </a:ext>
            </a:extLst>
          </p:cNvPr>
          <p:cNvSpPr>
            <a:spLocks noChangeArrowheads="1"/>
          </p:cNvSpPr>
          <p:nvPr/>
        </p:nvSpPr>
        <p:spPr bwMode="auto">
          <a:xfrm>
            <a:off x="3889459" y="6189140"/>
            <a:ext cx="1865416"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Les </a:t>
            </a:r>
            <a:r>
              <a:rPr lang="en-CA" sz="2133" dirty="0" err="1">
                <a:solidFill>
                  <a:srgbClr val="FFFFFF"/>
                </a:solidFill>
                <a:latin typeface="Arial" charset="0"/>
                <a:cs typeface="Arial" charset="0"/>
              </a:rPr>
              <a:t>Apôtres</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الرسل</a:t>
            </a:r>
            <a:endParaRPr lang="en-CA" sz="2133" dirty="0">
              <a:solidFill>
                <a:srgbClr val="FFFFFF"/>
              </a:solidFill>
              <a:latin typeface="Arial" charset="0"/>
              <a:cs typeface="Arial" charset="0"/>
            </a:endParaRPr>
          </a:p>
        </p:txBody>
      </p:sp>
      <p:sp>
        <p:nvSpPr>
          <p:cNvPr id="12" name="AutoShape 15">
            <a:hlinkClick r:id="rId8" action="ppaction://hlinksldjump" highlightClick="1"/>
            <a:extLst>
              <a:ext uri="{FF2B5EF4-FFF2-40B4-BE49-F238E27FC236}">
                <a16:creationId xmlns:a16="http://schemas.microsoft.com/office/drawing/2014/main" id="{E75372EC-A3C6-5A31-4F2F-AECFF6C57077}"/>
              </a:ext>
            </a:extLst>
          </p:cNvPr>
          <p:cNvSpPr>
            <a:spLocks noChangeArrowheads="1"/>
          </p:cNvSpPr>
          <p:nvPr/>
        </p:nvSpPr>
        <p:spPr bwMode="auto">
          <a:xfrm>
            <a:off x="5808820" y="6189140"/>
            <a:ext cx="1865416"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St. Marc</a:t>
            </a:r>
          </a:p>
          <a:p>
            <a:pPr algn="ctr" defTabSz="1219170" rtl="1" fontAlgn="base">
              <a:spcAft>
                <a:spcPct val="0"/>
              </a:spcAft>
              <a:defRPr/>
            </a:pPr>
            <a:r>
              <a:rPr lang="ar-EG" sz="2133" dirty="0">
                <a:solidFill>
                  <a:srgbClr val="FFFFFF"/>
                </a:solidFill>
                <a:latin typeface="Arial"/>
                <a:cs typeface="Arial"/>
              </a:rPr>
              <a:t>القديس مارمرقس</a:t>
            </a:r>
            <a:endParaRPr lang="en-CA" sz="2133" dirty="0">
              <a:solidFill>
                <a:srgbClr val="FFFFFF"/>
              </a:solidFill>
              <a:latin typeface="Arial" charset="0"/>
              <a:cs typeface="Arial" charset="0"/>
            </a:endParaRPr>
          </a:p>
        </p:txBody>
      </p:sp>
      <p:sp>
        <p:nvSpPr>
          <p:cNvPr id="13" name="AutoShape 15">
            <a:hlinkClick r:id="rId9" action="ppaction://hlinksldjump" highlightClick="1"/>
            <a:extLst>
              <a:ext uri="{FF2B5EF4-FFF2-40B4-BE49-F238E27FC236}">
                <a16:creationId xmlns:a16="http://schemas.microsoft.com/office/drawing/2014/main" id="{708A1D0D-2D6D-4C73-16C2-3D145AA9918B}"/>
              </a:ext>
            </a:extLst>
          </p:cNvPr>
          <p:cNvSpPr>
            <a:spLocks noChangeArrowheads="1"/>
          </p:cNvSpPr>
          <p:nvPr/>
        </p:nvSpPr>
        <p:spPr bwMode="auto">
          <a:xfrm>
            <a:off x="7728181" y="6192613"/>
            <a:ext cx="2377872" cy="665227"/>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err="1">
                <a:solidFill>
                  <a:srgbClr val="FFFFFF"/>
                </a:solidFill>
                <a:latin typeface="Arial" charset="0"/>
                <a:cs typeface="Arial" charset="0"/>
              </a:rPr>
              <a:t>Sts</a:t>
            </a:r>
            <a:r>
              <a:rPr lang="en-CA" sz="2133" dirty="0">
                <a:solidFill>
                  <a:srgbClr val="FFFFFF"/>
                </a:solidFill>
                <a:latin typeface="Arial" charset="0"/>
                <a:cs typeface="Arial" charset="0"/>
              </a:rPr>
              <a:t>. Antoine &amp; Paul</a:t>
            </a:r>
          </a:p>
          <a:p>
            <a:pPr algn="ctr" defTabSz="1219170" rtl="1" fontAlgn="base">
              <a:spcAft>
                <a:spcPct val="0"/>
              </a:spcAft>
              <a:defRPr/>
            </a:pPr>
            <a:r>
              <a:rPr lang="ar-EG" sz="2133" dirty="0">
                <a:solidFill>
                  <a:srgbClr val="FFFFFF"/>
                </a:solidFill>
                <a:latin typeface="Arial"/>
                <a:cs typeface="Arial"/>
              </a:rPr>
              <a:t>القديسين انطونيوس وبولا</a:t>
            </a:r>
            <a:endParaRPr lang="en-CA" sz="2133" dirty="0">
              <a:solidFill>
                <a:srgbClr val="FFFFFF"/>
              </a:solidFill>
              <a:latin typeface="Arial" charset="0"/>
              <a:cs typeface="Arial" charset="0"/>
            </a:endParaRPr>
          </a:p>
        </p:txBody>
      </p:sp>
    </p:spTree>
    <p:extLst>
      <p:ext uri="{BB962C8B-B14F-4D97-AF65-F5344CB8AC3E}">
        <p14:creationId xmlns:p14="http://schemas.microsoft.com/office/powerpoint/2010/main" val="1939905331"/>
      </p:ext>
    </p:extLst>
  </p:cSld>
  <p:clrMapOvr>
    <a:masterClrMapping/>
  </p:clrMapOvr>
  <p:transition/>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431878108"/>
      </p:ext>
    </p:extLst>
  </p:cSld>
  <p:clrMapOvr>
    <a:masterClrMapping/>
  </p:clrMapOvr>
  <p:transition/>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1">
            <a:extLst>
              <a:ext uri="{FF2B5EF4-FFF2-40B4-BE49-F238E27FC236}">
                <a16:creationId xmlns:a16="http://schemas.microsoft.com/office/drawing/2014/main" id="{566D4817-D7B2-8FAA-5300-19B5B2D0FC4E}"/>
              </a:ext>
            </a:extLst>
          </p:cNvPr>
          <p:cNvGraphicFramePr>
            <a:graphicFrameLocks noGrp="1"/>
          </p:cNvGraphicFramePr>
          <p:nvPr/>
        </p:nvGraphicFramePr>
        <p:xfrm>
          <a:off x="0" y="986552"/>
          <a:ext cx="12192000" cy="5632704"/>
        </p:xfrm>
        <a:graphic>
          <a:graphicData uri="http://schemas.openxmlformats.org/drawingml/2006/table">
            <a:tbl>
              <a:tblPr/>
              <a:tblGrid>
                <a:gridCol w="7749152">
                  <a:extLst>
                    <a:ext uri="{9D8B030D-6E8A-4147-A177-3AD203B41FA5}">
                      <a16:colId xmlns:a16="http://schemas.microsoft.com/office/drawing/2014/main" val="20000"/>
                    </a:ext>
                  </a:extLst>
                </a:gridCol>
                <a:gridCol w="4442848">
                  <a:extLst>
                    <a:ext uri="{9D8B030D-6E8A-4147-A177-3AD203B41FA5}">
                      <a16:colId xmlns:a16="http://schemas.microsoft.com/office/drawing/2014/main" val="20001"/>
                    </a:ext>
                  </a:extLst>
                </a:gridCol>
              </a:tblGrid>
              <a:tr h="2615184">
                <a:tc>
                  <a:txBody>
                    <a:bodyPr/>
                    <a:lstStyle/>
                    <a:p>
                      <a:pPr algn="ctr">
                        <a:lnSpc>
                          <a:spcPct val="100000"/>
                        </a:lnSpc>
                      </a:pPr>
                      <a:r>
                        <a:rPr lang="fr-FR" sz="3200" b="0" i="0" u="none" strike="noStrike" kern="1200" baseline="0" dirty="0">
                          <a:solidFill>
                            <a:schemeClr val="tx1"/>
                          </a:solidFill>
                          <a:latin typeface="+mn-lt"/>
                          <a:ea typeface="+mn-ea"/>
                          <a:cs typeface="+mn-cs"/>
                        </a:rPr>
                        <a:t>Tu as obtenu la grâce de Moïse </a:t>
                      </a:r>
                    </a:p>
                    <a:p>
                      <a:pPr algn="ctr">
                        <a:lnSpc>
                          <a:spcPct val="100000"/>
                        </a:lnSpc>
                      </a:pPr>
                      <a:r>
                        <a:rPr lang="fr-FR" sz="3200" b="0" i="0" u="none" strike="noStrike" kern="1200" baseline="0" dirty="0">
                          <a:solidFill>
                            <a:schemeClr val="tx1"/>
                          </a:solidFill>
                          <a:latin typeface="+mn-lt"/>
                          <a:ea typeface="+mn-ea"/>
                          <a:cs typeface="+mn-cs"/>
                        </a:rPr>
                        <a:t>et le sacerdoce de Melchisédech. </a:t>
                      </a:r>
                    </a:p>
                    <a:p>
                      <a:pPr algn="ctr">
                        <a:lnSpc>
                          <a:spcPct val="100000"/>
                        </a:lnSpc>
                      </a:pPr>
                      <a:r>
                        <a:rPr lang="fr-FR" sz="3200" b="0" i="0" u="none" strike="noStrike" kern="1200" baseline="0" dirty="0">
                          <a:solidFill>
                            <a:schemeClr val="tx1"/>
                          </a:solidFill>
                          <a:latin typeface="+mn-lt"/>
                          <a:ea typeface="+mn-ea"/>
                          <a:cs typeface="+mn-cs"/>
                        </a:rPr>
                        <a:t>Tu as eu l’honneur de notre père Marc </a:t>
                      </a:r>
                    </a:p>
                    <a:p>
                      <a:pPr algn="ctr">
                        <a:lnSpc>
                          <a:spcPct val="100000"/>
                        </a:lnSpc>
                      </a:pPr>
                      <a:r>
                        <a:rPr lang="fr-FR" sz="3200" b="0" i="0" u="none" strike="noStrike" kern="1200" baseline="0" dirty="0">
                          <a:solidFill>
                            <a:schemeClr val="tx1"/>
                          </a:solidFill>
                          <a:latin typeface="+mn-lt"/>
                          <a:ea typeface="+mn-ea"/>
                          <a:cs typeface="+mn-cs"/>
                        </a:rPr>
                        <a:t>Qui nous a évangélisé.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600" b="0" i="0" u="none" strike="noStrike" cap="none" normalizeH="0" baseline="0" dirty="0">
                          <a:ln>
                            <a:noFill/>
                          </a:ln>
                          <a:solidFill>
                            <a:schemeClr val="tx1"/>
                          </a:solidFill>
                          <a:effectLst/>
                          <a:latin typeface="Arial" charset="0"/>
                          <a:cs typeface="Arial" charset="0"/>
                        </a:rPr>
                        <a:t>نِلْتَ نِعْمَةَ مُوسَى، </a:t>
                      </a:r>
                      <a:endParaRPr kumimoji="0" lang="fr-FR" sz="36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600" b="0" i="0" u="none" strike="noStrike" cap="none" normalizeH="0" baseline="0" dirty="0">
                          <a:ln>
                            <a:noFill/>
                          </a:ln>
                          <a:solidFill>
                            <a:schemeClr val="tx1"/>
                          </a:solidFill>
                          <a:effectLst/>
                          <a:latin typeface="Arial" charset="0"/>
                          <a:cs typeface="Arial" charset="0"/>
                        </a:rPr>
                        <a:t>وَكَهَنُوتَ </a:t>
                      </a:r>
                      <a:r>
                        <a:rPr kumimoji="0" lang="ar-EG" sz="3600" b="0" i="0" u="none" strike="noStrike" cap="none" normalizeH="0" baseline="0" dirty="0" err="1">
                          <a:ln>
                            <a:noFill/>
                          </a:ln>
                          <a:solidFill>
                            <a:schemeClr val="tx1"/>
                          </a:solidFill>
                          <a:effectLst/>
                          <a:latin typeface="Arial" charset="0"/>
                          <a:cs typeface="Arial" charset="0"/>
                        </a:rPr>
                        <a:t>مَلْشِيصَادِقَ</a:t>
                      </a:r>
                      <a:r>
                        <a:rPr kumimoji="0" lang="ar-EG" sz="3600" b="0" i="0" u="none" strike="noStrike" cap="none" normalizeH="0" baseline="0" dirty="0">
                          <a:ln>
                            <a:noFill/>
                          </a:ln>
                          <a:solidFill>
                            <a:schemeClr val="tx1"/>
                          </a:solidFill>
                          <a:effectLst/>
                          <a:latin typeface="Arial" charset="0"/>
                          <a:cs typeface="Arial" charset="0"/>
                        </a:rPr>
                        <a:t>، </a:t>
                      </a:r>
                      <a:endParaRPr kumimoji="0" lang="fr-FR" sz="36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600" b="0" i="0" u="none" strike="noStrike" cap="none" normalizeH="0" baseline="0" dirty="0">
                          <a:ln>
                            <a:noFill/>
                          </a:ln>
                          <a:solidFill>
                            <a:schemeClr val="tx1"/>
                          </a:solidFill>
                          <a:effectLst/>
                          <a:latin typeface="Arial" charset="0"/>
                          <a:cs typeface="Arial" charset="0"/>
                        </a:rPr>
                        <a:t>وَأَخَذْتَ كَرَامَةَ أَبِينَا مَرْقُسَ، </a:t>
                      </a:r>
                      <a:endParaRPr kumimoji="0" lang="fr-FR" sz="36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600" b="0" i="0" u="none" strike="noStrike" cap="none" normalizeH="0" baseline="0" dirty="0">
                          <a:ln>
                            <a:noFill/>
                          </a:ln>
                          <a:solidFill>
                            <a:schemeClr val="tx1"/>
                          </a:solidFill>
                          <a:effectLst/>
                          <a:latin typeface="Arial" charset="0"/>
                          <a:cs typeface="Arial" charset="0"/>
                        </a:rPr>
                        <a:t>الَّذِي بَشَّرَنَا. </a:t>
                      </a:r>
                      <a:endParaRPr kumimoji="0" lang="en-US" sz="36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01752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a:ln>
                            <a:noFill/>
                          </a:ln>
                          <a:solidFill>
                            <a:srgbClr val="FFFF00"/>
                          </a:solidFill>
                          <a:effectLst/>
                          <a:latin typeface="Avva_Marcos" panose="04020500000000000000" pitchFamily="82" charset="0"/>
                          <a:cs typeface="Arial" charset="0"/>
                        </a:rPr>
                        <a:t>A</a:t>
                      </a:r>
                      <a:r>
                        <a:rPr kumimoji="0" lang="en-US" sz="4800" b="0" i="0" u="none" strike="noStrike" cap="none" normalizeH="0" baseline="0" dirty="0">
                          <a:ln>
                            <a:noFill/>
                          </a:ln>
                          <a:solidFill>
                            <a:srgbClr val="FFFF00"/>
                          </a:solidFill>
                          <a:effectLst/>
                          <a:latin typeface="Coptic1" pitchFamily="2" charset="0"/>
                          <a:cs typeface="Arial" charset="0"/>
                        </a:rPr>
                        <a:t>k[</a:t>
                      </a:r>
                      <a:r>
                        <a:rPr kumimoji="0" lang="en-US" sz="4800" b="0" i="0" u="none" strike="noStrike" cap="none" normalizeH="0" baseline="0" dirty="0" err="1">
                          <a:ln>
                            <a:noFill/>
                          </a:ln>
                          <a:solidFill>
                            <a:srgbClr val="FFFF00"/>
                          </a:solidFill>
                          <a:effectLst/>
                          <a:latin typeface="Coptic1" pitchFamily="2" charset="0"/>
                          <a:cs typeface="Arial" charset="0"/>
                        </a:rPr>
                        <a:t>i</a:t>
                      </a:r>
                      <a:r>
                        <a:rPr kumimoji="0" lang="en-US" sz="4800" b="0" i="0" u="none" strike="noStrike" cap="none" normalizeH="0" baseline="0" dirty="0">
                          <a:ln>
                            <a:noFill/>
                          </a:ln>
                          <a:solidFill>
                            <a:srgbClr val="FFFF00"/>
                          </a:solidFill>
                          <a:effectLst/>
                          <a:latin typeface="Coptic1" pitchFamily="2" charset="0"/>
                          <a:cs typeface="Arial" charset="0"/>
                        </a:rPr>
                        <a:t> t~,</a:t>
                      </a:r>
                      <a:r>
                        <a:rPr kumimoji="0" lang="en-US" sz="4800" b="0" i="0" u="none" strike="noStrike" cap="none" normalizeH="0" baseline="0" dirty="0" err="1">
                          <a:ln>
                            <a:noFill/>
                          </a:ln>
                          <a:solidFill>
                            <a:srgbClr val="FFFF00"/>
                          </a:solidFill>
                          <a:effectLst/>
                          <a:latin typeface="Coptic1" pitchFamily="2" charset="0"/>
                          <a:cs typeface="Arial" charset="0"/>
                        </a:rPr>
                        <a:t>aric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m~Mwu~c</a:t>
                      </a:r>
                      <a:r>
                        <a:rPr kumimoji="0" lang="en-US" sz="4800" b="0" i="0" u="none" strike="noStrike" cap="none" normalizeH="0" baseline="0" dirty="0">
                          <a:ln>
                            <a:noFill/>
                          </a:ln>
                          <a:solidFill>
                            <a:srgbClr val="FFFF00"/>
                          </a:solidFill>
                          <a:effectLst/>
                          <a:latin typeface="Coptic1" pitchFamily="2" charset="0"/>
                          <a:cs typeface="Arial" charset="0"/>
                        </a:rPr>
                        <a:t>/c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metou</a:t>
                      </a:r>
                      <a:r>
                        <a:rPr kumimoji="0" lang="en-US" sz="4800" b="0" i="0" u="none" strike="noStrike" cap="none" normalizeH="0" baseline="0" dirty="0">
                          <a:ln>
                            <a:noFill/>
                          </a:ln>
                          <a:solidFill>
                            <a:srgbClr val="FFFF00"/>
                          </a:solidFill>
                          <a:effectLst/>
                          <a:latin typeface="Coptic1" pitchFamily="2" charset="0"/>
                          <a:cs typeface="Arial" charset="0"/>
                        </a:rPr>
                        <a:t>/b </a:t>
                      </a:r>
                      <a:r>
                        <a:rPr kumimoji="0" lang="en-US" sz="4800" b="0" i="0" u="none" strike="noStrike" cap="none" normalizeH="0" baseline="0" dirty="0" err="1">
                          <a:ln>
                            <a:noFill/>
                          </a:ln>
                          <a:solidFill>
                            <a:srgbClr val="FFFF00"/>
                          </a:solidFill>
                          <a:effectLst/>
                          <a:latin typeface="Coptic1" pitchFamily="2" charset="0"/>
                          <a:cs typeface="Arial" charset="0"/>
                        </a:rPr>
                        <a:t>n~te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Mel,icedek</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ak</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m~p~taio</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m~peniwt</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Markoc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v/</a:t>
                      </a:r>
                      <a:r>
                        <a:rPr kumimoji="0" lang="en-US" sz="4800" b="0" i="0" u="none" strike="noStrike" cap="none" normalizeH="0" baseline="0" dirty="0" err="1">
                          <a:ln>
                            <a:noFill/>
                          </a:ln>
                          <a:solidFill>
                            <a:srgbClr val="FFFF00"/>
                          </a:solidFill>
                          <a:effectLst/>
                          <a:latin typeface="Coptic1" pitchFamily="2" charset="0"/>
                          <a:cs typeface="Arial" charset="0"/>
                        </a:rPr>
                        <a:t>etafhisennoufi</a:t>
                      </a:r>
                      <a:r>
                        <a:rPr kumimoji="0" lang="en-US" sz="4800" b="0" i="0" u="none" strike="noStrike" cap="none" normalizeH="0" baseline="0" dirty="0">
                          <a:ln>
                            <a:noFill/>
                          </a:ln>
                          <a:solidFill>
                            <a:srgbClr val="FFFF00"/>
                          </a:solidFill>
                          <a:effectLst/>
                          <a:latin typeface="Coptic1" pitchFamily="2" charset="0"/>
                          <a:cs typeface="Arial" charset="0"/>
                        </a:rPr>
                        <a:t> nan.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5" name="Group 25">
            <a:extLst>
              <a:ext uri="{FF2B5EF4-FFF2-40B4-BE49-F238E27FC236}">
                <a16:creationId xmlns:a16="http://schemas.microsoft.com/office/drawing/2014/main" id="{EEA4A46E-B5F9-C9EA-4F94-7CA481D9058C}"/>
              </a:ext>
            </a:extLst>
          </p:cNvPr>
          <p:cNvGraphicFramePr>
            <a:graphicFrameLocks noGrp="1"/>
          </p:cNvGraphicFramePr>
          <p:nvPr/>
        </p:nvGraphicFramePr>
        <p:xfrm>
          <a:off x="1117600" y="1033"/>
          <a:ext cx="9347200" cy="996696"/>
        </p:xfrm>
        <a:graphic>
          <a:graphicData uri="http://schemas.openxmlformats.org/drawingml/2006/table">
            <a:tbl>
              <a:tblPr/>
              <a:tblGrid>
                <a:gridCol w="9347200">
                  <a:extLst>
                    <a:ext uri="{9D8B030D-6E8A-4147-A177-3AD203B41FA5}">
                      <a16:colId xmlns:a16="http://schemas.microsoft.com/office/drawing/2014/main" val="20000"/>
                    </a:ext>
                  </a:extLst>
                </a:gridCol>
              </a:tblGrid>
              <a:tr h="9855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Doxologie – </a:t>
                      </a:r>
                      <a:r>
                        <a:rPr kumimoji="0" lang="ar-EG" sz="2700" b="0" i="0" u="none" strike="noStrike" cap="none" normalizeH="0" baseline="0" dirty="0" err="1">
                          <a:ln>
                            <a:noFill/>
                          </a:ln>
                          <a:solidFill>
                            <a:schemeClr val="tx1"/>
                          </a:solidFill>
                          <a:effectLst/>
                          <a:latin typeface="Arial" charset="0"/>
                          <a:cs typeface="Arial" charset="0"/>
                        </a:rPr>
                        <a:t>ذوكصولوجية</a:t>
                      </a:r>
                      <a:endParaRPr kumimoji="0" lang="fr-FR" sz="24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CA" sz="2400" dirty="0">
                          <a:solidFill>
                            <a:srgbClr val="FFFFFF"/>
                          </a:solidFill>
                          <a:latin typeface="Arial" charset="0"/>
                          <a:cs typeface="Arial" charset="0"/>
                        </a:rPr>
                        <a:t>Le </a:t>
                      </a:r>
                      <a:r>
                        <a:rPr lang="en-CA" sz="2400" dirty="0" err="1">
                          <a:solidFill>
                            <a:srgbClr val="FFFFFF"/>
                          </a:solidFill>
                          <a:latin typeface="Arial" charset="0"/>
                          <a:cs typeface="Arial" charset="0"/>
                        </a:rPr>
                        <a:t>pape</a:t>
                      </a:r>
                      <a:r>
                        <a:rPr lang="en-CA" sz="2400" dirty="0">
                          <a:solidFill>
                            <a:srgbClr val="FFFFFF"/>
                          </a:solidFill>
                          <a:latin typeface="Arial" charset="0"/>
                          <a:cs typeface="Arial" charset="0"/>
                        </a:rPr>
                        <a:t> et </a:t>
                      </a:r>
                      <a:r>
                        <a:rPr lang="en-CA" sz="2400" dirty="0" err="1">
                          <a:solidFill>
                            <a:srgbClr val="FFFFFF"/>
                          </a:solidFill>
                          <a:latin typeface="Arial" charset="0"/>
                          <a:cs typeface="Arial" charset="0"/>
                        </a:rPr>
                        <a:t>l'évêque</a:t>
                      </a:r>
                      <a:r>
                        <a:rPr lang="en-CA" sz="2400" dirty="0">
                          <a:solidFill>
                            <a:srgbClr val="FFFFFF"/>
                          </a:solidFill>
                          <a:latin typeface="Arial" charset="0"/>
                          <a:cs typeface="Arial" charset="0"/>
                        </a:rPr>
                        <a:t> - </a:t>
                      </a:r>
                      <a:r>
                        <a:rPr lang="ar-EG" sz="2700" dirty="0">
                          <a:solidFill>
                            <a:srgbClr val="FFFFFF"/>
                          </a:solidFill>
                          <a:latin typeface="Arial" charset="0"/>
                          <a:cs typeface="Arial" charset="0"/>
                        </a:rPr>
                        <a:t>والأسقف</a:t>
                      </a:r>
                      <a:r>
                        <a:rPr lang="fr-FR" sz="2700" dirty="0">
                          <a:solidFill>
                            <a:srgbClr val="FFFFFF"/>
                          </a:solidFill>
                          <a:latin typeface="Arial" charset="0"/>
                          <a:cs typeface="Arial" charset="0"/>
                        </a:rPr>
                        <a:t> </a:t>
                      </a:r>
                      <a:r>
                        <a:rPr lang="ar-EG" sz="2700" dirty="0"/>
                        <a:t>البابا</a:t>
                      </a:r>
                      <a:endParaRPr lang="en-CA" sz="2400" dirty="0">
                        <a:solidFill>
                          <a:srgbClr val="FFFFFF"/>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6" name="Picture 2">
            <a:extLst>
              <a:ext uri="{FF2B5EF4-FFF2-40B4-BE49-F238E27FC236}">
                <a16:creationId xmlns:a16="http://schemas.microsoft.com/office/drawing/2014/main" id="{631D5284-66A7-C62E-33B5-6461A0E5C27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60"/>
          <a:stretch/>
        </p:blipFill>
        <p:spPr bwMode="auto">
          <a:xfrm>
            <a:off x="10335063" y="5795737"/>
            <a:ext cx="1856932" cy="1057843"/>
          </a:xfrm>
          <a:prstGeom prst="round2SameRect">
            <a:avLst>
              <a:gd name="adj1" fmla="val 13254"/>
              <a:gd name="adj2" fmla="val 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630760"/>
      </p:ext>
    </p:extLst>
  </p:cSld>
  <p:clrMapOvr>
    <a:masterClrMapping/>
  </p:clrMapOvr>
  <p:transition/>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15833" name="Group 25"/>
          <p:cNvGraphicFramePr>
            <a:graphicFrameLocks noGrp="1"/>
          </p:cNvGraphicFramePr>
          <p:nvPr/>
        </p:nvGraphicFramePr>
        <p:xfrm>
          <a:off x="0" y="262468"/>
          <a:ext cx="12192000" cy="6165088"/>
        </p:xfrm>
        <a:graphic>
          <a:graphicData uri="http://schemas.openxmlformats.org/drawingml/2006/table">
            <a:tbl>
              <a:tblPr/>
              <a:tblGrid>
                <a:gridCol w="75438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2708656">
                <a:tc>
                  <a:txBody>
                    <a:bodyPr/>
                    <a:lstStyle/>
                    <a:p>
                      <a:pPr algn="ctr"/>
                      <a:r>
                        <a:rPr lang="fr-FR" sz="3700" b="0" i="0" u="none" strike="noStrike" kern="1200" baseline="0" dirty="0">
                          <a:solidFill>
                            <a:schemeClr val="tx1"/>
                          </a:solidFill>
                          <a:latin typeface="+mn-lt"/>
                          <a:ea typeface="+mn-ea"/>
                          <a:cs typeface="+mn-cs"/>
                        </a:rPr>
                        <a:t>Christ a levé Sa main</a:t>
                      </a:r>
                    </a:p>
                    <a:p>
                      <a:pPr algn="ctr"/>
                      <a:r>
                        <a:rPr lang="fr-FR" sz="3700" b="0" i="0" u="none" strike="noStrike" kern="1200" baseline="0" dirty="0">
                          <a:solidFill>
                            <a:schemeClr val="tx1"/>
                          </a:solidFill>
                          <a:latin typeface="+mn-lt"/>
                          <a:ea typeface="+mn-ea"/>
                          <a:cs typeface="+mn-cs"/>
                        </a:rPr>
                        <a:t>droite, sur ta tête, </a:t>
                      </a:r>
                    </a:p>
                    <a:p>
                      <a:pPr algn="ctr"/>
                      <a:r>
                        <a:rPr lang="fr-FR" sz="3700" b="0" i="0" u="none" strike="noStrike" kern="1200" baseline="0" dirty="0">
                          <a:solidFill>
                            <a:schemeClr val="tx1"/>
                          </a:solidFill>
                          <a:latin typeface="+mn-lt"/>
                          <a:ea typeface="+mn-ea"/>
                          <a:cs typeface="+mn-cs"/>
                        </a:rPr>
                        <a:t>Il t’a confié les clés </a:t>
                      </a:r>
                    </a:p>
                    <a:p>
                      <a:pPr algn="ctr"/>
                      <a:r>
                        <a:rPr lang="fr-FR" sz="3700" b="0" i="0" u="none" strike="noStrike" kern="1200" baseline="0" dirty="0">
                          <a:solidFill>
                            <a:schemeClr val="tx1"/>
                          </a:solidFill>
                          <a:latin typeface="+mn-lt"/>
                          <a:ea typeface="+mn-ea"/>
                          <a:cs typeface="+mn-cs"/>
                        </a:rPr>
                        <a:t>du Royaume des cieux.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رَفَعَ الْمَسِيحُ يَدَهُ،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الْيُمْنَى عَلَى رَأْسِكَ،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وَائْتَمَنَكَ عَلَى مَفَاتِيحِ،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مَلَكُوتِ السَّمَاوَاتِ.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A~ </a:t>
                      </a:r>
                      <a:r>
                        <a:rPr kumimoji="0" lang="en-US" sz="4800" b="0" i="0" u="none" strike="noStrike" cap="none" normalizeH="0" baseline="0" dirty="0" err="1">
                          <a:ln>
                            <a:noFill/>
                          </a:ln>
                          <a:solidFill>
                            <a:srgbClr val="FFFF00"/>
                          </a:solidFill>
                          <a:effectLst/>
                          <a:latin typeface="Coptic1" pitchFamily="2" charset="0"/>
                          <a:cs typeface="Arial" charset="0"/>
                        </a:rPr>
                        <a:t>P,#c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talo</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n~tefjij</a:t>
                      </a:r>
                      <a:r>
                        <a:rPr kumimoji="0" lang="en-US" sz="4800" b="0" i="0" u="none" strike="noStrike" cap="none" normalizeH="0" baseline="0" dirty="0">
                          <a:ln>
                            <a:noFill/>
                          </a:ln>
                          <a:solidFill>
                            <a:srgbClr val="FFFF00"/>
                          </a:solidFill>
                          <a:effectLst/>
                          <a:latin typeface="Coptic1" pitchFamily="2" charset="0"/>
                          <a:cs typeface="Arial" charset="0"/>
                        </a:rPr>
                        <a:t> : </a:t>
                      </a:r>
                      <a:endParaRPr kumimoji="0" lang="ar-EG" sz="48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n~oui~nam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e~jen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teka~ve</a:t>
                      </a:r>
                      <a:r>
                        <a:rPr kumimoji="0" lang="en-US" sz="4800" b="0" i="0" u="none" strike="noStrike" cap="none" normalizeH="0" baseline="0" dirty="0">
                          <a:ln>
                            <a:noFill/>
                          </a:ln>
                          <a:solidFill>
                            <a:srgbClr val="FFFF00"/>
                          </a:solidFill>
                          <a:effectLst/>
                          <a:latin typeface="Coptic1" pitchFamily="2" charset="0"/>
                          <a:cs typeface="Arial" charset="0"/>
                        </a:rPr>
                        <a:t> : </a:t>
                      </a:r>
                      <a:endParaRPr kumimoji="0" lang="ar-EG" sz="48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aftenhoutk</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e~nisost</a:t>
                      </a:r>
                      <a:r>
                        <a:rPr kumimoji="0" lang="en-US" sz="4800" b="0" i="0" u="none" strike="noStrike" cap="none" normalizeH="0" baseline="0" dirty="0">
                          <a:ln>
                            <a:noFill/>
                          </a:ln>
                          <a:solidFill>
                            <a:srgbClr val="FFFF00"/>
                          </a:solidFill>
                          <a:effectLst/>
                          <a:latin typeface="Coptic1" pitchFamily="2" charset="0"/>
                          <a:cs typeface="Arial" charset="0"/>
                        </a:rPr>
                        <a:t> : </a:t>
                      </a:r>
                      <a:endParaRPr kumimoji="0" lang="ar-EG" sz="48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n~te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y~metouro</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n~niv</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oui</a:t>
                      </a:r>
                      <a:r>
                        <a:rPr kumimoji="0" lang="en-US" sz="48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2" name="Picture 2">
            <a:extLst>
              <a:ext uri="{FF2B5EF4-FFF2-40B4-BE49-F238E27FC236}">
                <a16:creationId xmlns:a16="http://schemas.microsoft.com/office/drawing/2014/main" id="{0533648B-E028-306C-9E20-AA027D69E4E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60"/>
          <a:stretch/>
        </p:blipFill>
        <p:spPr bwMode="auto">
          <a:xfrm>
            <a:off x="9561574" y="5355102"/>
            <a:ext cx="2630423" cy="1498479"/>
          </a:xfrm>
          <a:prstGeom prst="round2SameRect">
            <a:avLst>
              <a:gd name="adj1" fmla="val 13254"/>
              <a:gd name="adj2" fmla="val 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243240"/>
      </p:ext>
    </p:extLst>
  </p:cSld>
  <p:clrMapOvr>
    <a:masterClrMapping/>
  </p:clrMapOvr>
  <p:transition/>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17887" name="Group 31"/>
          <p:cNvGraphicFramePr>
            <a:graphicFrameLocks noGrp="1"/>
          </p:cNvGraphicFramePr>
          <p:nvPr/>
        </p:nvGraphicFramePr>
        <p:xfrm>
          <a:off x="0" y="279401"/>
          <a:ext cx="12192000" cy="6165088"/>
        </p:xfrm>
        <a:graphic>
          <a:graphicData uri="http://schemas.openxmlformats.org/drawingml/2006/table">
            <a:tbl>
              <a:tblPr/>
              <a:tblGrid>
                <a:gridCol w="8472407">
                  <a:extLst>
                    <a:ext uri="{9D8B030D-6E8A-4147-A177-3AD203B41FA5}">
                      <a16:colId xmlns:a16="http://schemas.microsoft.com/office/drawing/2014/main" val="20000"/>
                    </a:ext>
                  </a:extLst>
                </a:gridCol>
                <a:gridCol w="3719593">
                  <a:extLst>
                    <a:ext uri="{9D8B030D-6E8A-4147-A177-3AD203B41FA5}">
                      <a16:colId xmlns:a16="http://schemas.microsoft.com/office/drawing/2014/main" val="20001"/>
                    </a:ext>
                  </a:extLst>
                </a:gridCol>
              </a:tblGrid>
              <a:tr h="2708656">
                <a:tc>
                  <a:txBody>
                    <a:bodyPr/>
                    <a:lstStyle/>
                    <a:p>
                      <a:pPr algn="ctr"/>
                      <a:r>
                        <a:rPr lang="fr-FR" sz="3700" b="0" i="0" u="none" strike="noStrike" kern="1200" baseline="0" dirty="0">
                          <a:solidFill>
                            <a:schemeClr val="tx1"/>
                          </a:solidFill>
                          <a:latin typeface="+mn-lt"/>
                          <a:ea typeface="+mn-ea"/>
                          <a:cs typeface="+mn-cs"/>
                        </a:rPr>
                        <a:t>Pour que tu gouvernes, </a:t>
                      </a:r>
                    </a:p>
                    <a:p>
                      <a:pPr algn="ctr"/>
                      <a:r>
                        <a:rPr lang="fr-FR" sz="3700" b="0" i="0" u="none" strike="noStrike" kern="1200" baseline="0" dirty="0">
                          <a:solidFill>
                            <a:schemeClr val="tx1"/>
                          </a:solidFill>
                          <a:latin typeface="+mn-lt"/>
                          <a:ea typeface="+mn-ea"/>
                          <a:cs typeface="+mn-cs"/>
                        </a:rPr>
                        <a:t>l'Église, et que tu sois </a:t>
                      </a:r>
                    </a:p>
                    <a:p>
                      <a:pPr algn="ctr"/>
                      <a:r>
                        <a:rPr lang="fr-FR" sz="3700" b="0" i="0" u="none" strike="noStrike" kern="1200" baseline="0" dirty="0">
                          <a:solidFill>
                            <a:schemeClr val="tx1"/>
                          </a:solidFill>
                          <a:latin typeface="+mn-lt"/>
                          <a:ea typeface="+mn-ea"/>
                          <a:cs typeface="+mn-cs"/>
                        </a:rPr>
                        <a:t>Le pasteur de ton peuple, </a:t>
                      </a:r>
                    </a:p>
                    <a:p>
                      <a:pPr algn="ctr"/>
                      <a:r>
                        <a:rPr lang="fr-FR" sz="3700" b="0" i="0" u="none" strike="noStrike" kern="1200" baseline="0" dirty="0">
                          <a:solidFill>
                            <a:schemeClr val="tx1"/>
                          </a:solidFill>
                          <a:latin typeface="+mn-lt"/>
                          <a:ea typeface="+mn-ea"/>
                          <a:cs typeface="+mn-cs"/>
                        </a:rPr>
                        <a:t>Avec pureté et droiture.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لِتَصِرْ مُدَبِّراً،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عَلَى الْكَنِيسَةِ،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وَتَرْعَى شَعْبَكَ،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بِطَهَارَةٍ وَبِرٍّ.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Eyrekswpi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n~oureferhemi</a:t>
                      </a:r>
                      <a:r>
                        <a:rPr kumimoji="0" lang="en-US" sz="4800" b="0" i="0" u="none" strike="noStrike" cap="none" normalizeH="0" baseline="0" dirty="0">
                          <a:ln>
                            <a:noFill/>
                          </a:ln>
                          <a:solidFill>
                            <a:srgbClr val="FFFF00"/>
                          </a:solidFill>
                          <a:effectLst/>
                          <a:latin typeface="Coptic1" pitchFamily="2" charset="0"/>
                          <a:cs typeface="Arial" charset="0"/>
                        </a:rPr>
                        <a:t> : </a:t>
                      </a:r>
                      <a:endParaRPr kumimoji="0" lang="ar-EG" sz="48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cap~swi</a:t>
                      </a:r>
                      <a:r>
                        <a:rPr kumimoji="0" lang="en-US" sz="4800" b="0" i="0" u="none" strike="noStrike" cap="none" normalizeH="0" baseline="0" dirty="0">
                          <a:ln>
                            <a:noFill/>
                          </a:ln>
                          <a:solidFill>
                            <a:srgbClr val="FFFF00"/>
                          </a:solidFill>
                          <a:effectLst/>
                          <a:latin typeface="Coptic1" pitchFamily="2" charset="0"/>
                          <a:cs typeface="Arial" charset="0"/>
                        </a:rPr>
                        <a:t> n~]</a:t>
                      </a:r>
                      <a:r>
                        <a:rPr kumimoji="0" lang="en-US" sz="4800" b="0" i="0" u="none" strike="noStrike" cap="none" normalizeH="0" baseline="0" dirty="0" err="1">
                          <a:ln>
                            <a:noFill/>
                          </a:ln>
                          <a:solidFill>
                            <a:srgbClr val="FFFF00"/>
                          </a:solidFill>
                          <a:effectLst/>
                          <a:latin typeface="Coptic1" pitchFamily="2" charset="0"/>
                          <a:cs typeface="Arial" charset="0"/>
                        </a:rPr>
                        <a:t>Ekk~l</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cia</a:t>
                      </a:r>
                      <a:r>
                        <a:rPr kumimoji="0" lang="en-US" sz="4800" b="0" i="0" u="none" strike="noStrike" cap="none" normalizeH="0" baseline="0" dirty="0">
                          <a:ln>
                            <a:noFill/>
                          </a:ln>
                          <a:solidFill>
                            <a:srgbClr val="FFFF00"/>
                          </a:solidFill>
                          <a:effectLst/>
                          <a:latin typeface="Coptic1" pitchFamily="2" charset="0"/>
                          <a:cs typeface="Arial" charset="0"/>
                        </a:rPr>
                        <a:t>~ : </a:t>
                      </a:r>
                      <a:endParaRPr kumimoji="0" lang="ar-EG" sz="48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eyreka~moni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m~peklaoc</a:t>
                      </a:r>
                      <a:r>
                        <a:rPr kumimoji="0" lang="en-US" sz="4800" b="0" i="0" u="none" strike="noStrike" cap="none" normalizeH="0" baseline="0" dirty="0">
                          <a:ln>
                            <a:noFill/>
                          </a:ln>
                          <a:solidFill>
                            <a:srgbClr val="FFFF00"/>
                          </a:solidFill>
                          <a:effectLst/>
                          <a:latin typeface="Coptic1" pitchFamily="2" charset="0"/>
                          <a:cs typeface="Arial" charset="0"/>
                        </a:rPr>
                        <a:t> : </a:t>
                      </a:r>
                      <a:endParaRPr kumimoji="0" lang="ar-EG" sz="48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qen</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outoubo</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oumeym</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i</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2" name="Picture 2">
            <a:extLst>
              <a:ext uri="{FF2B5EF4-FFF2-40B4-BE49-F238E27FC236}">
                <a16:creationId xmlns:a16="http://schemas.microsoft.com/office/drawing/2014/main" id="{42BE8C52-EF18-C0E2-E669-39CCA7F0066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60"/>
          <a:stretch/>
        </p:blipFill>
        <p:spPr bwMode="auto">
          <a:xfrm>
            <a:off x="10081847" y="5651487"/>
            <a:ext cx="2110149" cy="1202093"/>
          </a:xfrm>
          <a:prstGeom prst="round2SameRect">
            <a:avLst>
              <a:gd name="adj1" fmla="val 13254"/>
              <a:gd name="adj2" fmla="val 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38156"/>
      </p:ext>
    </p:extLst>
  </p:cSld>
  <p:clrMapOvr>
    <a:masterClrMapping/>
  </p:clrMapOvr>
  <p:transition/>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19937" name="Group 33"/>
          <p:cNvGraphicFramePr>
            <a:graphicFrameLocks noGrp="1"/>
          </p:cNvGraphicFramePr>
          <p:nvPr/>
        </p:nvGraphicFramePr>
        <p:xfrm>
          <a:off x="0" y="279401"/>
          <a:ext cx="12192000" cy="6165088"/>
        </p:xfrm>
        <a:graphic>
          <a:graphicData uri="http://schemas.openxmlformats.org/drawingml/2006/table">
            <a:tbl>
              <a:tblPr/>
              <a:tblGrid>
                <a:gridCol w="8472407">
                  <a:extLst>
                    <a:ext uri="{9D8B030D-6E8A-4147-A177-3AD203B41FA5}">
                      <a16:colId xmlns:a16="http://schemas.microsoft.com/office/drawing/2014/main" val="20000"/>
                    </a:ext>
                  </a:extLst>
                </a:gridCol>
                <a:gridCol w="3719593">
                  <a:extLst>
                    <a:ext uri="{9D8B030D-6E8A-4147-A177-3AD203B41FA5}">
                      <a16:colId xmlns:a16="http://schemas.microsoft.com/office/drawing/2014/main" val="20001"/>
                    </a:ext>
                  </a:extLst>
                </a:gridCol>
              </a:tblGrid>
              <a:tr h="2708656">
                <a:tc>
                  <a:txBody>
                    <a:bodyPr/>
                    <a:lstStyle/>
                    <a:p>
                      <a:pPr algn="ctr">
                        <a:lnSpc>
                          <a:spcPct val="100000"/>
                        </a:lnSpc>
                      </a:pPr>
                      <a:r>
                        <a:rPr lang="fr-FR" sz="3700" b="0" i="0" u="none" strike="noStrike" kern="1200" baseline="0" dirty="0">
                          <a:solidFill>
                            <a:schemeClr val="tx1"/>
                          </a:solidFill>
                          <a:latin typeface="+mn-lt"/>
                          <a:ea typeface="+mn-ea"/>
                          <a:cs typeface="+mn-cs"/>
                        </a:rPr>
                        <a:t>Comme l’a dit</a:t>
                      </a:r>
                    </a:p>
                    <a:p>
                      <a:pPr algn="ctr">
                        <a:lnSpc>
                          <a:spcPct val="100000"/>
                        </a:lnSpc>
                      </a:pPr>
                      <a:r>
                        <a:rPr lang="fr-FR" sz="3700" b="0" i="0" u="none" strike="noStrike" kern="1200" baseline="0" dirty="0">
                          <a:solidFill>
                            <a:schemeClr val="tx1"/>
                          </a:solidFill>
                          <a:latin typeface="+mn-lt"/>
                          <a:ea typeface="+mn-ea"/>
                          <a:cs typeface="+mn-cs"/>
                        </a:rPr>
                        <a:t>l'apôtre Paul : </a:t>
                      </a:r>
                    </a:p>
                    <a:p>
                      <a:pPr algn="ctr">
                        <a:lnSpc>
                          <a:spcPct val="100000"/>
                        </a:lnSpc>
                      </a:pPr>
                      <a:r>
                        <a:rPr lang="fr-FR" sz="3700" b="0" i="0" u="none" strike="noStrike" kern="1200" baseline="0" dirty="0">
                          <a:solidFill>
                            <a:schemeClr val="tx1"/>
                          </a:solidFill>
                          <a:latin typeface="+mn-lt"/>
                          <a:ea typeface="+mn-ea"/>
                          <a:cs typeface="+mn-cs"/>
                        </a:rPr>
                        <a:t>« De même, comme Melchisédech, </a:t>
                      </a:r>
                    </a:p>
                    <a:p>
                      <a:pPr algn="ctr">
                        <a:lnSpc>
                          <a:spcPct val="100000"/>
                        </a:lnSpc>
                      </a:pPr>
                      <a:r>
                        <a:rPr lang="fr-FR" sz="3700" b="0" i="0" u="none" strike="noStrike" kern="1200" baseline="0" dirty="0">
                          <a:solidFill>
                            <a:schemeClr val="tx1"/>
                          </a:solidFill>
                          <a:latin typeface="+mn-lt"/>
                          <a:ea typeface="+mn-ea"/>
                          <a:cs typeface="+mn-cs"/>
                        </a:rPr>
                        <a:t>Le Christ est aussi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sz="3700" b="0" i="0" u="none" strike="noStrike" cap="none" normalizeH="0" baseline="0" dirty="0">
                          <a:ln>
                            <a:noFill/>
                          </a:ln>
                          <a:solidFill>
                            <a:schemeClr val="tx1"/>
                          </a:solidFill>
                          <a:effectLst/>
                          <a:latin typeface="Arial" charset="0"/>
                          <a:cs typeface="Arial" charset="0"/>
                        </a:rPr>
                        <a:t>كَمَا قَالَ،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sz="3700" b="0" i="0" u="none" strike="noStrike" cap="none" normalizeH="0" baseline="0" dirty="0">
                          <a:ln>
                            <a:noFill/>
                          </a:ln>
                          <a:solidFill>
                            <a:schemeClr val="tx1"/>
                          </a:solidFill>
                          <a:effectLst/>
                          <a:latin typeface="Arial" charset="0"/>
                          <a:cs typeface="Arial" charset="0"/>
                        </a:rPr>
                        <a:t>بُولُسُ الرَّسُولُ،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sz="3700" b="0" i="0" u="none" strike="noStrike" cap="none" normalizeH="0" baseline="0" dirty="0">
                          <a:ln>
                            <a:noFill/>
                          </a:ln>
                          <a:solidFill>
                            <a:schemeClr val="tx1"/>
                          </a:solidFill>
                          <a:effectLst/>
                          <a:latin typeface="Arial" charset="0"/>
                          <a:cs typeface="Arial" charset="0"/>
                        </a:rPr>
                        <a:t>كَمِثْلِ </a:t>
                      </a:r>
                      <a:r>
                        <a:rPr kumimoji="0" lang="ar-EG" sz="3700" b="0" i="0" u="none" strike="noStrike" cap="none" normalizeH="0" baseline="0" dirty="0" err="1">
                          <a:ln>
                            <a:noFill/>
                          </a:ln>
                          <a:solidFill>
                            <a:schemeClr val="tx1"/>
                          </a:solidFill>
                          <a:effectLst/>
                          <a:latin typeface="Arial" charset="0"/>
                          <a:cs typeface="Arial" charset="0"/>
                        </a:rPr>
                        <a:t>مَلْشِيصَادِقَ</a:t>
                      </a:r>
                      <a:r>
                        <a:rPr kumimoji="0" lang="ar-EG" sz="3700" b="0" i="0" u="none" strike="noStrike" cap="none" normalizeH="0" baseline="0" dirty="0">
                          <a:ln>
                            <a:noFill/>
                          </a:ln>
                          <a:solidFill>
                            <a:schemeClr val="tx1"/>
                          </a:solidFill>
                          <a:effectLst/>
                          <a:latin typeface="Arial" charset="0"/>
                          <a:cs typeface="Arial" charset="0"/>
                        </a:rPr>
                        <a:t>،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sz="3700" b="0" i="0" u="none" strike="noStrike" cap="none" normalizeH="0" baseline="0" dirty="0">
                          <a:ln>
                            <a:noFill/>
                          </a:ln>
                          <a:solidFill>
                            <a:schemeClr val="tx1"/>
                          </a:solidFill>
                          <a:effectLst/>
                          <a:latin typeface="Arial" charset="0"/>
                          <a:cs typeface="Arial" charset="0"/>
                        </a:rPr>
                        <a:t>كَذَلِكَ الْمَسِيحُ.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Kata </a:t>
                      </a:r>
                      <a:r>
                        <a:rPr kumimoji="0" lang="en-US" sz="4800" b="0" i="0" u="none" strike="noStrike" cap="none" normalizeH="0" baseline="0" dirty="0" err="1">
                          <a:ln>
                            <a:noFill/>
                          </a:ln>
                          <a:solidFill>
                            <a:srgbClr val="FFFF00"/>
                          </a:solidFill>
                          <a:effectLst/>
                          <a:latin typeface="Coptic1" pitchFamily="2" charset="0"/>
                          <a:cs typeface="Arial" charset="0"/>
                        </a:rPr>
                        <a:t>v~r</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etafjoc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n~je</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Pauloc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pia~poctoloc</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je kata </a:t>
                      </a:r>
                      <a:r>
                        <a:rPr kumimoji="0" lang="en-US" sz="4800" b="0" i="0" u="none" strike="noStrike" cap="none" normalizeH="0" baseline="0" dirty="0" err="1">
                          <a:ln>
                            <a:noFill/>
                          </a:ln>
                          <a:solidFill>
                            <a:srgbClr val="FFFF00"/>
                          </a:solidFill>
                          <a:effectLst/>
                          <a:latin typeface="Coptic1" pitchFamily="2" charset="0"/>
                          <a:cs typeface="Arial" charset="0"/>
                        </a:rPr>
                        <a:t>v~r</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m~Mel,icedek</a:t>
                      </a:r>
                      <a:r>
                        <a:rPr kumimoji="0" lang="en-US" sz="48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pair/] </a:t>
                      </a:r>
                      <a:r>
                        <a:rPr kumimoji="0" lang="en-US" sz="4800" b="0" i="0" u="none" strike="noStrike" cap="none" normalizeH="0" baseline="0" dirty="0" err="1">
                          <a:ln>
                            <a:noFill/>
                          </a:ln>
                          <a:solidFill>
                            <a:srgbClr val="FFFF00"/>
                          </a:solidFill>
                          <a:effectLst/>
                          <a:latin typeface="Coptic1" pitchFamily="2" charset="0"/>
                          <a:cs typeface="Arial" charset="0"/>
                        </a:rPr>
                        <a:t>hwf</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m~P,#c</a:t>
                      </a:r>
                      <a:r>
                        <a:rPr kumimoji="0" lang="en-US" sz="48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2" name="Picture 2">
            <a:extLst>
              <a:ext uri="{FF2B5EF4-FFF2-40B4-BE49-F238E27FC236}">
                <a16:creationId xmlns:a16="http://schemas.microsoft.com/office/drawing/2014/main" id="{C26B2B52-7265-F6C3-534B-D393BBF4666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60"/>
          <a:stretch/>
        </p:blipFill>
        <p:spPr bwMode="auto">
          <a:xfrm>
            <a:off x="9734844" y="5453807"/>
            <a:ext cx="2457153" cy="1399772"/>
          </a:xfrm>
          <a:prstGeom prst="round2SameRect">
            <a:avLst>
              <a:gd name="adj1" fmla="val 13254"/>
              <a:gd name="adj2" fmla="val 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88129"/>
      </p:ext>
    </p:extLst>
  </p:cSld>
  <p:clrMapOvr>
    <a:masterClrMapping/>
  </p:clrMapOvr>
  <p:transition/>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1982" name="Group 30"/>
          <p:cNvGraphicFramePr>
            <a:graphicFrameLocks noGrp="1"/>
          </p:cNvGraphicFramePr>
          <p:nvPr/>
        </p:nvGraphicFramePr>
        <p:xfrm>
          <a:off x="0" y="279401"/>
          <a:ext cx="12192000" cy="6165088"/>
        </p:xfrm>
        <a:graphic>
          <a:graphicData uri="http://schemas.openxmlformats.org/drawingml/2006/table">
            <a:tbl>
              <a:tblPr/>
              <a:tblGrid>
                <a:gridCol w="7962313">
                  <a:extLst>
                    <a:ext uri="{9D8B030D-6E8A-4147-A177-3AD203B41FA5}">
                      <a16:colId xmlns:a16="http://schemas.microsoft.com/office/drawing/2014/main" val="20000"/>
                    </a:ext>
                  </a:extLst>
                </a:gridCol>
                <a:gridCol w="4229687">
                  <a:extLst>
                    <a:ext uri="{9D8B030D-6E8A-4147-A177-3AD203B41FA5}">
                      <a16:colId xmlns:a16="http://schemas.microsoft.com/office/drawing/2014/main" val="20001"/>
                    </a:ext>
                  </a:extLst>
                </a:gridCol>
              </a:tblGrid>
              <a:tr h="2708656">
                <a:tc>
                  <a:txBody>
                    <a:bodyPr/>
                    <a:lstStyle/>
                    <a:p>
                      <a:pPr marL="0" algn="ctr" defTabSz="914400" rtl="0" eaLnBrk="1" latinLnBrk="0" hangingPunct="1">
                        <a:lnSpc>
                          <a:spcPct val="100000"/>
                        </a:lnSpc>
                      </a:pPr>
                      <a:r>
                        <a:rPr lang="fr-FR" sz="3700" b="0" i="0" u="none" strike="noStrike" kern="1200" baseline="0" dirty="0">
                          <a:solidFill>
                            <a:schemeClr val="tx1"/>
                          </a:solidFill>
                          <a:latin typeface="+mn-lt"/>
                          <a:ea typeface="+mn-ea"/>
                          <a:cs typeface="+mn-cs"/>
                        </a:rPr>
                        <a:t>De même, nous t’élevons, </a:t>
                      </a:r>
                    </a:p>
                    <a:p>
                      <a:pPr marL="0" algn="ctr" defTabSz="914400" rtl="0" eaLnBrk="1" latinLnBrk="0" hangingPunct="1">
                        <a:lnSpc>
                          <a:spcPct val="100000"/>
                        </a:lnSpc>
                      </a:pPr>
                      <a:r>
                        <a:rPr lang="fr-FR" sz="3700" b="0" i="0" u="none" strike="noStrike" kern="1200" baseline="0" dirty="0">
                          <a:solidFill>
                            <a:schemeClr val="tx1"/>
                          </a:solidFill>
                          <a:latin typeface="+mn-lt"/>
                          <a:ea typeface="+mn-ea"/>
                          <a:cs typeface="+mn-cs"/>
                        </a:rPr>
                        <a:t>avec David le Psalmiste : </a:t>
                      </a:r>
                    </a:p>
                    <a:p>
                      <a:pPr marL="0" algn="ctr" defTabSz="914400" rtl="0" eaLnBrk="1" latinLnBrk="0" hangingPunct="1">
                        <a:lnSpc>
                          <a:spcPct val="100000"/>
                        </a:lnSpc>
                      </a:pPr>
                      <a:r>
                        <a:rPr lang="fr-FR" sz="3700" b="0" i="0" u="none" strike="noStrike" kern="1200" baseline="0" dirty="0">
                          <a:solidFill>
                            <a:schemeClr val="tx1"/>
                          </a:solidFill>
                          <a:latin typeface="+mn-lt"/>
                          <a:ea typeface="+mn-ea"/>
                          <a:cs typeface="+mn-cs"/>
                        </a:rPr>
                        <a:t>Tu es prêtre pour toujours</a:t>
                      </a:r>
                    </a:p>
                    <a:p>
                      <a:pPr marL="0" algn="ctr" defTabSz="914400" rtl="0" eaLnBrk="1" latinLnBrk="0" hangingPunct="1">
                        <a:lnSpc>
                          <a:spcPct val="100000"/>
                        </a:lnSpc>
                      </a:pPr>
                      <a:r>
                        <a:rPr lang="fr-FR" sz="3700" b="0" i="0" u="none" strike="noStrike" kern="1200" baseline="0" dirty="0">
                          <a:solidFill>
                            <a:schemeClr val="tx1"/>
                          </a:solidFill>
                          <a:latin typeface="+mn-lt"/>
                          <a:ea typeface="+mn-ea"/>
                          <a:cs typeface="+mn-cs"/>
                        </a:rPr>
                        <a:t>selon l'ordre de Melchisédech. </a:t>
                      </a:r>
                      <a:endParaRPr lang="en-US" sz="3700" b="0" i="0" u="none" strike="noStrike" kern="1200" baseline="0" dirty="0">
                        <a:solidFill>
                          <a:schemeClr val="tx1"/>
                        </a:solidFill>
                        <a:latin typeface="+mn-lt"/>
                        <a:ea typeface="+mn-ea"/>
                        <a:cs typeface="+mn-cs"/>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ar-EG" sz="3700" b="0" i="0" u="none" strike="noStrike" kern="1200" baseline="0" dirty="0">
                          <a:solidFill>
                            <a:schemeClr val="tx1"/>
                          </a:solidFill>
                          <a:latin typeface="+mn-lt"/>
                          <a:ea typeface="+mn-ea"/>
                          <a:cs typeface="+mn-cs"/>
                        </a:rPr>
                        <a:t>كَذَلِكَ نَرْفَعُكَ</a:t>
                      </a:r>
                      <a:r>
                        <a:rPr kumimoji="0" lang="ar-EG" sz="3700" b="0" i="0" u="none" strike="noStrike" cap="none" normalizeH="0" baseline="0" dirty="0">
                          <a:ln>
                            <a:noFill/>
                          </a:ln>
                          <a:solidFill>
                            <a:schemeClr val="tx1"/>
                          </a:solidFill>
                          <a:effectLst/>
                          <a:latin typeface="Arial" charset="0"/>
                          <a:cs typeface="Arial" charset="0"/>
                        </a:rPr>
                        <a:t>، </a:t>
                      </a:r>
                      <a:endParaRPr lang="fr-FR" sz="3700" b="0" i="0" u="none" strike="noStrike" kern="1200" baseline="0" dirty="0">
                        <a:solidFill>
                          <a:schemeClr val="tx1"/>
                        </a:solidFill>
                        <a:latin typeface="+mn-lt"/>
                        <a:ea typeface="+mn-ea"/>
                        <a:cs typeface="+mn-cs"/>
                      </a:endParaRPr>
                    </a:p>
                    <a:p>
                      <a:pPr marL="0" marR="0" lvl="0" indent="0" algn="ctr" defTabSz="914400" rtl="1" eaLnBrk="1" fontAlgn="base" latinLnBrk="0" hangingPunct="1">
                        <a:lnSpc>
                          <a:spcPct val="100000"/>
                        </a:lnSpc>
                        <a:spcBef>
                          <a:spcPct val="20000"/>
                        </a:spcBef>
                        <a:spcAft>
                          <a:spcPct val="0"/>
                        </a:spcAft>
                        <a:buClrTx/>
                        <a:buSzTx/>
                        <a:buFontTx/>
                        <a:buNone/>
                        <a:tabLst/>
                      </a:pPr>
                      <a:r>
                        <a:rPr lang="ar-EG" sz="3700" b="0" i="0" u="none" strike="noStrike" kern="1200" baseline="0" dirty="0">
                          <a:solidFill>
                            <a:schemeClr val="tx1"/>
                          </a:solidFill>
                          <a:latin typeface="+mn-lt"/>
                          <a:ea typeface="+mn-ea"/>
                          <a:cs typeface="+mn-cs"/>
                        </a:rPr>
                        <a:t>مَعَ الْمُرَتِّلِ دَاوُدَ قَائِلِينَ</a:t>
                      </a: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 </a:t>
                      </a:r>
                      <a:endParaRPr lang="fr-FR" sz="3700" b="0" i="0" u="none" strike="noStrike" kern="1200" baseline="0" dirty="0">
                        <a:solidFill>
                          <a:schemeClr val="tx1"/>
                        </a:solidFill>
                        <a:latin typeface="+mn-lt"/>
                        <a:ea typeface="+mn-ea"/>
                        <a:cs typeface="+mn-cs"/>
                      </a:endParaRPr>
                    </a:p>
                    <a:p>
                      <a:pPr marL="0" marR="0" lvl="0" indent="0" algn="ctr" defTabSz="914400" rtl="1" eaLnBrk="1" fontAlgn="base" latinLnBrk="0" hangingPunct="1">
                        <a:lnSpc>
                          <a:spcPct val="100000"/>
                        </a:lnSpc>
                        <a:spcBef>
                          <a:spcPct val="20000"/>
                        </a:spcBef>
                        <a:spcAft>
                          <a:spcPct val="0"/>
                        </a:spcAft>
                        <a:buClrTx/>
                        <a:buSzTx/>
                        <a:buFontTx/>
                        <a:buNone/>
                        <a:tabLst/>
                      </a:pPr>
                      <a:r>
                        <a:rPr lang="ar-EG" sz="3700" b="0" i="0" u="none" strike="noStrike" kern="1200" baseline="0" dirty="0">
                          <a:solidFill>
                            <a:schemeClr val="tx1"/>
                          </a:solidFill>
                          <a:latin typeface="+mn-lt"/>
                          <a:ea typeface="+mn-ea"/>
                          <a:cs typeface="+mn-cs"/>
                        </a:rPr>
                        <a:t>أَنْتَ هُوَ الْكَائِنُ إِلَى الأَبَدِ</a:t>
                      </a:r>
                      <a:r>
                        <a:rPr kumimoji="0" lang="ar-EG" sz="3700" b="0" i="0" u="none" strike="noStrike" cap="none" normalizeH="0" baseline="0" dirty="0">
                          <a:ln>
                            <a:noFill/>
                          </a:ln>
                          <a:solidFill>
                            <a:schemeClr val="tx1"/>
                          </a:solidFill>
                          <a:effectLst/>
                          <a:latin typeface="Arial" charset="0"/>
                          <a:cs typeface="Arial" charset="0"/>
                        </a:rPr>
                        <a:t>، </a:t>
                      </a:r>
                      <a:endParaRPr lang="fr-FR" sz="3700" b="0" i="0" u="none" strike="noStrike" kern="1200" baseline="0" dirty="0">
                        <a:solidFill>
                          <a:schemeClr val="tx1"/>
                        </a:solidFill>
                        <a:latin typeface="+mn-lt"/>
                        <a:ea typeface="+mn-ea"/>
                        <a:cs typeface="+mn-cs"/>
                      </a:endParaRPr>
                    </a:p>
                    <a:p>
                      <a:pPr marL="0" marR="0" lvl="0" indent="0" algn="ctr" defTabSz="914400" rtl="1" eaLnBrk="1" fontAlgn="base" latinLnBrk="0" hangingPunct="1">
                        <a:lnSpc>
                          <a:spcPct val="100000"/>
                        </a:lnSpc>
                        <a:spcBef>
                          <a:spcPct val="20000"/>
                        </a:spcBef>
                        <a:spcAft>
                          <a:spcPct val="0"/>
                        </a:spcAft>
                        <a:buClrTx/>
                        <a:buSzTx/>
                        <a:buFontTx/>
                        <a:buNone/>
                        <a:tabLst/>
                      </a:pPr>
                      <a:r>
                        <a:rPr lang="ar-EG" sz="3700" b="0" i="0" u="none" strike="noStrike" kern="1200" baseline="0" dirty="0">
                          <a:solidFill>
                            <a:schemeClr val="tx1"/>
                          </a:solidFill>
                          <a:latin typeface="+mn-lt"/>
                          <a:ea typeface="+mn-ea"/>
                          <a:cs typeface="+mn-cs"/>
                        </a:rPr>
                        <a:t>عَلَى طِقْسِ </a:t>
                      </a:r>
                      <a:r>
                        <a:rPr lang="ar-EG" sz="3700" b="0" i="0" u="none" strike="noStrike" kern="1200" baseline="0" dirty="0" err="1">
                          <a:solidFill>
                            <a:schemeClr val="tx1"/>
                          </a:solidFill>
                          <a:latin typeface="+mn-lt"/>
                          <a:ea typeface="+mn-ea"/>
                          <a:cs typeface="+mn-cs"/>
                        </a:rPr>
                        <a:t>مَلْشِيصَادِقَ</a:t>
                      </a:r>
                      <a:r>
                        <a:rPr lang="ar-EG" sz="3700" b="0" i="0" u="none" strike="noStrike" kern="1200" baseline="0" dirty="0">
                          <a:solidFill>
                            <a:schemeClr val="tx1"/>
                          </a:solidFill>
                          <a:latin typeface="+mn-lt"/>
                          <a:ea typeface="+mn-ea"/>
                          <a:cs typeface="+mn-cs"/>
                        </a:rPr>
                        <a:t>. </a:t>
                      </a:r>
                      <a:endParaRPr lang="en-US" sz="3700" b="0" i="0" u="none" strike="noStrike" kern="1200" baseline="0" dirty="0">
                        <a:solidFill>
                          <a:schemeClr val="tx1"/>
                        </a:solidFill>
                        <a:latin typeface="+mn-lt"/>
                        <a:ea typeface="+mn-ea"/>
                        <a:cs typeface="+mn-cs"/>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W~cautwc</a:t>
                      </a:r>
                      <a:r>
                        <a:rPr kumimoji="0" lang="en-US" sz="4800" b="0" i="0" u="none" strike="noStrike" cap="none" normalizeH="0" baseline="0" dirty="0">
                          <a:ln>
                            <a:noFill/>
                          </a:ln>
                          <a:solidFill>
                            <a:srgbClr val="FFFF00"/>
                          </a:solidFill>
                          <a:effectLst/>
                          <a:latin typeface="Coptic1" pitchFamily="2" charset="0"/>
                          <a:cs typeface="Arial" charset="0"/>
                        </a:rPr>
                        <a:t> ten[</a:t>
                      </a:r>
                      <a:r>
                        <a:rPr kumimoji="0" lang="en-US" sz="4800" b="0" i="0" u="none" strike="noStrike" cap="none" normalizeH="0" baseline="0" dirty="0" err="1">
                          <a:ln>
                            <a:noFill/>
                          </a:ln>
                          <a:solidFill>
                            <a:srgbClr val="FFFF00"/>
                          </a:solidFill>
                          <a:effectLst/>
                          <a:latin typeface="Coptic1" pitchFamily="2" charset="0"/>
                          <a:cs typeface="Arial" charset="0"/>
                        </a:rPr>
                        <a:t>ici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m~mok</a:t>
                      </a:r>
                      <a:r>
                        <a:rPr kumimoji="0" lang="en-US" sz="4800" b="0" i="0" u="none" strike="noStrike" cap="none" normalizeH="0" baseline="0" dirty="0">
                          <a:ln>
                            <a:noFill/>
                          </a:ln>
                          <a:solidFill>
                            <a:srgbClr val="FFFF00"/>
                          </a:solidFill>
                          <a:effectLst/>
                          <a:latin typeface="Coptic1" pitchFamily="2" charset="0"/>
                          <a:cs typeface="Arial" charset="0"/>
                        </a:rPr>
                        <a:t> : </a:t>
                      </a:r>
                      <a:endParaRPr kumimoji="0" lang="ar-EG" sz="48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nem</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pihumnodoc</a:t>
                      </a:r>
                      <a:r>
                        <a:rPr kumimoji="0" lang="en-US" sz="4800" b="0" i="0" u="none" strike="noStrike" cap="none" normalizeH="0" baseline="0" dirty="0">
                          <a:ln>
                            <a:noFill/>
                          </a:ln>
                          <a:solidFill>
                            <a:srgbClr val="FFFF00"/>
                          </a:solidFill>
                          <a:effectLst/>
                          <a:latin typeface="Coptic1" pitchFamily="2" charset="0"/>
                          <a:cs typeface="Arial" charset="0"/>
                        </a:rPr>
                        <a:t> Dauid : </a:t>
                      </a:r>
                      <a:endParaRPr kumimoji="0" lang="ar-EG" sz="48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je </a:t>
                      </a:r>
                      <a:r>
                        <a:rPr kumimoji="0" lang="en-US" sz="4800" b="0" i="0" u="none" strike="noStrike" cap="none" normalizeH="0" baseline="0" dirty="0" err="1">
                          <a:ln>
                            <a:noFill/>
                          </a:ln>
                          <a:solidFill>
                            <a:srgbClr val="FFFF00"/>
                          </a:solidFill>
                          <a:effectLst/>
                          <a:latin typeface="Coptic1" pitchFamily="2" charset="0"/>
                          <a:cs typeface="Arial" charset="0"/>
                        </a:rPr>
                        <a:t>n~yok</a:t>
                      </a:r>
                      <a:r>
                        <a:rPr kumimoji="0" lang="en-US" sz="4800" b="0" i="0" u="none" strike="noStrike" cap="none" normalizeH="0" baseline="0" dirty="0">
                          <a:ln>
                            <a:noFill/>
                          </a:ln>
                          <a:solidFill>
                            <a:srgbClr val="FFFF00"/>
                          </a:solidFill>
                          <a:effectLst/>
                          <a:latin typeface="Coptic1" pitchFamily="2" charset="0"/>
                          <a:cs typeface="Arial" charset="0"/>
                        </a:rPr>
                        <a:t> pe </a:t>
                      </a:r>
                      <a:r>
                        <a:rPr kumimoji="0" lang="en-US" sz="4800" b="0" i="0" u="none" strike="noStrike" cap="none" normalizeH="0" baseline="0" dirty="0" err="1">
                          <a:ln>
                            <a:noFill/>
                          </a:ln>
                          <a:solidFill>
                            <a:srgbClr val="FFFF00"/>
                          </a:solidFill>
                          <a:effectLst/>
                          <a:latin typeface="Coptic1" pitchFamily="2" charset="0"/>
                          <a:cs typeface="Arial" charset="0"/>
                        </a:rPr>
                        <a:t>piou</a:t>
                      </a:r>
                      <a:r>
                        <a:rPr kumimoji="0" lang="en-US" sz="4800" b="0" i="0" u="none" strike="noStrike" cap="none" normalizeH="0" baseline="0" dirty="0">
                          <a:ln>
                            <a:noFill/>
                          </a:ln>
                          <a:solidFill>
                            <a:srgbClr val="FFFF00"/>
                          </a:solidFill>
                          <a:effectLst/>
                          <a:latin typeface="Coptic1" pitchFamily="2" charset="0"/>
                          <a:cs typeface="Arial" charset="0"/>
                        </a:rPr>
                        <a:t>/b </a:t>
                      </a:r>
                      <a:r>
                        <a:rPr kumimoji="0" lang="en-US" sz="4800" b="0" i="0" u="none" strike="noStrike" cap="none" normalizeH="0" baseline="0" dirty="0" err="1">
                          <a:ln>
                            <a:noFill/>
                          </a:ln>
                          <a:solidFill>
                            <a:srgbClr val="FFFF00"/>
                          </a:solidFill>
                          <a:effectLst/>
                          <a:latin typeface="Coptic1" pitchFamily="2" charset="0"/>
                          <a:cs typeface="Arial" charset="0"/>
                        </a:rPr>
                        <a:t>sa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e~neh</a:t>
                      </a:r>
                      <a:r>
                        <a:rPr kumimoji="0" lang="en-US" sz="4800" b="0" i="0" u="none" strike="noStrike" cap="none" normalizeH="0" baseline="0" dirty="0">
                          <a:ln>
                            <a:noFill/>
                          </a:ln>
                          <a:solidFill>
                            <a:srgbClr val="FFFF00"/>
                          </a:solidFill>
                          <a:effectLst/>
                          <a:latin typeface="Coptic1" pitchFamily="2" charset="0"/>
                          <a:cs typeface="Arial" charset="0"/>
                        </a:rPr>
                        <a:t> : </a:t>
                      </a:r>
                      <a:endParaRPr kumimoji="0" lang="ar-EG" sz="48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kata </a:t>
                      </a:r>
                      <a:r>
                        <a:rPr kumimoji="0" lang="en-US" sz="4800" b="0" i="0" u="none" strike="noStrike" cap="none" normalizeH="0" baseline="0" dirty="0" err="1">
                          <a:ln>
                            <a:noFill/>
                          </a:ln>
                          <a:solidFill>
                            <a:srgbClr val="FFFF00"/>
                          </a:solidFill>
                          <a:effectLst/>
                          <a:latin typeface="Coptic1" pitchFamily="2" charset="0"/>
                          <a:cs typeface="Arial" charset="0"/>
                        </a:rPr>
                        <a:t>t~taxic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m~Mel,icedek</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2" name="Picture 2">
            <a:extLst>
              <a:ext uri="{FF2B5EF4-FFF2-40B4-BE49-F238E27FC236}">
                <a16:creationId xmlns:a16="http://schemas.microsoft.com/office/drawing/2014/main" id="{A7106052-CE75-7E9C-95DE-3B11DDEB914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60"/>
          <a:stretch/>
        </p:blipFill>
        <p:spPr bwMode="auto">
          <a:xfrm>
            <a:off x="10081847" y="5651487"/>
            <a:ext cx="2110149" cy="1202093"/>
          </a:xfrm>
          <a:prstGeom prst="round2SameRect">
            <a:avLst>
              <a:gd name="adj1" fmla="val 13254"/>
              <a:gd name="adj2" fmla="val 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37579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12283" name="Group 27"/>
          <p:cNvGraphicFramePr>
            <a:graphicFrameLocks noGrp="1"/>
          </p:cNvGraphicFramePr>
          <p:nvPr/>
        </p:nvGraphicFramePr>
        <p:xfrm>
          <a:off x="0" y="514024"/>
          <a:ext cx="12192000" cy="5709920"/>
        </p:xfrm>
        <a:graphic>
          <a:graphicData uri="http://schemas.openxmlformats.org/drawingml/2006/table">
            <a:tbl>
              <a:tblPr/>
              <a:tblGrid>
                <a:gridCol w="6405489">
                  <a:extLst>
                    <a:ext uri="{9D8B030D-6E8A-4147-A177-3AD203B41FA5}">
                      <a16:colId xmlns:a16="http://schemas.microsoft.com/office/drawing/2014/main" val="20000"/>
                    </a:ext>
                  </a:extLst>
                </a:gridCol>
                <a:gridCol w="5786511">
                  <a:extLst>
                    <a:ext uri="{9D8B030D-6E8A-4147-A177-3AD203B41FA5}">
                      <a16:colId xmlns:a16="http://schemas.microsoft.com/office/drawing/2014/main" val="1929201856"/>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kern="1200" cap="none" normalizeH="0" baseline="0" dirty="0">
                          <a:ln>
                            <a:noFill/>
                          </a:ln>
                          <a:solidFill>
                            <a:schemeClr val="tx1"/>
                          </a:solidFill>
                          <a:effectLst/>
                          <a:latin typeface="Arial" charset="0"/>
                          <a:ea typeface="+mn-ea"/>
                          <a:cs typeface="Arial" charset="0"/>
                        </a:rPr>
                        <a:t>Salut à notre père </a:t>
                      </a:r>
                      <a:r>
                        <a:rPr kumimoji="0" lang="fr-FR" sz="3200" b="0" i="0" u="none" strike="noStrike" kern="1200" cap="none" normalizeH="0" baseline="0" dirty="0" err="1">
                          <a:ln>
                            <a:noFill/>
                          </a:ln>
                          <a:solidFill>
                            <a:schemeClr val="tx1"/>
                          </a:solidFill>
                          <a:effectLst/>
                          <a:latin typeface="Arial" charset="0"/>
                          <a:ea typeface="+mn-ea"/>
                          <a:cs typeface="Arial" charset="0"/>
                        </a:rPr>
                        <a:t>abba</a:t>
                      </a:r>
                      <a:r>
                        <a:rPr kumimoji="0" lang="fr-FR" sz="3200" b="0" i="0" u="none" strike="noStrike" kern="1200" cap="none" normalizeH="0" baseline="0" dirty="0">
                          <a:ln>
                            <a:noFill/>
                          </a:ln>
                          <a:solidFill>
                            <a:schemeClr val="tx1"/>
                          </a:solidFill>
                          <a:effectLst/>
                          <a:latin typeface="Arial" charset="0"/>
                          <a:ea typeface="+mn-ea"/>
                          <a:cs typeface="Arial" charset="0"/>
                        </a:rPr>
                        <a:t> Antoine,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kern="1200" cap="none" normalizeH="0" baseline="0" dirty="0">
                          <a:ln>
                            <a:noFill/>
                          </a:ln>
                          <a:solidFill>
                            <a:schemeClr val="tx1"/>
                          </a:solidFill>
                          <a:effectLst/>
                          <a:latin typeface="Arial" charset="0"/>
                          <a:ea typeface="+mn-ea"/>
                          <a:cs typeface="Arial" charset="0"/>
                        </a:rPr>
                        <a:t>la lanterne du monachisme.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kern="1200" cap="none" normalizeH="0" baseline="0" dirty="0">
                          <a:ln>
                            <a:noFill/>
                          </a:ln>
                          <a:solidFill>
                            <a:schemeClr val="tx1"/>
                          </a:solidFill>
                          <a:effectLst/>
                          <a:latin typeface="Arial" charset="0"/>
                          <a:ea typeface="+mn-ea"/>
                          <a:cs typeface="Arial" charset="0"/>
                        </a:rPr>
                        <a:t>Salut à notre père </a:t>
                      </a:r>
                      <a:r>
                        <a:rPr kumimoji="0" lang="fr-FR" sz="3200" b="0" i="0" u="none" strike="noStrike" kern="1200" cap="none" normalizeH="0" baseline="0" dirty="0" err="1">
                          <a:ln>
                            <a:noFill/>
                          </a:ln>
                          <a:solidFill>
                            <a:schemeClr val="tx1"/>
                          </a:solidFill>
                          <a:effectLst/>
                          <a:latin typeface="Arial" charset="0"/>
                          <a:ea typeface="+mn-ea"/>
                          <a:cs typeface="Arial" charset="0"/>
                        </a:rPr>
                        <a:t>abba</a:t>
                      </a:r>
                      <a:r>
                        <a:rPr kumimoji="0" lang="fr-FR" sz="3200" b="0" i="0" u="none" strike="noStrike" kern="1200" cap="none" normalizeH="0" baseline="0" dirty="0">
                          <a:ln>
                            <a:noFill/>
                          </a:ln>
                          <a:solidFill>
                            <a:schemeClr val="tx1"/>
                          </a:solidFill>
                          <a:effectLst/>
                          <a:latin typeface="Arial" charset="0"/>
                          <a:ea typeface="+mn-ea"/>
                          <a:cs typeface="Arial" charset="0"/>
                        </a:rPr>
                        <a:t> Paul,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kern="1200" cap="none" normalizeH="0" baseline="0" dirty="0">
                          <a:ln>
                            <a:noFill/>
                          </a:ln>
                          <a:solidFill>
                            <a:schemeClr val="tx1"/>
                          </a:solidFill>
                          <a:effectLst/>
                          <a:latin typeface="Arial" charset="0"/>
                          <a:ea typeface="+mn-ea"/>
                          <a:cs typeface="Arial" charset="0"/>
                        </a:rPr>
                        <a:t>le bien-aimé du Christ. </a:t>
                      </a:r>
                      <a:endParaRPr kumimoji="0" lang="en-US" sz="3200" b="0" i="0" u="none" strike="noStrike" kern="1200" cap="none" normalizeH="0" baseline="0" dirty="0">
                        <a:ln>
                          <a:noFill/>
                        </a:ln>
                        <a:solidFill>
                          <a:schemeClr val="tx1"/>
                        </a:solidFill>
                        <a:effectLst/>
                        <a:latin typeface="Arial" charset="0"/>
                        <a:ea typeface="+mn-ea"/>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السلام لأبينا</a:t>
                      </a:r>
                      <a:r>
                        <a:rPr kumimoji="0" lang="fr-FR"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أنبا</a:t>
                      </a:r>
                      <a:r>
                        <a:rPr kumimoji="0" lang="fr-FR" sz="3700" b="0" i="0" u="none" strike="noStrike" cap="none" normalizeH="0" baseline="0" dirty="0">
                          <a:ln>
                            <a:noFill/>
                          </a:ln>
                          <a:solidFill>
                            <a:schemeClr val="tx1"/>
                          </a:solidFill>
                          <a:effectLst/>
                          <a:latin typeface="Arial" charset="0"/>
                          <a:cs typeface="Arial" charset="0"/>
                        </a:rPr>
                        <a:t> </a:t>
                      </a:r>
                      <a:r>
                        <a:rPr kumimoji="0" lang="ar-EG" sz="3700" b="0" i="0" u="none" strike="noStrike" cap="none" normalizeH="0" baseline="0" dirty="0">
                          <a:ln>
                            <a:noFill/>
                          </a:ln>
                          <a:solidFill>
                            <a:schemeClr val="tx1"/>
                          </a:solidFill>
                          <a:effectLst/>
                          <a:latin typeface="Arial" charset="0"/>
                          <a:cs typeface="Arial" charset="0"/>
                        </a:rPr>
                        <a:t>أنطونيوس،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سراج الرهبنة</a:t>
                      </a:r>
                      <a:r>
                        <a:rPr kumimoji="0" lang="fr-FR" sz="3700" b="0" i="0" u="none" strike="noStrike" cap="none" normalizeH="0" baseline="0" dirty="0">
                          <a:ln>
                            <a:noFill/>
                          </a:ln>
                          <a:solidFill>
                            <a:schemeClr val="tx1"/>
                          </a:solidFill>
                          <a:effectLst/>
                          <a:latin typeface="Arial" charset="0"/>
                          <a:cs typeface="Arial" charset="0"/>
                        </a:rPr>
                        <a:t>. </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السلام لأبينا أنبا بولا،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حبيب المسيح.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peniwt</a:t>
                      </a:r>
                      <a:r>
                        <a:rPr kumimoji="0" lang="en-US" sz="5300" b="0" i="0" u="none" strike="noStrike" cap="none" normalizeH="0" baseline="0" dirty="0">
                          <a:ln>
                            <a:noFill/>
                          </a:ln>
                          <a:solidFill>
                            <a:srgbClr val="FFFF00"/>
                          </a:solidFill>
                          <a:effectLst/>
                          <a:latin typeface="Coptic1" pitchFamily="2" charset="0"/>
                          <a:cs typeface="Arial" charset="0"/>
                        </a:rPr>
                        <a:t> abba </a:t>
                      </a:r>
                      <a:r>
                        <a:rPr kumimoji="0" lang="en-US" sz="5300" b="0" i="0" u="none" strike="noStrike" cap="none" normalizeH="0" baseline="0" dirty="0" err="1">
                          <a:ln>
                            <a:noFill/>
                          </a:ln>
                          <a:solidFill>
                            <a:srgbClr val="FFFF00"/>
                          </a:solidFill>
                          <a:effectLst/>
                          <a:latin typeface="Coptic1" pitchFamily="2" charset="0"/>
                          <a:cs typeface="Arial" charset="0"/>
                        </a:rPr>
                        <a:t>Antwnioc</a:t>
                      </a:r>
                      <a:r>
                        <a:rPr kumimoji="0" lang="en-US" sz="5300" b="0" i="0" u="none" strike="noStrike" cap="none" normalizeH="0" baseline="0" dirty="0">
                          <a:ln>
                            <a:noFill/>
                          </a:ln>
                          <a:solidFill>
                            <a:srgbClr val="FFFF00"/>
                          </a:solidFill>
                          <a:effectLst/>
                          <a:latin typeface="Coptic1" pitchFamily="2" charset="0"/>
                          <a:cs typeface="Arial" charset="0"/>
                        </a:rPr>
                        <a:t> : </a:t>
                      </a:r>
                      <a:endParaRPr kumimoji="0" lang="ar-EG" sz="53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piq</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bc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metmona,oc</a:t>
                      </a:r>
                      <a:r>
                        <a:rPr kumimoji="0" lang="en-US" sz="5300" b="0" i="0" u="none" strike="noStrike" cap="none" normalizeH="0" baseline="0" dirty="0">
                          <a:ln>
                            <a:noFill/>
                          </a:ln>
                          <a:solidFill>
                            <a:srgbClr val="FFFF00"/>
                          </a:solidFill>
                          <a:effectLst/>
                          <a:latin typeface="Coptic1" pitchFamily="2" charset="0"/>
                          <a:cs typeface="Arial" charset="0"/>
                        </a:rPr>
                        <a:t> : </a:t>
                      </a:r>
                      <a:endParaRPr kumimoji="0" lang="ar-EG" sz="53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peniwt</a:t>
                      </a:r>
                      <a:r>
                        <a:rPr kumimoji="0" lang="en-US" sz="5300" b="0" i="0" u="none" strike="noStrike" cap="none" normalizeH="0" baseline="0" dirty="0">
                          <a:ln>
                            <a:noFill/>
                          </a:ln>
                          <a:solidFill>
                            <a:srgbClr val="FFFF00"/>
                          </a:solidFill>
                          <a:effectLst/>
                          <a:latin typeface="Coptic1" pitchFamily="2" charset="0"/>
                          <a:cs typeface="Arial" charset="0"/>
                        </a:rPr>
                        <a:t> abba Paule : </a:t>
                      </a:r>
                      <a:endParaRPr kumimoji="0" lang="ar-EG" sz="53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pimenrit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P,#c</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Tableau 3">
            <a:extLst>
              <a:ext uri="{FF2B5EF4-FFF2-40B4-BE49-F238E27FC236}">
                <a16:creationId xmlns:a16="http://schemas.microsoft.com/office/drawing/2014/main" id="{774BCB5E-D674-4F47-9CA9-D54D92B3975F}"/>
              </a:ext>
            </a:extLst>
          </p:cNvPr>
          <p:cNvGraphicFramePr>
            <a:graphicFrameLocks noGrp="1"/>
          </p:cNvGraphicFramePr>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Arial" charset="0"/>
                          <a:ea typeface="+mn-ea"/>
                          <a:cs typeface="Arial" charset="0"/>
                        </a:rPr>
                        <a:t>St. Antoine &amp; St. Paul - </a:t>
                      </a:r>
                      <a:r>
                        <a:rPr kumimoji="0" lang="ar-EG" sz="2400" b="0" i="0" u="none" strike="noStrike" kern="1200" cap="none" spc="0" normalizeH="0" baseline="0" noProof="0" dirty="0">
                          <a:ln>
                            <a:noFill/>
                          </a:ln>
                          <a:solidFill>
                            <a:srgbClr val="FFFFFF"/>
                          </a:solidFill>
                          <a:effectLst/>
                          <a:uLnTx/>
                          <a:uFillTx/>
                          <a:latin typeface="Arial" charset="0"/>
                          <a:ea typeface="+mn-ea"/>
                          <a:cs typeface="Arial" charset="0"/>
                        </a:rPr>
                        <a:t>أنبا أنطونيوس وأنبا بولا</a:t>
                      </a: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3" name="AutoShape 15">
            <a:hlinkClick r:id="rId3" action="ppaction://hlinksldjump" highlightClick="1"/>
            <a:extLst>
              <a:ext uri="{FF2B5EF4-FFF2-40B4-BE49-F238E27FC236}">
                <a16:creationId xmlns:a16="http://schemas.microsoft.com/office/drawing/2014/main" id="{158C05E3-9C01-CB85-7BFD-C76EAFAFD833}"/>
              </a:ext>
            </a:extLst>
          </p:cNvPr>
          <p:cNvSpPr>
            <a:spLocks noChangeArrowheads="1"/>
          </p:cNvSpPr>
          <p:nvPr/>
        </p:nvSpPr>
        <p:spPr bwMode="auto">
          <a:xfrm>
            <a:off x="0" y="6186000"/>
            <a:ext cx="2540003" cy="672000"/>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133" dirty="0">
                <a:solidFill>
                  <a:srgbClr val="FFFFFF"/>
                </a:solidFill>
                <a:latin typeface="Arial" charset="0"/>
                <a:cs typeface="Arial" charset="0"/>
              </a:rPr>
              <a:t>Le </a:t>
            </a:r>
            <a:r>
              <a:rPr lang="en-CA" sz="2133" dirty="0" err="1">
                <a:solidFill>
                  <a:srgbClr val="FFFFFF"/>
                </a:solidFill>
                <a:latin typeface="Arial" charset="0"/>
                <a:cs typeface="Arial" charset="0"/>
              </a:rPr>
              <a:t>pape</a:t>
            </a:r>
            <a:r>
              <a:rPr lang="en-CA" sz="2133" dirty="0">
                <a:solidFill>
                  <a:srgbClr val="FFFFFF"/>
                </a:solidFill>
                <a:latin typeface="Arial" charset="0"/>
                <a:cs typeface="Arial" charset="0"/>
              </a:rPr>
              <a:t> / </a:t>
            </a:r>
            <a:r>
              <a:rPr lang="en-CA" sz="2133" dirty="0" err="1">
                <a:solidFill>
                  <a:srgbClr val="FFFFFF"/>
                </a:solidFill>
                <a:latin typeface="Arial" charset="0"/>
                <a:cs typeface="Arial" charset="0"/>
              </a:rPr>
              <a:t>l'évêque</a:t>
            </a:r>
            <a:endParaRPr lang="en-CA" sz="2133" dirty="0">
              <a:solidFill>
                <a:srgbClr val="FFFFFF"/>
              </a:solidFill>
              <a:latin typeface="Arial" charset="0"/>
              <a:cs typeface="Arial" charset="0"/>
            </a:endParaRPr>
          </a:p>
          <a:p>
            <a:pPr algn="ctr" defTabSz="1219170" rtl="1" fontAlgn="base">
              <a:spcAft>
                <a:spcPct val="0"/>
              </a:spcAft>
              <a:defRPr/>
            </a:pPr>
            <a:r>
              <a:rPr lang="ar-EG" sz="2133" dirty="0">
                <a:solidFill>
                  <a:srgbClr val="FFFFFF"/>
                </a:solidFill>
                <a:latin typeface="Arial"/>
                <a:cs typeface="Arial"/>
              </a:rPr>
              <a:t>البابا</a:t>
            </a:r>
            <a:r>
              <a:rPr lang="fr-FR" sz="2133" dirty="0">
                <a:solidFill>
                  <a:srgbClr val="FFFFFF"/>
                </a:solidFill>
                <a:latin typeface="Arial"/>
                <a:cs typeface="Arial"/>
              </a:rPr>
              <a:t> </a:t>
            </a:r>
            <a:r>
              <a:rPr lang="fr-FR" sz="2133" dirty="0">
                <a:solidFill>
                  <a:srgbClr val="FFFFFF"/>
                </a:solidFill>
                <a:latin typeface="Arial" charset="0"/>
                <a:cs typeface="Arial" charset="0"/>
              </a:rPr>
              <a:t>/ </a:t>
            </a:r>
            <a:r>
              <a:rPr lang="ar-EG" sz="2133" dirty="0">
                <a:solidFill>
                  <a:srgbClr val="FFFFFF"/>
                </a:solidFill>
                <a:latin typeface="Arial" charset="0"/>
                <a:cs typeface="Arial" charset="0"/>
              </a:rPr>
              <a:t>الأسقف</a:t>
            </a:r>
            <a:endParaRPr lang="en-CA" sz="2133" dirty="0">
              <a:solidFill>
                <a:srgbClr val="FFFFFF"/>
              </a:solidFill>
              <a:latin typeface="Arial" charset="0"/>
              <a:cs typeface="Arial" charset="0"/>
            </a:endParaRPr>
          </a:p>
        </p:txBody>
      </p:sp>
      <p:sp>
        <p:nvSpPr>
          <p:cNvPr id="4" name="AutoShape 36">
            <a:hlinkClick r:id="rId4" action="ppaction://hlinksldjump" highlightClick="1"/>
            <a:extLst>
              <a:ext uri="{FF2B5EF4-FFF2-40B4-BE49-F238E27FC236}">
                <a16:creationId xmlns:a16="http://schemas.microsoft.com/office/drawing/2014/main" id="{BD479CE2-539B-4ABB-B6F2-ECC0A395751A}"/>
              </a:ext>
            </a:extLst>
          </p:cNvPr>
          <p:cNvSpPr>
            <a:spLocks noChangeArrowheads="1"/>
          </p:cNvSpPr>
          <p:nvPr/>
        </p:nvSpPr>
        <p:spPr bwMode="auto">
          <a:xfrm>
            <a:off x="10464800" y="6096000"/>
            <a:ext cx="1727200" cy="762000"/>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667" dirty="0">
                <a:solidFill>
                  <a:srgbClr val="FFFFFF"/>
                </a:solidFill>
                <a:latin typeface="Arial" charset="0"/>
                <a:cs typeface="Arial" charset="0"/>
              </a:rPr>
              <a:t>الختام</a:t>
            </a:r>
            <a:endParaRPr lang="en-CA" sz="2667" dirty="0">
              <a:solidFill>
                <a:srgbClr val="FFFFFF"/>
              </a:solidFill>
              <a:latin typeface="Arial" charset="0"/>
              <a:cs typeface="Arial" charset="0"/>
            </a:endParaRPr>
          </a:p>
        </p:txBody>
      </p:sp>
    </p:spTree>
    <p:extLst>
      <p:ext uri="{BB962C8B-B14F-4D97-AF65-F5344CB8AC3E}">
        <p14:creationId xmlns:p14="http://schemas.microsoft.com/office/powerpoint/2010/main" val="4031895924"/>
      </p:ext>
    </p:extLst>
  </p:cSld>
  <p:clrMapOvr>
    <a:masterClrMapping/>
  </p:clrMapOvr>
  <p:transition/>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2E904-D999-15E7-E390-D176C0B8DA79}"/>
            </a:ext>
          </a:extLst>
        </p:cNvPr>
        <p:cNvGrpSpPr/>
        <p:nvPr/>
      </p:nvGrpSpPr>
      <p:grpSpPr>
        <a:xfrm>
          <a:off x="0" y="0"/>
          <a:ext cx="0" cy="0"/>
          <a:chOff x="0" y="0"/>
          <a:chExt cx="0" cy="0"/>
        </a:xfrm>
      </p:grpSpPr>
      <p:graphicFrame>
        <p:nvGraphicFramePr>
          <p:cNvPr id="12489784" name="Group 56">
            <a:extLst>
              <a:ext uri="{FF2B5EF4-FFF2-40B4-BE49-F238E27FC236}">
                <a16:creationId xmlns:a16="http://schemas.microsoft.com/office/drawing/2014/main" id="{D2B67525-52B4-9212-B4E1-E80247B892EA}"/>
              </a:ext>
            </a:extLst>
          </p:cNvPr>
          <p:cNvGraphicFramePr>
            <a:graphicFrameLocks noGrp="1"/>
          </p:cNvGraphicFramePr>
          <p:nvPr/>
        </p:nvGraphicFramePr>
        <p:xfrm>
          <a:off x="426000" y="459000"/>
          <a:ext cx="11340000" cy="5940000"/>
        </p:xfrm>
        <a:graphic>
          <a:graphicData uri="http://schemas.openxmlformats.org/drawingml/2006/table">
            <a:tbl>
              <a:tblPr/>
              <a:tblGrid>
                <a:gridCol w="6377923">
                  <a:extLst>
                    <a:ext uri="{9D8B030D-6E8A-4147-A177-3AD203B41FA5}">
                      <a16:colId xmlns:a16="http://schemas.microsoft.com/office/drawing/2014/main" val="20000"/>
                    </a:ext>
                  </a:extLst>
                </a:gridCol>
                <a:gridCol w="4962077">
                  <a:extLst>
                    <a:ext uri="{9D8B030D-6E8A-4147-A177-3AD203B41FA5}">
                      <a16:colId xmlns:a16="http://schemas.microsoft.com/office/drawing/2014/main" val="2830692522"/>
                    </a:ext>
                  </a:extLst>
                </a:gridCol>
              </a:tblGrid>
              <a:tr h="25085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cs typeface="Arial" pitchFamily="34" charset="0"/>
                        </a:rPr>
                        <a:t>Salut au grand patriarche,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cs typeface="Arial" pitchFamily="34" charset="0"/>
                        </a:rPr>
                        <a:t>notre saint père pape </a:t>
                      </a:r>
                      <a:r>
                        <a:rPr kumimoji="0" lang="fr-FR" sz="2800" b="0" i="0" u="none" strike="noStrike" cap="none" normalizeH="0" baseline="0" dirty="0" err="1">
                          <a:ln>
                            <a:noFill/>
                          </a:ln>
                          <a:solidFill>
                            <a:schemeClr val="tx1"/>
                          </a:solidFill>
                          <a:effectLst/>
                          <a:latin typeface="Arial" charset="0"/>
                          <a:cs typeface="Arial" pitchFamily="34" charset="0"/>
                        </a:rPr>
                        <a:t>abba</a:t>
                      </a:r>
                      <a:r>
                        <a:rPr kumimoji="0" lang="fr-FR" sz="2800" b="0" i="0" u="none" strike="noStrike" cap="none" normalizeH="0" baseline="0" dirty="0">
                          <a:ln>
                            <a:noFill/>
                          </a:ln>
                          <a:solidFill>
                            <a:schemeClr val="tx1"/>
                          </a:solidFill>
                          <a:effectLst/>
                          <a:latin typeface="Arial" charset="0"/>
                          <a:cs typeface="Arial" pitchFamily="34" charset="0"/>
                        </a:rPr>
                        <a:t> Tawadros,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cs typeface="Arial" pitchFamily="34" charset="0"/>
                        </a:rPr>
                        <a:t>qui par ses saints enseignements,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cs typeface="Arial" pitchFamily="34" charset="0"/>
                        </a:rPr>
                        <a:t>a éclairé notre pensée. </a:t>
                      </a:r>
                      <a:endParaRPr kumimoji="0" lang="en-US" sz="2800" b="0" i="0" u="none" strike="noStrike" cap="none" normalizeH="0" baseline="0" dirty="0">
                        <a:ln>
                          <a:noFill/>
                        </a:ln>
                        <a:solidFill>
                          <a:schemeClr val="tx1"/>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altLang="zh-CN" sz="3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السَّلاَمُ لِلْعَظِيمِ فِي البَطَارِكَةِ، </a:t>
                      </a:r>
                      <a:endParaRPr kumimoji="0" lang="fr-FR" altLang="zh-CN" sz="3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EG" altLang="zh-CN" sz="3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أَبِينَا القِدِّيسِ البَابَا أَنْبَا </a:t>
                      </a:r>
                      <a:r>
                        <a:rPr kumimoji="0" lang="ar-EG" altLang="zh-CN" sz="35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تَوَاضْرُوسَ</a:t>
                      </a:r>
                      <a:r>
                        <a:rPr kumimoji="0" lang="ar-EG" altLang="zh-CN" sz="3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fr-FR" altLang="zh-CN" sz="3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EG" altLang="zh-CN" sz="3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الَّذِي</a:t>
                      </a:r>
                      <a:r>
                        <a:rPr kumimoji="0" lang="fr-FR" altLang="zh-CN" sz="3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EG" altLang="zh-CN" sz="3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بِتَعَالِيمِهِ المُقَدَّسَةِ، </a:t>
                      </a:r>
                      <a:endParaRPr kumimoji="0" lang="fr-FR" altLang="zh-CN" sz="3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EG" altLang="zh-CN" sz="3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أَنَارَ عُقُولَنَا.</a:t>
                      </a:r>
                      <a:r>
                        <a:rPr kumimoji="0" lang="fr-FR" altLang="zh-CN" sz="35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ar-EG" altLang="zh-CN" sz="3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3147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&lt;ere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pinis</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mpatriar,yc</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peniwt</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e;ouab</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papa abba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Tawadroc</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vyeta</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nef`cbwou`i</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e;ouab</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erouwini</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mpennouc</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72665419"/>
      </p:ext>
    </p:extLst>
  </p:cSld>
  <p:clrMapOvr>
    <a:masterClrMapping/>
  </p:clrMapOvr>
  <p:transition/>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B7E0A-C14C-8820-CEB6-D5A4FA66AA6B}"/>
            </a:ext>
          </a:extLst>
        </p:cNvPr>
        <p:cNvGrpSpPr/>
        <p:nvPr/>
      </p:nvGrpSpPr>
      <p:grpSpPr>
        <a:xfrm>
          <a:off x="0" y="0"/>
          <a:ext cx="0" cy="0"/>
          <a:chOff x="0" y="0"/>
          <a:chExt cx="0" cy="0"/>
        </a:xfrm>
      </p:grpSpPr>
      <p:graphicFrame>
        <p:nvGraphicFramePr>
          <p:cNvPr id="12489784" name="Group 56">
            <a:extLst>
              <a:ext uri="{FF2B5EF4-FFF2-40B4-BE49-F238E27FC236}">
                <a16:creationId xmlns:a16="http://schemas.microsoft.com/office/drawing/2014/main" id="{DC0ACE7D-0FFC-54F0-2020-B499862B9E14}"/>
              </a:ext>
            </a:extLst>
          </p:cNvPr>
          <p:cNvGraphicFramePr>
            <a:graphicFrameLocks noGrp="1"/>
          </p:cNvGraphicFramePr>
          <p:nvPr/>
        </p:nvGraphicFramePr>
        <p:xfrm>
          <a:off x="426000" y="459000"/>
          <a:ext cx="11340000" cy="5940000"/>
        </p:xfrm>
        <a:graphic>
          <a:graphicData uri="http://schemas.openxmlformats.org/drawingml/2006/table">
            <a:tbl>
              <a:tblPr/>
              <a:tblGrid>
                <a:gridCol w="5670000">
                  <a:extLst>
                    <a:ext uri="{9D8B030D-6E8A-4147-A177-3AD203B41FA5}">
                      <a16:colId xmlns:a16="http://schemas.microsoft.com/office/drawing/2014/main" val="20000"/>
                    </a:ext>
                  </a:extLst>
                </a:gridCol>
                <a:gridCol w="5670000">
                  <a:extLst>
                    <a:ext uri="{9D8B030D-6E8A-4147-A177-3AD203B41FA5}">
                      <a16:colId xmlns:a16="http://schemas.microsoft.com/office/drawing/2014/main" val="2830692522"/>
                    </a:ext>
                  </a:extLst>
                </a:gridCol>
              </a:tblGrid>
              <a:tr h="25085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Le Seigneur Dieu du ciel,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le maintiens sur son trône,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de nombreuses années,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et des temps paisibles. </a:t>
                      </a:r>
                      <a:endParaRPr kumimoji="0" lang="en-US" sz="3200" b="0" i="0" u="none" strike="noStrike" cap="none" normalizeH="0" baseline="0" dirty="0">
                        <a:ln>
                          <a:noFill/>
                        </a:ln>
                        <a:solidFill>
                          <a:schemeClr val="tx1"/>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altLang="zh-CN"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الرَّبُّ</a:t>
                      </a:r>
                      <a:r>
                        <a:rPr kumimoji="0" lang="fr-FR" altLang="zh-CN"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EG" altLang="zh-CN"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إِلَهُ السَّمَاءِ، </a:t>
                      </a:r>
                      <a:endParaRPr kumimoji="0" lang="fr-FR" altLang="zh-CN" sz="3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EG" altLang="zh-CN"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يُثَبِّتُهُ عَلَى كُرْسِيِّهِ، </a:t>
                      </a:r>
                      <a:endParaRPr kumimoji="0" lang="fr-FR" altLang="zh-CN" sz="3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EG" altLang="zh-CN"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سِنِينَ عَدِيدَةً، </a:t>
                      </a:r>
                      <a:endParaRPr kumimoji="0" lang="fr-FR" altLang="zh-CN" sz="3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EG" altLang="zh-CN"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وَأَزْمِنَةً سَالِمَةً.</a:t>
                      </a:r>
                      <a:r>
                        <a:rPr kumimoji="0" lang="fr-FR" altLang="zh-CN"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ar-EG" altLang="zh-CN" sz="3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3147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`P{</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oic</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`V}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nte</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tve</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ef`etajrof</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hijen</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pef</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ronoc</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nhanmys</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nrompi</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nem</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hancyou</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nhirynikon</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78282156"/>
      </p:ext>
    </p:extLst>
  </p:cSld>
  <p:clrMapOvr>
    <a:masterClrMapping/>
  </p:clrMapOvr>
  <p:transition/>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230C2-10F0-812C-47BB-92892089D367}"/>
            </a:ext>
          </a:extLst>
        </p:cNvPr>
        <p:cNvGrpSpPr/>
        <p:nvPr/>
      </p:nvGrpSpPr>
      <p:grpSpPr>
        <a:xfrm>
          <a:off x="0" y="0"/>
          <a:ext cx="0" cy="0"/>
          <a:chOff x="0" y="0"/>
          <a:chExt cx="0" cy="0"/>
        </a:xfrm>
      </p:grpSpPr>
      <p:graphicFrame>
        <p:nvGraphicFramePr>
          <p:cNvPr id="12489784" name="Group 56">
            <a:extLst>
              <a:ext uri="{FF2B5EF4-FFF2-40B4-BE49-F238E27FC236}">
                <a16:creationId xmlns:a16="http://schemas.microsoft.com/office/drawing/2014/main" id="{67084379-EBB5-B39C-6685-69674F23B30E}"/>
              </a:ext>
            </a:extLst>
          </p:cNvPr>
          <p:cNvGraphicFramePr>
            <a:graphicFrameLocks noGrp="1"/>
          </p:cNvGraphicFramePr>
          <p:nvPr/>
        </p:nvGraphicFramePr>
        <p:xfrm>
          <a:off x="426000" y="459000"/>
          <a:ext cx="11340000" cy="5940000"/>
        </p:xfrm>
        <a:graphic>
          <a:graphicData uri="http://schemas.openxmlformats.org/drawingml/2006/table">
            <a:tbl>
              <a:tblPr/>
              <a:tblGrid>
                <a:gridCol w="6328761">
                  <a:extLst>
                    <a:ext uri="{9D8B030D-6E8A-4147-A177-3AD203B41FA5}">
                      <a16:colId xmlns:a16="http://schemas.microsoft.com/office/drawing/2014/main" val="20000"/>
                    </a:ext>
                  </a:extLst>
                </a:gridCol>
                <a:gridCol w="5011239">
                  <a:extLst>
                    <a:ext uri="{9D8B030D-6E8A-4147-A177-3AD203B41FA5}">
                      <a16:colId xmlns:a16="http://schemas.microsoft.com/office/drawing/2014/main" val="2830692522"/>
                    </a:ext>
                  </a:extLst>
                </a:gridCol>
              </a:tblGrid>
              <a:tr h="25085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cs typeface="Arial" pitchFamily="34" charset="0"/>
                        </a:rPr>
                        <a:t>Implore le Seigneur pour nous,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cs typeface="Arial" pitchFamily="34" charset="0"/>
                        </a:rPr>
                        <a:t>notre père saint patriarche,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cs typeface="Arial" pitchFamily="34" charset="0"/>
                        </a:rPr>
                        <a:t>pape </a:t>
                      </a:r>
                      <a:r>
                        <a:rPr kumimoji="0" lang="fr-FR" sz="2800" b="0" i="0" u="none" strike="noStrike" cap="none" normalizeH="0" baseline="0" dirty="0" err="1">
                          <a:ln>
                            <a:noFill/>
                          </a:ln>
                          <a:solidFill>
                            <a:schemeClr val="tx1"/>
                          </a:solidFill>
                          <a:effectLst/>
                          <a:latin typeface="Arial" charset="0"/>
                          <a:cs typeface="Arial" pitchFamily="34" charset="0"/>
                        </a:rPr>
                        <a:t>abba</a:t>
                      </a:r>
                      <a:r>
                        <a:rPr kumimoji="0" lang="fr-FR" sz="2800" b="0" i="0" u="none" strike="noStrike" cap="none" normalizeH="0" baseline="0" dirty="0">
                          <a:ln>
                            <a:noFill/>
                          </a:ln>
                          <a:solidFill>
                            <a:schemeClr val="tx1"/>
                          </a:solidFill>
                          <a:effectLst/>
                          <a:latin typeface="Arial" charset="0"/>
                          <a:cs typeface="Arial" pitchFamily="34" charset="0"/>
                        </a:rPr>
                        <a:t> Tawadros l’archiprêtre,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cs typeface="Arial" pitchFamily="34" charset="0"/>
                        </a:rPr>
                        <a:t>pour qu’Il nous pardonne nos péchés. </a:t>
                      </a:r>
                      <a:endParaRPr kumimoji="0" lang="en-US" sz="2800" b="0" i="0" u="none" strike="noStrike" cap="none" normalizeH="0" baseline="0" dirty="0">
                        <a:ln>
                          <a:noFill/>
                        </a:ln>
                        <a:solidFill>
                          <a:schemeClr val="tx1"/>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altLang="zh-CN"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اُطْلُبْ مِنَ الرَّبِّ عَنَّا، </a:t>
                      </a:r>
                      <a:endParaRPr kumimoji="0" lang="fr-FR" altLang="zh-CN" sz="3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EG" altLang="zh-CN"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يَا أَبَانَا القِدِّيسَ البَطْرِيَرْكَ، </a:t>
                      </a:r>
                      <a:endParaRPr kumimoji="0" lang="fr-FR" altLang="zh-CN" sz="3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EG" altLang="zh-CN"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البَابَا الأَنْبَا </a:t>
                      </a:r>
                      <a:r>
                        <a:rPr kumimoji="0" lang="ar-EG" altLang="zh-CN" sz="33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تَوَاضْرُوسَ</a:t>
                      </a:r>
                      <a:r>
                        <a:rPr kumimoji="0" lang="ar-EG" altLang="zh-CN"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رَئِيسَ الكَهَنَةِ، </a:t>
                      </a:r>
                      <a:endParaRPr kumimoji="0" lang="fr-FR" altLang="zh-CN" sz="3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EG" altLang="zh-CN"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لِيَغْفِرَ لَنَا خَطَايَانَا.</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3147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Twbh</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m`p</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oic</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e`hryi</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ejwn</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peniwt</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e;ouab</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mpatriar,yc</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papa abba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Tawadroc</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piar,y`ereuc</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ntef,a</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nennobi</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nan `</a:t>
                      </a:r>
                      <a:r>
                        <a:rPr kumimoji="0" lang="en-US" sz="4800" b="0" i="0" u="none" strike="noStrike" cap="none" normalizeH="0" baseline="0" dirty="0" err="1">
                          <a:ln>
                            <a:noFill/>
                          </a:ln>
                          <a:solidFill>
                            <a:srgbClr val="FFFF00"/>
                          </a:solidFill>
                          <a:effectLst/>
                          <a:latin typeface="CS New Athanasius" panose="020B0500000000000000" pitchFamily="34" charset="0"/>
                          <a:cs typeface="Arial" charset="0"/>
                        </a:rPr>
                        <a:t>ebol</a:t>
                      </a:r>
                      <a:r>
                        <a:rPr kumimoji="0" lang="en-US" sz="4800" b="0" i="0" u="none" strike="noStrike" cap="none" normalizeH="0" baseline="0" dirty="0">
                          <a:ln>
                            <a:noFill/>
                          </a:ln>
                          <a:solidFill>
                            <a:srgbClr val="FFFF00"/>
                          </a:solidFill>
                          <a:effectLst/>
                          <a:latin typeface="CS New Athanasius" panose="020B0500000000000000" pitchFamily="34"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73948488"/>
      </p:ext>
    </p:extLst>
  </p:cSld>
  <p:clrMapOvr>
    <a:masterClrMapping/>
  </p:clrMapOvr>
  <p:transition/>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6">
            <a:extLst>
              <a:ext uri="{FF2B5EF4-FFF2-40B4-BE49-F238E27FC236}">
                <a16:creationId xmlns:a16="http://schemas.microsoft.com/office/drawing/2014/main" id="{4283A6F6-1AD7-1217-65FA-B77B58207018}"/>
              </a:ext>
            </a:extLst>
          </p:cNvPr>
          <p:cNvGraphicFramePr>
            <a:graphicFrameLocks noGrp="1"/>
          </p:cNvGraphicFramePr>
          <p:nvPr/>
        </p:nvGraphicFramePr>
        <p:xfrm>
          <a:off x="0" y="102772"/>
          <a:ext cx="12183534" cy="6165088"/>
        </p:xfrm>
        <a:graphic>
          <a:graphicData uri="http://schemas.openxmlformats.org/drawingml/2006/table">
            <a:tbl>
              <a:tblPr/>
              <a:tblGrid>
                <a:gridCol w="7981071">
                  <a:extLst>
                    <a:ext uri="{9D8B030D-6E8A-4147-A177-3AD203B41FA5}">
                      <a16:colId xmlns:a16="http://schemas.microsoft.com/office/drawing/2014/main" val="20000"/>
                    </a:ext>
                  </a:extLst>
                </a:gridCol>
                <a:gridCol w="4202463">
                  <a:extLst>
                    <a:ext uri="{9D8B030D-6E8A-4147-A177-3AD203B41FA5}">
                      <a16:colId xmlns:a16="http://schemas.microsoft.com/office/drawing/2014/main" val="20001"/>
                    </a:ext>
                  </a:extLst>
                </a:gridCol>
              </a:tblGrid>
              <a:tr h="2708656">
                <a:tc>
                  <a:txBody>
                    <a:bodyPr/>
                    <a:lstStyle/>
                    <a:p>
                      <a:pPr algn="ctr">
                        <a:lnSpc>
                          <a:spcPct val="100000"/>
                        </a:lnSpc>
                      </a:pPr>
                      <a:r>
                        <a:rPr lang="fr-FR" sz="3500" b="0" i="0" u="none" strike="noStrike" kern="1200" baseline="0" dirty="0">
                          <a:solidFill>
                            <a:schemeClr val="tx1"/>
                          </a:solidFill>
                          <a:latin typeface="+mn-lt"/>
                          <a:ea typeface="+mn-ea"/>
                          <a:cs typeface="+mn-cs"/>
                        </a:rPr>
                        <a:t>Implore le Seigneur pour nous </a:t>
                      </a:r>
                    </a:p>
                    <a:p>
                      <a:pPr algn="ctr">
                        <a:lnSpc>
                          <a:spcPct val="100000"/>
                        </a:lnSpc>
                      </a:pPr>
                      <a:r>
                        <a:rPr lang="fr-FR" sz="3500" b="0" i="0" u="none" strike="noStrike" kern="1200" baseline="0" dirty="0">
                          <a:solidFill>
                            <a:schemeClr val="tx1"/>
                          </a:solidFill>
                          <a:latin typeface="+mn-lt"/>
                          <a:ea typeface="+mn-ea"/>
                          <a:cs typeface="+mn-cs"/>
                        </a:rPr>
                        <a:t>ô notre saint père le juste </a:t>
                      </a:r>
                    </a:p>
                    <a:p>
                      <a:pPr algn="ctr">
                        <a:lnSpc>
                          <a:spcPct val="100000"/>
                        </a:lnSpc>
                      </a:pPr>
                      <a:r>
                        <a:rPr lang="fr-FR" sz="3500" b="0" i="0" u="none" strike="noStrike" kern="1200" baseline="0" dirty="0" err="1">
                          <a:solidFill>
                            <a:schemeClr val="tx1"/>
                          </a:solidFill>
                          <a:latin typeface="+mn-lt"/>
                          <a:ea typeface="+mn-ea"/>
                          <a:cs typeface="+mn-cs"/>
                        </a:rPr>
                        <a:t>abba</a:t>
                      </a:r>
                      <a:r>
                        <a:rPr lang="fr-FR" sz="3500" b="0" i="0" u="none" strike="noStrike" kern="1200" baseline="0" dirty="0">
                          <a:solidFill>
                            <a:schemeClr val="tx1"/>
                          </a:solidFill>
                          <a:latin typeface="+mn-lt"/>
                          <a:ea typeface="+mn-ea"/>
                          <a:cs typeface="+mn-cs"/>
                        </a:rPr>
                        <a:t> Marc l’évêque </a:t>
                      </a:r>
                    </a:p>
                    <a:p>
                      <a:pPr algn="ctr">
                        <a:lnSpc>
                          <a:spcPct val="100000"/>
                        </a:lnSpc>
                      </a:pPr>
                      <a:r>
                        <a:rPr lang="fr-FR" sz="3500" b="0" i="0" u="none" strike="noStrike" kern="1200" baseline="0" dirty="0">
                          <a:solidFill>
                            <a:schemeClr val="tx1"/>
                          </a:solidFill>
                          <a:latin typeface="+mn-lt"/>
                          <a:ea typeface="+mn-ea"/>
                          <a:cs typeface="+mn-cs"/>
                        </a:rPr>
                        <a:t>pour qu'Il nous pardonne nos péchés. </a:t>
                      </a:r>
                      <a:endParaRPr kumimoji="0" lang="en-US" sz="35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أُطْلُبْ مِنَ الرَّبِّ عَنَّا،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يَا أَبَانَا الْقِدِّيسَ الصِّدِّيقَ،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أَنْبَا مَارْكُ الأُسْقُفُ، </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لِيَغْفِرَ لَنَا خَطَايَانَا.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643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Twbh</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m~p</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oic</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e~h~r</a:t>
                      </a:r>
                      <a:r>
                        <a:rPr kumimoji="0" lang="en-US" sz="4800" b="0" i="0" u="none" strike="noStrike" cap="none" normalizeH="0" baseline="0" dirty="0">
                          <a:ln>
                            <a:noFill/>
                          </a:ln>
                          <a:solidFill>
                            <a:srgbClr val="FFFF00"/>
                          </a:solidFill>
                          <a:effectLst/>
                          <a:latin typeface="Coptic1" pitchFamily="2" charset="0"/>
                          <a:cs typeface="Arial" charset="0"/>
                        </a:rPr>
                        <a:t>/</a:t>
                      </a:r>
                      <a:r>
                        <a:rPr kumimoji="0" lang="en-US" sz="4800" b="0" i="0" u="none" strike="noStrike" cap="none" normalizeH="0" baseline="0" dirty="0" err="1">
                          <a:ln>
                            <a:noFill/>
                          </a:ln>
                          <a:solidFill>
                            <a:srgbClr val="FFFF00"/>
                          </a:solidFill>
                          <a:effectLst/>
                          <a:latin typeface="Coptic1" pitchFamily="2" charset="0"/>
                          <a:cs typeface="Arial" charset="0"/>
                        </a:rPr>
                        <a:t>i</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e~jwn</a:t>
                      </a:r>
                      <a:r>
                        <a:rPr kumimoji="0" lang="en-US" sz="4800" b="0" i="0" u="none" strike="noStrike" cap="none" normalizeH="0" baseline="0" dirty="0">
                          <a:ln>
                            <a:noFill/>
                          </a:ln>
                          <a:solidFill>
                            <a:srgbClr val="FFFF00"/>
                          </a:solidFill>
                          <a:effectLst/>
                          <a:latin typeface="Coptic1" pitchFamily="2" charset="0"/>
                          <a:cs typeface="Arial" charset="0"/>
                        </a:rPr>
                        <a:t> : </a:t>
                      </a:r>
                      <a:endParaRPr kumimoji="0" lang="ar-EG" sz="48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peniwt</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e~youab</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n~dikeoc</a:t>
                      </a:r>
                      <a:r>
                        <a:rPr kumimoji="0" lang="en-US" sz="4800" b="0" i="0" u="none" strike="noStrike" cap="none" normalizeH="0" baseline="0" dirty="0">
                          <a:ln>
                            <a:noFill/>
                          </a:ln>
                          <a:solidFill>
                            <a:srgbClr val="FFFF00"/>
                          </a:solidFill>
                          <a:effectLst/>
                          <a:latin typeface="Coptic1" pitchFamily="2" charset="0"/>
                          <a:cs typeface="Arial" charset="0"/>
                        </a:rPr>
                        <a:t> : </a:t>
                      </a:r>
                      <a:endParaRPr kumimoji="0" lang="ar-EG" sz="48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a:ln>
                            <a:noFill/>
                          </a:ln>
                          <a:solidFill>
                            <a:srgbClr val="FFFF00"/>
                          </a:solidFill>
                          <a:effectLst/>
                          <a:latin typeface="Coptic1" pitchFamily="2" charset="0"/>
                          <a:cs typeface="Arial" charset="0"/>
                        </a:rPr>
                        <a:t>abba Mark </a:t>
                      </a:r>
                      <a:r>
                        <a:rPr kumimoji="0" lang="en-US" sz="4800" b="0" i="0" u="none" strike="noStrike" cap="none" normalizeH="0" baseline="0" dirty="0" err="1">
                          <a:ln>
                            <a:noFill/>
                          </a:ln>
                          <a:solidFill>
                            <a:srgbClr val="FFFF00"/>
                          </a:solidFill>
                          <a:effectLst/>
                          <a:latin typeface="Coptic1" pitchFamily="2" charset="0"/>
                          <a:cs typeface="Arial" charset="0"/>
                        </a:rPr>
                        <a:t>pie~pickopoc</a:t>
                      </a:r>
                      <a:r>
                        <a:rPr kumimoji="0" lang="en-US" sz="4800" b="0" i="0" u="none" strike="noStrike" cap="none" normalizeH="0" baseline="0" dirty="0">
                          <a:ln>
                            <a:noFill/>
                          </a:ln>
                          <a:solidFill>
                            <a:srgbClr val="FFFF00"/>
                          </a:solidFill>
                          <a:effectLst/>
                          <a:latin typeface="Coptic1" pitchFamily="2" charset="0"/>
                          <a:cs typeface="Arial" charset="0"/>
                        </a:rPr>
                        <a:t> : </a:t>
                      </a:r>
                      <a:endParaRPr kumimoji="0" lang="ar-EG" sz="48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00"/>
                          </a:solidFill>
                          <a:effectLst/>
                          <a:latin typeface="Coptic1" pitchFamily="2" charset="0"/>
                          <a:cs typeface="Arial" charset="0"/>
                        </a:rPr>
                        <a:t>n~tef,a</a:t>
                      </a:r>
                      <a:r>
                        <a:rPr kumimoji="0" lang="en-US" sz="4800" b="0" i="0" u="none" strike="noStrike" cap="none" normalizeH="0" baseline="0" dirty="0">
                          <a:ln>
                            <a:noFill/>
                          </a:ln>
                          <a:solidFill>
                            <a:srgbClr val="FFFF00"/>
                          </a:solidFill>
                          <a:effectLst/>
                          <a:latin typeface="Coptic1" pitchFamily="2" charset="0"/>
                          <a:cs typeface="Arial" charset="0"/>
                        </a:rPr>
                        <a:t> </a:t>
                      </a:r>
                      <a:r>
                        <a:rPr kumimoji="0" lang="en-US" sz="4800" b="0" i="0" u="none" strike="noStrike" cap="none" normalizeH="0" baseline="0" dirty="0" err="1">
                          <a:ln>
                            <a:noFill/>
                          </a:ln>
                          <a:solidFill>
                            <a:srgbClr val="FFFF00"/>
                          </a:solidFill>
                          <a:effectLst/>
                          <a:latin typeface="Coptic1" pitchFamily="2" charset="0"/>
                          <a:cs typeface="Arial" charset="0"/>
                        </a:rPr>
                        <a:t>nennobi</a:t>
                      </a:r>
                      <a:r>
                        <a:rPr kumimoji="0" lang="en-US" sz="4800" b="0" i="0" u="none" strike="noStrike" cap="none" normalizeH="0" baseline="0" dirty="0">
                          <a:ln>
                            <a:noFill/>
                          </a:ln>
                          <a:solidFill>
                            <a:srgbClr val="FFFF00"/>
                          </a:solidFill>
                          <a:effectLst/>
                          <a:latin typeface="Coptic1" pitchFamily="2" charset="0"/>
                          <a:cs typeface="Arial" charset="0"/>
                        </a:rPr>
                        <a:t> nan </a:t>
                      </a:r>
                      <a:r>
                        <a:rPr kumimoji="0" lang="en-US" sz="4800" b="0" i="0" u="none" strike="noStrike" cap="none" normalizeH="0" baseline="0" dirty="0" err="1">
                          <a:ln>
                            <a:noFill/>
                          </a:ln>
                          <a:solidFill>
                            <a:srgbClr val="FFFF00"/>
                          </a:solidFill>
                          <a:effectLst/>
                          <a:latin typeface="Coptic1" pitchFamily="2" charset="0"/>
                          <a:cs typeface="Arial" charset="0"/>
                        </a:rPr>
                        <a:t>e~bol</a:t>
                      </a:r>
                      <a:r>
                        <a:rPr kumimoji="0" lang="en-US" sz="48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4" name="Picture 2">
            <a:extLst>
              <a:ext uri="{FF2B5EF4-FFF2-40B4-BE49-F238E27FC236}">
                <a16:creationId xmlns:a16="http://schemas.microsoft.com/office/drawing/2014/main" id="{54D94ED4-8452-E8D8-87E5-E11996B1C3F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9521"/>
          <a:stretch/>
        </p:blipFill>
        <p:spPr bwMode="auto">
          <a:xfrm>
            <a:off x="10489421" y="4234384"/>
            <a:ext cx="1673793" cy="1865141"/>
          </a:xfrm>
          <a:prstGeom prst="ellipse">
            <a:avLst/>
          </a:prstGeom>
          <a:noFill/>
          <a:extLst>
            <a:ext uri="{909E8E84-426E-40DD-AFC4-6F175D3DCCD1}">
              <a14:hiddenFill xmlns:a14="http://schemas.microsoft.com/office/drawing/2010/main">
                <a:solidFill>
                  <a:srgbClr val="FFFFFF"/>
                </a:solidFill>
              </a14:hiddenFill>
            </a:ext>
          </a:extLst>
        </p:spPr>
      </p:pic>
      <p:sp>
        <p:nvSpPr>
          <p:cNvPr id="6" name="AutoShape 36">
            <a:hlinkClick r:id="rId4" action="ppaction://hlinksldjump" highlightClick="1"/>
            <a:extLst>
              <a:ext uri="{FF2B5EF4-FFF2-40B4-BE49-F238E27FC236}">
                <a16:creationId xmlns:a16="http://schemas.microsoft.com/office/drawing/2014/main" id="{58EC1CE7-B08F-BEC1-4710-D7FBDF289FAE}"/>
              </a:ext>
            </a:extLst>
          </p:cNvPr>
          <p:cNvSpPr>
            <a:spLocks noChangeArrowheads="1"/>
          </p:cNvSpPr>
          <p:nvPr/>
        </p:nvSpPr>
        <p:spPr bwMode="auto">
          <a:xfrm>
            <a:off x="10160000" y="6192773"/>
            <a:ext cx="2032000" cy="665227"/>
          </a:xfrm>
          <a:prstGeom prst="actionButtonBlank">
            <a:avLst/>
          </a:prstGeom>
          <a:solidFill>
            <a:srgbClr val="3333CC"/>
          </a:solidFill>
          <a:ln w="3175">
            <a:solidFill>
              <a:schemeClr val="tx1"/>
            </a:solidFill>
            <a:miter lim="800000"/>
            <a:headEnd/>
            <a:tailEnd/>
          </a:ln>
        </p:spPr>
        <p:txBody>
          <a:bodyPr wrap="none" tIns="158400" bIns="158400" anchor="ctr"/>
          <a:lstStyle/>
          <a:p>
            <a:pPr algn="ctr" defTabSz="1219170" fontAlgn="base">
              <a:spcBef>
                <a:spcPct val="0"/>
              </a:spcBef>
              <a:spcAft>
                <a:spcPct val="0"/>
              </a:spcAft>
              <a:defRPr/>
            </a:pPr>
            <a:r>
              <a:rPr lang="en-CA" sz="2133" b="1" dirty="0">
                <a:solidFill>
                  <a:srgbClr val="FFFFFF"/>
                </a:solidFill>
                <a:latin typeface="Arial" charset="0"/>
                <a:cs typeface="Arial" charset="0"/>
              </a:rPr>
              <a:t>Conclusion</a:t>
            </a:r>
          </a:p>
          <a:p>
            <a:pPr algn="ctr" defTabSz="1219170" rtl="1" fontAlgn="base">
              <a:spcBef>
                <a:spcPct val="0"/>
              </a:spcBef>
              <a:spcAft>
                <a:spcPct val="0"/>
              </a:spcAft>
              <a:defRPr/>
            </a:pPr>
            <a:r>
              <a:rPr lang="ar-EG" sz="2133" b="1" dirty="0">
                <a:solidFill>
                  <a:srgbClr val="FFFFFF"/>
                </a:solidFill>
                <a:latin typeface="Arial" charset="0"/>
                <a:cs typeface="Arial" charset="0"/>
              </a:rPr>
              <a:t>الختام</a:t>
            </a:r>
            <a:endParaRPr lang="en-CA" sz="2133" b="1" dirty="0">
              <a:solidFill>
                <a:srgbClr val="FFFFFF"/>
              </a:solidFill>
              <a:latin typeface="Arial" charset="0"/>
              <a:cs typeface="Arial" charset="0"/>
            </a:endParaRPr>
          </a:p>
        </p:txBody>
      </p:sp>
    </p:spTree>
    <p:extLst>
      <p:ext uri="{BB962C8B-B14F-4D97-AF65-F5344CB8AC3E}">
        <p14:creationId xmlns:p14="http://schemas.microsoft.com/office/powerpoint/2010/main" val="591677550"/>
      </p:ext>
    </p:extLst>
  </p:cSld>
  <p:clrMapOvr>
    <a:masterClrMapping/>
  </p:clrMapOvr>
  <p:transition/>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2164907872"/>
      </p:ext>
    </p:extLst>
  </p:cSld>
  <p:clrMapOvr>
    <a:masterClrMapping/>
  </p:clrMapOvr>
  <p:transition/>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9">
            <a:extLst>
              <a:ext uri="{FF2B5EF4-FFF2-40B4-BE49-F238E27FC236}">
                <a16:creationId xmlns:a16="http://schemas.microsoft.com/office/drawing/2014/main" id="{ACE5D1D8-ACC2-D759-0B90-275550DE7660}"/>
              </a:ext>
            </a:extLst>
          </p:cNvPr>
          <p:cNvGraphicFramePr>
            <a:graphicFrameLocks noGrp="1"/>
          </p:cNvGraphicFramePr>
          <p:nvPr>
            <p:ph type="tbl" idx="1"/>
          </p:nvPr>
        </p:nvGraphicFramePr>
        <p:xfrm>
          <a:off x="1" y="782320"/>
          <a:ext cx="12191998" cy="5334000"/>
        </p:xfrm>
        <a:graphic>
          <a:graphicData uri="http://schemas.openxmlformats.org/drawingml/2006/table">
            <a:tbl>
              <a:tblPr/>
              <a:tblGrid>
                <a:gridCol w="4401225">
                  <a:extLst>
                    <a:ext uri="{9D8B030D-6E8A-4147-A177-3AD203B41FA5}">
                      <a16:colId xmlns:a16="http://schemas.microsoft.com/office/drawing/2014/main" val="20000"/>
                    </a:ext>
                  </a:extLst>
                </a:gridCol>
                <a:gridCol w="4271524">
                  <a:extLst>
                    <a:ext uri="{9D8B030D-6E8A-4147-A177-3AD203B41FA5}">
                      <a16:colId xmlns:a16="http://schemas.microsoft.com/office/drawing/2014/main" val="20001"/>
                    </a:ext>
                  </a:extLst>
                </a:gridCol>
                <a:gridCol w="3519249">
                  <a:extLst>
                    <a:ext uri="{9D8B030D-6E8A-4147-A177-3AD203B41FA5}">
                      <a16:colId xmlns:a16="http://schemas.microsoft.com/office/drawing/2014/main" val="20002"/>
                    </a:ext>
                  </a:extLst>
                </a:gridCol>
              </a:tblGrid>
              <a:tr h="529336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anose="020B0604020202020204"/>
                          <a:cs typeface="Arial" charset="0"/>
                        </a:rPr>
                        <a:t>Acswpi</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n~je</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ounis</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n~ho</a:t>
                      </a:r>
                      <a:r>
                        <a:rPr kumimoji="0" lang="en-US" sz="4300" b="0" i="0" u="none" strike="noStrike" cap="none" normalizeH="0" baseline="0" dirty="0">
                          <a:ln>
                            <a:noFill/>
                          </a:ln>
                          <a:solidFill>
                            <a:schemeClr val="tx1"/>
                          </a:solidFill>
                          <a:effectLst/>
                          <a:latin typeface="Coptic1" panose="020B0604020202020204"/>
                          <a:cs typeface="Arial" charset="0"/>
                        </a:rPr>
                        <a:t>] : </a:t>
                      </a:r>
                      <a:r>
                        <a:rPr kumimoji="0" lang="en-US" sz="4300" b="0" i="0" u="none" strike="noStrike" cap="none" normalizeH="0" baseline="0" dirty="0" err="1">
                          <a:ln>
                            <a:noFill/>
                          </a:ln>
                          <a:solidFill>
                            <a:schemeClr val="tx1"/>
                          </a:solidFill>
                          <a:effectLst/>
                          <a:latin typeface="Coptic1" panose="020B0604020202020204"/>
                          <a:cs typeface="Arial" charset="0"/>
                        </a:rPr>
                        <a:t>ouc~m</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acswpi</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e~bolqen</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t~ve</a:t>
                      </a:r>
                      <a:r>
                        <a:rPr kumimoji="0" lang="en-US" sz="4300" b="0" i="0" u="none" strike="noStrike" cap="none" normalizeH="0" baseline="0" dirty="0">
                          <a:ln>
                            <a:noFill/>
                          </a:ln>
                          <a:solidFill>
                            <a:schemeClr val="tx1"/>
                          </a:solidFill>
                          <a:effectLst/>
                          <a:latin typeface="Coptic1" panose="020B0604020202020204"/>
                          <a:cs typeface="Arial" charset="0"/>
                        </a:rPr>
                        <a:t> : </a:t>
                      </a:r>
                      <a:r>
                        <a:rPr kumimoji="0" lang="en-US" sz="4300" b="0" i="0" u="none" strike="noStrike" cap="none" normalizeH="0" baseline="0" dirty="0" err="1">
                          <a:ln>
                            <a:noFill/>
                          </a:ln>
                          <a:solidFill>
                            <a:schemeClr val="tx1"/>
                          </a:solidFill>
                          <a:effectLst/>
                          <a:latin typeface="Coptic1" panose="020B0604020202020204"/>
                          <a:cs typeface="Arial" charset="0"/>
                        </a:rPr>
                        <a:t>acmah</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pima</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e~nau</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n~q</a:t>
                      </a:r>
                      <a:r>
                        <a:rPr kumimoji="0" lang="en-US" sz="4300" b="0" i="0" u="none" strike="noStrike" cap="none" normalizeH="0" baseline="0" dirty="0">
                          <a:ln>
                            <a:noFill/>
                          </a:ln>
                          <a:solidFill>
                            <a:schemeClr val="tx1"/>
                          </a:solidFill>
                          <a:effectLst/>
                          <a:latin typeface="Coptic1" panose="020B0604020202020204"/>
                          <a:cs typeface="Arial" charset="0"/>
                        </a:rPr>
                        <a:t>/</a:t>
                      </a:r>
                      <a:r>
                        <a:rPr kumimoji="0" lang="en-US" sz="4300" b="0" i="0" u="none" strike="noStrike" cap="none" normalizeH="0" baseline="0" dirty="0" err="1">
                          <a:ln>
                            <a:noFill/>
                          </a:ln>
                          <a:solidFill>
                            <a:schemeClr val="tx1"/>
                          </a:solidFill>
                          <a:effectLst/>
                          <a:latin typeface="Coptic1" panose="020B0604020202020204"/>
                          <a:cs typeface="Arial" charset="0"/>
                        </a:rPr>
                        <a:t>tf</a:t>
                      </a:r>
                      <a:r>
                        <a:rPr kumimoji="0" lang="en-US" sz="4300" b="0" i="0" u="none" strike="noStrike" cap="none" normalizeH="0" baseline="0" dirty="0">
                          <a:ln>
                            <a:noFill/>
                          </a:ln>
                          <a:solidFill>
                            <a:schemeClr val="tx1"/>
                          </a:solidFill>
                          <a:effectLst/>
                          <a:latin typeface="Coptic1" panose="020B0604020202020204"/>
                          <a:cs typeface="Arial" charset="0"/>
                        </a:rPr>
                        <a:t> : </a:t>
                      </a:r>
                      <a:r>
                        <a:rPr kumimoji="0" lang="en-US" sz="4300" b="0" i="0" u="none" strike="noStrike" cap="none" normalizeH="0" baseline="0" dirty="0" err="1">
                          <a:ln>
                            <a:noFill/>
                          </a:ln>
                          <a:solidFill>
                            <a:schemeClr val="tx1"/>
                          </a:solidFill>
                          <a:effectLst/>
                          <a:latin typeface="Coptic1" panose="020B0604020202020204"/>
                          <a:cs typeface="Arial" charset="0"/>
                        </a:rPr>
                        <a:t>n~je</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nimay</a:t>
                      </a:r>
                      <a:r>
                        <a:rPr kumimoji="0" lang="en-US" sz="4300" b="0" i="0" u="none" strike="noStrike" cap="none" normalizeH="0" baseline="0" dirty="0">
                          <a:ln>
                            <a:noFill/>
                          </a:ln>
                          <a:solidFill>
                            <a:schemeClr val="tx1"/>
                          </a:solidFill>
                          <a:effectLst/>
                          <a:latin typeface="Coptic1" panose="020B0604020202020204"/>
                          <a:cs typeface="Arial" charset="0"/>
                        </a:rPr>
                        <a:t>/t/c </a:t>
                      </a:r>
                      <a:r>
                        <a:rPr kumimoji="0" lang="en-US" sz="4300" b="0" i="0" u="none" strike="noStrike" cap="none" normalizeH="0" baseline="0" dirty="0" err="1">
                          <a:ln>
                            <a:noFill/>
                          </a:ln>
                          <a:solidFill>
                            <a:schemeClr val="tx1"/>
                          </a:solidFill>
                          <a:effectLst/>
                          <a:latin typeface="Coptic1" panose="020B0604020202020204"/>
                          <a:cs typeface="Arial" charset="0"/>
                        </a:rPr>
                        <a:t>n~te</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P,#c</a:t>
                      </a:r>
                      <a:r>
                        <a:rPr kumimoji="0" lang="en-US" sz="4300" b="0" i="0" u="none" strike="noStrike" cap="none" normalizeH="0" baseline="0" dirty="0">
                          <a:ln>
                            <a:noFill/>
                          </a:ln>
                          <a:solidFill>
                            <a:schemeClr val="tx1"/>
                          </a:solidFill>
                          <a:effectLst/>
                          <a:latin typeface="Coptic1" panose="020B0604020202020204"/>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algn="just"/>
                      <a:r>
                        <a:rPr kumimoji="0" lang="fr-CA" sz="4300" b="0" i="0" u="none" strike="noStrike" cap="none" normalizeH="0" baseline="0" dirty="0">
                          <a:ln>
                            <a:noFill/>
                          </a:ln>
                          <a:solidFill>
                            <a:schemeClr val="tx1"/>
                          </a:solidFill>
                          <a:effectLst/>
                          <a:latin typeface="Arial" charset="0"/>
                          <a:cs typeface="Arial" charset="0"/>
                        </a:rPr>
                        <a:t>Et il eut une grande crainte, une voix du Ciel, remplia le lieu où, étaient les disciples du Christ.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وكانت مخافة عظيمة، وصار صوت من السَّماء، فملأ الموضع الذي، كان فيه تلاميذ المسيح.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2">
            <a:extLst>
              <a:ext uri="{FF2B5EF4-FFF2-40B4-BE49-F238E27FC236}">
                <a16:creationId xmlns:a16="http://schemas.microsoft.com/office/drawing/2014/main" id="{087EACDE-9D43-89A6-57EE-1904221C2655}"/>
              </a:ext>
            </a:extLst>
          </p:cNvPr>
          <p:cNvGraphicFramePr>
            <a:graphicFrameLocks noGrp="1"/>
          </p:cNvGraphicFramePr>
          <p:nvPr/>
        </p:nvGraphicFramePr>
        <p:xfrm>
          <a:off x="2031999" y="106680"/>
          <a:ext cx="8128000" cy="6096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546527844"/>
                    </a:ext>
                  </a:extLst>
                </a:gridCol>
              </a:tblGrid>
              <a:tr h="609600">
                <a:tc>
                  <a:txBody>
                    <a:bodyPr/>
                    <a:lstStyle/>
                    <a:p>
                      <a:pPr algn="ctr"/>
                      <a:r>
                        <a:rPr lang="fr-FR" sz="3200" dirty="0" err="1">
                          <a:latin typeface="Coptic1" pitchFamily="2" charset="0"/>
                        </a:rPr>
                        <a:t>Paralex</a:t>
                      </a:r>
                      <a:endParaRPr lang="fr-FR" sz="3200" dirty="0">
                        <a:latin typeface="Coptic1" pitchFamily="2"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2897440"/>
                  </a:ext>
                </a:extLst>
              </a:tr>
            </a:tbl>
          </a:graphicData>
        </a:graphic>
      </p:graphicFrame>
    </p:spTree>
    <p:extLst>
      <p:ext uri="{BB962C8B-B14F-4D97-AF65-F5344CB8AC3E}">
        <p14:creationId xmlns:p14="http://schemas.microsoft.com/office/powerpoint/2010/main" val="1762282750"/>
      </p:ext>
    </p:extLst>
  </p:cSld>
  <p:clrMapOvr>
    <a:masterClrMapping/>
  </p:clrMapOvr>
  <p:transition advClick="0"/>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20275" name="Group 19"/>
          <p:cNvGraphicFramePr>
            <a:graphicFrameLocks noGrp="1"/>
          </p:cNvGraphicFramePr>
          <p:nvPr>
            <p:ph type="tbl" idx="1"/>
          </p:nvPr>
        </p:nvGraphicFramePr>
        <p:xfrm>
          <a:off x="0" y="488527"/>
          <a:ext cx="12192000" cy="5989320"/>
        </p:xfrm>
        <a:graphic>
          <a:graphicData uri="http://schemas.openxmlformats.org/drawingml/2006/table">
            <a:tbl>
              <a:tblPr/>
              <a:tblGrid>
                <a:gridCol w="4735593">
                  <a:extLst>
                    <a:ext uri="{9D8B030D-6E8A-4147-A177-3AD203B41FA5}">
                      <a16:colId xmlns:a16="http://schemas.microsoft.com/office/drawing/2014/main" val="20000"/>
                    </a:ext>
                  </a:extLst>
                </a:gridCol>
                <a:gridCol w="4023624">
                  <a:extLst>
                    <a:ext uri="{9D8B030D-6E8A-4147-A177-3AD203B41FA5}">
                      <a16:colId xmlns:a16="http://schemas.microsoft.com/office/drawing/2014/main" val="20001"/>
                    </a:ext>
                  </a:extLst>
                </a:gridCol>
                <a:gridCol w="3432783">
                  <a:extLst>
                    <a:ext uri="{9D8B030D-6E8A-4147-A177-3AD203B41FA5}">
                      <a16:colId xmlns:a16="http://schemas.microsoft.com/office/drawing/2014/main" val="20002"/>
                    </a:ext>
                  </a:extLst>
                </a:gridCol>
              </a:tblGrid>
              <a:tr h="529336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anose="020B0604020202020204"/>
                          <a:cs typeface="Arial" charset="0"/>
                        </a:rPr>
                        <a:t>Ouoh</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nauouonhou</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e~rwou</a:t>
                      </a:r>
                      <a:r>
                        <a:rPr kumimoji="0" lang="en-US" sz="4300" b="0" i="0" u="none" strike="noStrike" cap="none" normalizeH="0" baseline="0" dirty="0">
                          <a:ln>
                            <a:noFill/>
                          </a:ln>
                          <a:solidFill>
                            <a:schemeClr val="tx1"/>
                          </a:solidFill>
                          <a:effectLst/>
                          <a:latin typeface="Coptic1" panose="020B0604020202020204"/>
                          <a:cs typeface="Arial" charset="0"/>
                        </a:rPr>
                        <a:t> : </a:t>
                      </a:r>
                      <a:r>
                        <a:rPr kumimoji="0" lang="en-US" sz="4300" b="0" i="0" u="none" strike="noStrike" cap="none" normalizeH="0" baseline="0" dirty="0" err="1">
                          <a:ln>
                            <a:noFill/>
                          </a:ln>
                          <a:solidFill>
                            <a:schemeClr val="tx1"/>
                          </a:solidFill>
                          <a:effectLst/>
                          <a:latin typeface="Coptic1" panose="020B0604020202020204"/>
                          <a:cs typeface="Arial" charset="0"/>
                        </a:rPr>
                        <a:t>m~v~r</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n~hanlac</a:t>
                      </a:r>
                      <a:r>
                        <a:rPr kumimoji="0" lang="en-US" sz="4300" b="0" i="0" u="none" strike="noStrike" cap="none" normalizeH="0" baseline="0" dirty="0">
                          <a:ln>
                            <a:noFill/>
                          </a:ln>
                          <a:solidFill>
                            <a:schemeClr val="tx1"/>
                          </a:solidFill>
                          <a:effectLst/>
                          <a:latin typeface="Coptic1" panose="020B0604020202020204"/>
                          <a:cs typeface="Arial" charset="0"/>
                        </a:rPr>
                        <a:t> n~,~</a:t>
                      </a:r>
                      <a:r>
                        <a:rPr kumimoji="0" lang="en-US" sz="4300" b="0" i="0" u="none" strike="noStrike" cap="none" normalizeH="0" baseline="0" dirty="0" err="1">
                          <a:ln>
                            <a:noFill/>
                          </a:ln>
                          <a:solidFill>
                            <a:schemeClr val="tx1"/>
                          </a:solidFill>
                          <a:effectLst/>
                          <a:latin typeface="Coptic1" panose="020B0604020202020204"/>
                          <a:cs typeface="Arial" charset="0"/>
                        </a:rPr>
                        <a:t>rwm</a:t>
                      </a:r>
                      <a:r>
                        <a:rPr kumimoji="0" lang="en-US" sz="4300" b="0" i="0" u="none" strike="noStrike" cap="none" normalizeH="0" baseline="0" dirty="0">
                          <a:ln>
                            <a:noFill/>
                          </a:ln>
                          <a:solidFill>
                            <a:schemeClr val="tx1"/>
                          </a:solidFill>
                          <a:effectLst/>
                          <a:latin typeface="Coptic1" panose="020B0604020202020204"/>
                          <a:cs typeface="Arial" charset="0"/>
                        </a:rPr>
                        <a:t> : </a:t>
                      </a:r>
                      <a:r>
                        <a:rPr kumimoji="0" lang="en-US" sz="4300" b="0" i="0" u="none" strike="noStrike" cap="none" normalizeH="0" baseline="0" dirty="0" err="1">
                          <a:ln>
                            <a:noFill/>
                          </a:ln>
                          <a:solidFill>
                            <a:schemeClr val="tx1"/>
                          </a:solidFill>
                          <a:effectLst/>
                          <a:latin typeface="Coptic1" panose="020B0604020202020204"/>
                          <a:cs typeface="Arial" charset="0"/>
                        </a:rPr>
                        <a:t>ouoh</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nauv</a:t>
                      </a:r>
                      <a:r>
                        <a:rPr kumimoji="0" lang="en-US" sz="4300" b="0" i="0" u="none" strike="noStrike" cap="none" normalizeH="0" baseline="0" dirty="0">
                          <a:ln>
                            <a:noFill/>
                          </a:ln>
                          <a:solidFill>
                            <a:schemeClr val="tx1"/>
                          </a:solidFill>
                          <a:effectLst/>
                          <a:latin typeface="Coptic1" panose="020B0604020202020204"/>
                          <a:cs typeface="Arial" charset="0"/>
                        </a:rPr>
                        <a:t>/s t/</a:t>
                      </a:r>
                      <a:r>
                        <a:rPr kumimoji="0" lang="en-US" sz="4300" b="0" i="0" u="none" strike="noStrike" cap="none" normalizeH="0" baseline="0" dirty="0" err="1">
                          <a:ln>
                            <a:noFill/>
                          </a:ln>
                          <a:solidFill>
                            <a:schemeClr val="tx1"/>
                          </a:solidFill>
                          <a:effectLst/>
                          <a:latin typeface="Coptic1" panose="020B0604020202020204"/>
                          <a:cs typeface="Arial" charset="0"/>
                        </a:rPr>
                        <a:t>rou</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e~jen</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v~ouai</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v~ouai</a:t>
                      </a:r>
                      <a:r>
                        <a:rPr kumimoji="0" lang="en-US" sz="4300" b="0" i="0" u="none" strike="noStrike" cap="none" normalizeH="0" baseline="0" dirty="0">
                          <a:ln>
                            <a:noFill/>
                          </a:ln>
                          <a:solidFill>
                            <a:schemeClr val="tx1"/>
                          </a:solidFill>
                          <a:effectLst/>
                          <a:latin typeface="Coptic1" panose="020B0604020202020204"/>
                          <a:cs typeface="Arial" charset="0"/>
                        </a:rPr>
                        <a:t> : </a:t>
                      </a:r>
                      <a:r>
                        <a:rPr kumimoji="0" lang="en-US" sz="4300" b="0" i="0" u="none" strike="noStrike" cap="none" normalizeH="0" baseline="0" dirty="0" err="1">
                          <a:ln>
                            <a:noFill/>
                          </a:ln>
                          <a:solidFill>
                            <a:schemeClr val="tx1"/>
                          </a:solidFill>
                          <a:effectLst/>
                          <a:latin typeface="Coptic1" panose="020B0604020202020204"/>
                          <a:cs typeface="Arial" charset="0"/>
                        </a:rPr>
                        <a:t>n~te</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nimay</a:t>
                      </a:r>
                      <a:r>
                        <a:rPr kumimoji="0" lang="en-US" sz="4300" b="0" i="0" u="none" strike="noStrike" cap="none" normalizeH="0" baseline="0" dirty="0">
                          <a:ln>
                            <a:noFill/>
                          </a:ln>
                          <a:solidFill>
                            <a:schemeClr val="tx1"/>
                          </a:solidFill>
                          <a:effectLst/>
                          <a:latin typeface="Coptic1" panose="020B0604020202020204"/>
                          <a:cs typeface="Arial" charset="0"/>
                        </a:rPr>
                        <a:t>/t/c </a:t>
                      </a:r>
                      <a:r>
                        <a:rPr kumimoji="0" lang="en-US" sz="4300" b="0" i="0" u="none" strike="noStrike" cap="none" normalizeH="0" baseline="0" dirty="0" err="1">
                          <a:ln>
                            <a:noFill/>
                          </a:ln>
                          <a:solidFill>
                            <a:schemeClr val="tx1"/>
                          </a:solidFill>
                          <a:effectLst/>
                          <a:latin typeface="Coptic1" panose="020B0604020202020204"/>
                          <a:cs typeface="Arial" charset="0"/>
                        </a:rPr>
                        <a:t>ettai</a:t>
                      </a:r>
                      <a:r>
                        <a:rPr kumimoji="0" lang="en-US" sz="4300" b="0" i="0" u="none" strike="noStrike" cap="none" normalizeH="0" baseline="0" dirty="0">
                          <a:ln>
                            <a:noFill/>
                          </a:ln>
                          <a:solidFill>
                            <a:schemeClr val="tx1"/>
                          </a:solidFill>
                          <a:effectLst/>
                          <a:latin typeface="Coptic1" panose="020B0604020202020204"/>
                          <a:cs typeface="Arial" charset="0"/>
                        </a:rPr>
                        <a:t>/~out. </a:t>
                      </a:r>
                    </a:p>
                  </a:txBody>
                  <a:tcPr marL="121920" marR="121920" horzOverflow="overflow">
                    <a:lnL>
                      <a:noFill/>
                    </a:lnL>
                    <a:lnR>
                      <a:noFill/>
                    </a:lnR>
                    <a:lnT cap="flat">
                      <a:noFill/>
                    </a:lnT>
                    <a:lnB cap="flat">
                      <a:noFill/>
                    </a:lnB>
                    <a:lnTlToBr>
                      <a:noFill/>
                    </a:lnTlToBr>
                    <a:lnBlToTr>
                      <a:noFill/>
                    </a:lnBlToTr>
                    <a:noFill/>
                  </a:tcPr>
                </a:tc>
                <a:tc>
                  <a:txBody>
                    <a:bodyPr/>
                    <a:lstStyle/>
                    <a:p>
                      <a:pPr algn="just"/>
                      <a:r>
                        <a:rPr kumimoji="0" lang="fr-CA" sz="4300" b="0" i="0" u="none" strike="noStrike" cap="none" normalizeH="0" baseline="0" dirty="0">
                          <a:ln>
                            <a:noFill/>
                          </a:ln>
                          <a:solidFill>
                            <a:schemeClr val="tx1"/>
                          </a:solidFill>
                          <a:effectLst/>
                          <a:latin typeface="Arial" charset="0"/>
                          <a:cs typeface="Arial" charset="0"/>
                        </a:rPr>
                        <a:t>Et Il leur apparut, comme des langues de feu, et se divisait sur chacun, des disciples honorables.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وظهرت لهم، مثل ألسنة نار، وكانت تنقسم جميعها على كل واحد، من تلاميذه الكرام.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08131274"/>
      </p:ext>
    </p:extLst>
  </p:cSld>
  <p:clrMapOvr>
    <a:masterClrMapping/>
  </p:clrMapOvr>
  <p:transition advClick="0"/>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9">
            <a:extLst>
              <a:ext uri="{FF2B5EF4-FFF2-40B4-BE49-F238E27FC236}">
                <a16:creationId xmlns:a16="http://schemas.microsoft.com/office/drawing/2014/main" id="{C0623293-A6B4-4260-807A-C9A5BB34E441}"/>
              </a:ext>
            </a:extLst>
          </p:cNvPr>
          <p:cNvGraphicFramePr>
            <a:graphicFrameLocks noGrp="1"/>
          </p:cNvGraphicFramePr>
          <p:nvPr>
            <p:ph type="tbl" idx="1"/>
          </p:nvPr>
        </p:nvGraphicFramePr>
        <p:xfrm>
          <a:off x="0" y="132080"/>
          <a:ext cx="12192000" cy="6644640"/>
        </p:xfrm>
        <a:graphic>
          <a:graphicData uri="http://schemas.openxmlformats.org/drawingml/2006/table">
            <a:tbl>
              <a:tblPr/>
              <a:tblGrid>
                <a:gridCol w="4677924">
                  <a:extLst>
                    <a:ext uri="{9D8B030D-6E8A-4147-A177-3AD203B41FA5}">
                      <a16:colId xmlns:a16="http://schemas.microsoft.com/office/drawing/2014/main" val="20000"/>
                    </a:ext>
                  </a:extLst>
                </a:gridCol>
                <a:gridCol w="4124527">
                  <a:extLst>
                    <a:ext uri="{9D8B030D-6E8A-4147-A177-3AD203B41FA5}">
                      <a16:colId xmlns:a16="http://schemas.microsoft.com/office/drawing/2014/main" val="20001"/>
                    </a:ext>
                  </a:extLst>
                </a:gridCol>
                <a:gridCol w="3389549">
                  <a:extLst>
                    <a:ext uri="{9D8B030D-6E8A-4147-A177-3AD203B41FA5}">
                      <a16:colId xmlns:a16="http://schemas.microsoft.com/office/drawing/2014/main" val="20002"/>
                    </a:ext>
                  </a:extLst>
                </a:gridCol>
              </a:tblGrid>
              <a:tr h="659384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300" b="0" i="0" u="none" strike="noStrike" cap="none" normalizeH="0" baseline="0" dirty="0">
                          <a:ln>
                            <a:noFill/>
                          </a:ln>
                          <a:solidFill>
                            <a:schemeClr val="tx1"/>
                          </a:solidFill>
                          <a:effectLst/>
                          <a:latin typeface="Coptic1" panose="020B0604020202020204"/>
                          <a:cs typeface="Arial" charset="0"/>
                        </a:rPr>
                        <a:t>A~ </a:t>
                      </a:r>
                      <a:r>
                        <a:rPr kumimoji="0" lang="en-US" sz="4300" b="0" i="0" u="none" strike="noStrike" cap="none" normalizeH="0" baseline="0" dirty="0" err="1">
                          <a:ln>
                            <a:noFill/>
                          </a:ln>
                          <a:solidFill>
                            <a:schemeClr val="tx1"/>
                          </a:solidFill>
                          <a:effectLst/>
                          <a:latin typeface="Coptic1" panose="020B0604020202020204"/>
                          <a:cs typeface="Arial" charset="0"/>
                        </a:rPr>
                        <a:t>piP~neuma</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E~youab</a:t>
                      </a:r>
                      <a:r>
                        <a:rPr kumimoji="0" lang="en-US" sz="4300" b="0" i="0" u="none" strike="noStrike" cap="none" normalizeH="0" baseline="0" dirty="0">
                          <a:ln>
                            <a:noFill/>
                          </a:ln>
                          <a:solidFill>
                            <a:schemeClr val="tx1"/>
                          </a:solidFill>
                          <a:effectLst/>
                          <a:latin typeface="Coptic1" panose="020B0604020202020204"/>
                          <a:cs typeface="Arial" charset="0"/>
                        </a:rPr>
                        <a:t> : </a:t>
                      </a:r>
                      <a:r>
                        <a:rPr kumimoji="0" lang="en-US" sz="4300" b="0" i="0" u="none" strike="noStrike" cap="none" normalizeH="0" baseline="0" dirty="0" err="1">
                          <a:ln>
                            <a:noFill/>
                          </a:ln>
                          <a:solidFill>
                            <a:schemeClr val="tx1"/>
                          </a:solidFill>
                          <a:effectLst/>
                          <a:latin typeface="Coptic1" panose="020B0604020202020204"/>
                          <a:cs typeface="Arial" charset="0"/>
                        </a:rPr>
                        <a:t>mah</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pim</a:t>
                      </a:r>
                      <a:r>
                        <a:rPr kumimoji="0" lang="en-US" sz="4300" b="0" i="0" u="none" strike="noStrike" cap="none" normalizeH="0" baseline="0" dirty="0">
                          <a:ln>
                            <a:noFill/>
                          </a:ln>
                          <a:solidFill>
                            <a:schemeClr val="tx1"/>
                          </a:solidFill>
                          <a:effectLst/>
                          <a:latin typeface="Coptic1" panose="020B0604020202020204"/>
                          <a:cs typeface="Arial" charset="0"/>
                        </a:rPr>
                        <a:t>/t </a:t>
                      </a:r>
                      <a:r>
                        <a:rPr kumimoji="0" lang="en-US" sz="4300" b="0" i="0" u="none" strike="noStrike" cap="none" normalizeH="0" baseline="0" dirty="0" err="1">
                          <a:ln>
                            <a:noFill/>
                          </a:ln>
                          <a:solidFill>
                            <a:schemeClr val="tx1"/>
                          </a:solidFill>
                          <a:effectLst/>
                          <a:latin typeface="Coptic1" panose="020B0604020202020204"/>
                          <a:cs typeface="Arial" charset="0"/>
                        </a:rPr>
                        <a:t>c~nau</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m~may</a:t>
                      </a:r>
                      <a:r>
                        <a:rPr kumimoji="0" lang="en-US" sz="4300" b="0" i="0" u="none" strike="noStrike" cap="none" normalizeH="0" baseline="0" dirty="0">
                          <a:ln>
                            <a:noFill/>
                          </a:ln>
                          <a:solidFill>
                            <a:schemeClr val="tx1"/>
                          </a:solidFill>
                          <a:effectLst/>
                          <a:latin typeface="Coptic1" panose="020B0604020202020204"/>
                          <a:cs typeface="Arial" charset="0"/>
                        </a:rPr>
                        <a:t>/t/c : </a:t>
                      </a:r>
                      <a:r>
                        <a:rPr kumimoji="0" lang="en-US" sz="4300" b="0" i="0" u="none" strike="noStrike" cap="none" normalizeH="0" baseline="0" dirty="0" err="1">
                          <a:ln>
                            <a:noFill/>
                          </a:ln>
                          <a:solidFill>
                            <a:schemeClr val="tx1"/>
                          </a:solidFill>
                          <a:effectLst/>
                          <a:latin typeface="Coptic1" panose="020B0604020202020204"/>
                          <a:cs typeface="Arial" charset="0"/>
                        </a:rPr>
                        <a:t>aucaji</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qen</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hanm</a:t>
                      </a:r>
                      <a:r>
                        <a:rPr kumimoji="0" lang="en-US" sz="4300" b="0" i="0" u="none" strike="noStrike" cap="none" normalizeH="0" baseline="0" dirty="0">
                          <a:ln>
                            <a:noFill/>
                          </a:ln>
                          <a:solidFill>
                            <a:schemeClr val="tx1"/>
                          </a:solidFill>
                          <a:effectLst/>
                          <a:latin typeface="Coptic1" panose="020B0604020202020204"/>
                          <a:cs typeface="Arial" charset="0"/>
                        </a:rPr>
                        <a:t>/s </a:t>
                      </a:r>
                      <a:r>
                        <a:rPr kumimoji="0" lang="en-US" sz="4300" b="0" i="0" u="none" strike="noStrike" cap="none" normalizeH="0" baseline="0" dirty="0" err="1">
                          <a:ln>
                            <a:noFill/>
                          </a:ln>
                          <a:solidFill>
                            <a:schemeClr val="tx1"/>
                          </a:solidFill>
                          <a:effectLst/>
                          <a:latin typeface="Coptic1" panose="020B0604020202020204"/>
                          <a:cs typeface="Arial" charset="0"/>
                        </a:rPr>
                        <a:t>n~lac</a:t>
                      </a:r>
                      <a:r>
                        <a:rPr kumimoji="0" lang="en-US" sz="4300" b="0" i="0" u="none" strike="noStrike" cap="none" normalizeH="0" baseline="0" dirty="0">
                          <a:ln>
                            <a:noFill/>
                          </a:ln>
                          <a:solidFill>
                            <a:schemeClr val="tx1"/>
                          </a:solidFill>
                          <a:effectLst/>
                          <a:latin typeface="Coptic1" panose="020B0604020202020204"/>
                          <a:cs typeface="Arial" charset="0"/>
                        </a:rPr>
                        <a:t> : kata </a:t>
                      </a:r>
                      <a:r>
                        <a:rPr kumimoji="0" lang="en-US" sz="4300" b="0" i="0" u="none" strike="noStrike" cap="none" normalizeH="0" baseline="0" dirty="0" err="1">
                          <a:ln>
                            <a:noFill/>
                          </a:ln>
                          <a:solidFill>
                            <a:schemeClr val="tx1"/>
                          </a:solidFill>
                          <a:effectLst/>
                          <a:latin typeface="Coptic1" panose="020B0604020202020204"/>
                          <a:cs typeface="Arial" charset="0"/>
                        </a:rPr>
                        <a:t>v~ouahcahni</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m~piP~neuma</a:t>
                      </a:r>
                      <a:r>
                        <a:rPr kumimoji="0" lang="en-US" sz="4300" b="0" i="0" u="none" strike="noStrike" cap="none" normalizeH="0" baseline="0" dirty="0">
                          <a:ln>
                            <a:noFill/>
                          </a:ln>
                          <a:solidFill>
                            <a:schemeClr val="tx1"/>
                          </a:solidFill>
                          <a:effectLst/>
                          <a:latin typeface="Coptic1" panose="020B0604020202020204"/>
                          <a:cs typeface="Arial" charset="0"/>
                        </a:rPr>
                        <a:t> </a:t>
                      </a:r>
                      <a:r>
                        <a:rPr kumimoji="0" lang="en-US" sz="4300" b="0" i="0" u="none" strike="noStrike" cap="none" normalizeH="0" baseline="0" dirty="0" err="1">
                          <a:ln>
                            <a:noFill/>
                          </a:ln>
                          <a:solidFill>
                            <a:schemeClr val="tx1"/>
                          </a:solidFill>
                          <a:effectLst/>
                          <a:latin typeface="Coptic1" panose="020B0604020202020204"/>
                          <a:cs typeface="Arial" charset="0"/>
                        </a:rPr>
                        <a:t>E~youab</a:t>
                      </a:r>
                      <a:r>
                        <a:rPr kumimoji="0" lang="en-US" sz="4300" b="0" i="0" u="none" strike="noStrike" cap="none" normalizeH="0" baseline="0" dirty="0">
                          <a:ln>
                            <a:noFill/>
                          </a:ln>
                          <a:solidFill>
                            <a:schemeClr val="tx1"/>
                          </a:solidFill>
                          <a:effectLst/>
                          <a:latin typeface="Coptic1" panose="020B0604020202020204"/>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algn="just"/>
                      <a:r>
                        <a:rPr kumimoji="0" lang="fr-CA" sz="4300" b="0" i="0" u="none" strike="noStrike" cap="none" normalizeH="0" baseline="0" dirty="0">
                          <a:ln>
                            <a:noFill/>
                          </a:ln>
                          <a:solidFill>
                            <a:schemeClr val="tx1"/>
                          </a:solidFill>
                          <a:effectLst/>
                          <a:latin typeface="Arial" charset="0"/>
                          <a:cs typeface="Arial" charset="0"/>
                        </a:rPr>
                        <a:t>L’Esprit Saint, a rempli les douze disciples, et ils parlèrent plusieurs langues, selon l’ordre de l’Esprit Saint.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800" b="0" i="0" u="none" strike="noStrike" cap="none" normalizeH="0" baseline="0" dirty="0">
                          <a:ln>
                            <a:noFill/>
                          </a:ln>
                          <a:solidFill>
                            <a:schemeClr val="tx1"/>
                          </a:solidFill>
                          <a:effectLst/>
                          <a:latin typeface="Arial" charset="0"/>
                          <a:cs typeface="Arial" charset="0"/>
                        </a:rPr>
                        <a:t>الروح القدس، ملأ </a:t>
                      </a:r>
                      <a:r>
                        <a:rPr kumimoji="0" lang="ar-SA" sz="4800" b="0" i="0" u="none" strike="noStrike" cap="none" normalizeH="0" baseline="0" dirty="0" err="1">
                          <a:ln>
                            <a:noFill/>
                          </a:ln>
                          <a:solidFill>
                            <a:schemeClr val="tx1"/>
                          </a:solidFill>
                          <a:effectLst/>
                          <a:latin typeface="Arial" charset="0"/>
                          <a:cs typeface="Arial" charset="0"/>
                        </a:rPr>
                        <a:t>الإثنى</a:t>
                      </a:r>
                      <a:r>
                        <a:rPr kumimoji="0" lang="ar-SA" sz="4800" b="0" i="0" u="none" strike="noStrike" cap="none" normalizeH="0" baseline="0" dirty="0">
                          <a:ln>
                            <a:noFill/>
                          </a:ln>
                          <a:solidFill>
                            <a:schemeClr val="tx1"/>
                          </a:solidFill>
                          <a:effectLst/>
                          <a:latin typeface="Arial" charset="0"/>
                          <a:cs typeface="Arial" charset="0"/>
                        </a:rPr>
                        <a:t> عشر تلميذاً، ونطقوا بألسنةٍ كثيرةٍ، كأمر الروح القدس.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Text Box 37">
            <a:hlinkClick r:id="rId2" action="ppaction://hlinksldjump"/>
            <a:extLst>
              <a:ext uri="{FF2B5EF4-FFF2-40B4-BE49-F238E27FC236}">
                <a16:creationId xmlns:a16="http://schemas.microsoft.com/office/drawing/2014/main" id="{11518B17-4EA0-D742-8411-144D4C9343D4}"/>
              </a:ext>
            </a:extLst>
          </p:cNvPr>
          <p:cNvSpPr txBox="1">
            <a:spLocks noChangeArrowheads="1"/>
          </p:cNvSpPr>
          <p:nvPr/>
        </p:nvSpPr>
        <p:spPr bwMode="auto">
          <a:xfrm>
            <a:off x="8945459" y="5997002"/>
            <a:ext cx="3246541" cy="861255"/>
          </a:xfrm>
          <a:prstGeom prst="rect">
            <a:avLst/>
          </a:prstGeom>
          <a:solidFill>
            <a:srgbClr val="3366FF"/>
          </a:solidFill>
          <a:ln w="57150" cmpd="thickThin">
            <a:solidFill>
              <a:schemeClr val="tx1"/>
            </a:solidFill>
            <a:miter lim="800000"/>
            <a:headEnd/>
            <a:tailEnd/>
          </a:ln>
        </p:spPr>
        <p:txBody>
          <a:bodyPr wrap="square" lIns="24000" tIns="24000" rIns="24000" bIns="24000">
            <a:spAutoFit/>
          </a:bodyPr>
          <a:lstStyle/>
          <a:p>
            <a:pPr algn="ctr" defTabSz="1219170" fontAlgn="base">
              <a:lnSpc>
                <a:spcPct val="90000"/>
              </a:lnSpc>
              <a:spcBef>
                <a:spcPct val="0"/>
              </a:spcBef>
              <a:spcAft>
                <a:spcPct val="0"/>
              </a:spcAft>
              <a:defRPr/>
            </a:pPr>
            <a:endParaRPr lang="fr-FR" sz="1067" dirty="0">
              <a:solidFill>
                <a:srgbClr val="FFFFFF"/>
              </a:solidFill>
              <a:latin typeface="Arial" charset="0"/>
              <a:cs typeface="Arial" charset="0"/>
            </a:endParaRPr>
          </a:p>
          <a:p>
            <a:pPr algn="ctr" defTabSz="1219170" fontAlgn="base">
              <a:lnSpc>
                <a:spcPct val="90000"/>
              </a:lnSpc>
              <a:spcBef>
                <a:spcPct val="0"/>
              </a:spcBef>
              <a:spcAft>
                <a:spcPct val="0"/>
              </a:spcAft>
              <a:defRPr/>
            </a:pPr>
            <a:r>
              <a:rPr lang="fr-FR" sz="1867" dirty="0">
                <a:solidFill>
                  <a:srgbClr val="FFFFFF"/>
                </a:solidFill>
                <a:latin typeface="Arial" charset="0"/>
                <a:cs typeface="Arial" charset="0"/>
              </a:rPr>
              <a:t>En présence d’un </a:t>
            </a:r>
            <a:r>
              <a:rPr lang="fr-FR" sz="1867" dirty="0" err="1">
                <a:solidFill>
                  <a:srgbClr val="FFFFFF"/>
                </a:solidFill>
                <a:latin typeface="Arial" charset="0"/>
                <a:cs typeface="Arial" charset="0"/>
              </a:rPr>
              <a:t>Évêque</a:t>
            </a:r>
            <a:endParaRPr lang="fr-FR" sz="1867" dirty="0">
              <a:solidFill>
                <a:srgbClr val="FFFFFF"/>
              </a:solidFill>
              <a:latin typeface="Arial" charset="0"/>
              <a:cs typeface="Arial" charset="0"/>
            </a:endParaRPr>
          </a:p>
          <a:p>
            <a:pPr algn="ctr" defTabSz="1219170" fontAlgn="base">
              <a:lnSpc>
                <a:spcPct val="90000"/>
              </a:lnSpc>
              <a:spcBef>
                <a:spcPct val="0"/>
              </a:spcBef>
              <a:spcAft>
                <a:spcPct val="0"/>
              </a:spcAft>
              <a:defRPr/>
            </a:pPr>
            <a:r>
              <a:rPr lang="ar-EG" sz="1867" dirty="0">
                <a:solidFill>
                  <a:srgbClr val="FFFFFF"/>
                </a:solidFill>
                <a:latin typeface="Tahoma" panose="020B0604030504040204" pitchFamily="34" charset="0"/>
                <a:cs typeface="Arial"/>
              </a:rPr>
              <a:t>في حضور أسقف</a:t>
            </a:r>
            <a:endParaRPr lang="fr-FR" sz="1867" dirty="0">
              <a:solidFill>
                <a:srgbClr val="FFFFFF"/>
              </a:solidFill>
              <a:latin typeface="Tahoma" panose="020B0604030504040204" pitchFamily="34" charset="0"/>
              <a:cs typeface="Arial"/>
            </a:endParaRPr>
          </a:p>
          <a:p>
            <a:pPr algn="ctr" defTabSz="1219170" fontAlgn="base">
              <a:lnSpc>
                <a:spcPct val="90000"/>
              </a:lnSpc>
              <a:spcBef>
                <a:spcPct val="0"/>
              </a:spcBef>
              <a:spcAft>
                <a:spcPct val="0"/>
              </a:spcAft>
              <a:defRPr/>
            </a:pPr>
            <a:endParaRPr lang="en-CA" sz="1067" dirty="0">
              <a:solidFill>
                <a:srgbClr val="FFFFFF"/>
              </a:solidFill>
              <a:latin typeface="Arial" charset="0"/>
              <a:cs typeface="Arial" charset="0"/>
            </a:endParaRPr>
          </a:p>
        </p:txBody>
      </p:sp>
      <p:sp>
        <p:nvSpPr>
          <p:cNvPr id="3" name="AutoShape 36">
            <a:hlinkClick r:id="rId3" action="ppaction://hlinksldjump" highlightClick="1"/>
            <a:extLst>
              <a:ext uri="{FF2B5EF4-FFF2-40B4-BE49-F238E27FC236}">
                <a16:creationId xmlns:a16="http://schemas.microsoft.com/office/drawing/2014/main" id="{721801F1-F751-7C2B-D4EB-F147FF200BDE}"/>
              </a:ext>
            </a:extLst>
          </p:cNvPr>
          <p:cNvSpPr>
            <a:spLocks noChangeArrowheads="1"/>
          </p:cNvSpPr>
          <p:nvPr/>
        </p:nvSpPr>
        <p:spPr bwMode="auto">
          <a:xfrm>
            <a:off x="5903979" y="6434138"/>
            <a:ext cx="1828800" cy="423863"/>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535048667"/>
      </p:ext>
    </p:extLst>
  </p:cSld>
  <p:clrMapOvr>
    <a:masterClrMapping/>
  </p:clrMapOvr>
  <p:transition advClick="0"/>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1953243832"/>
      </p:ext>
    </p:extLst>
  </p:cSld>
  <p:clrMapOvr>
    <a:masterClrMapping/>
  </p:clrMapOvr>
  <p:transition/>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9">
            <a:extLst>
              <a:ext uri="{FF2B5EF4-FFF2-40B4-BE49-F238E27FC236}">
                <a16:creationId xmlns:a16="http://schemas.microsoft.com/office/drawing/2014/main" id="{78057758-8B1A-351B-65CD-B42427417223}"/>
              </a:ext>
            </a:extLst>
          </p:cNvPr>
          <p:cNvGraphicFramePr>
            <a:graphicFrameLocks/>
          </p:cNvGraphicFramePr>
          <p:nvPr/>
        </p:nvGraphicFramePr>
        <p:xfrm>
          <a:off x="0" y="0"/>
          <a:ext cx="12191999" cy="6126480"/>
        </p:xfrm>
        <a:graphic>
          <a:graphicData uri="http://schemas.openxmlformats.org/drawingml/2006/table">
            <a:tbl>
              <a:tblPr/>
              <a:tblGrid>
                <a:gridCol w="4548553">
                  <a:extLst>
                    <a:ext uri="{9D8B030D-6E8A-4147-A177-3AD203B41FA5}">
                      <a16:colId xmlns:a16="http://schemas.microsoft.com/office/drawing/2014/main" val="20000"/>
                    </a:ext>
                  </a:extLst>
                </a:gridCol>
                <a:gridCol w="3994493">
                  <a:extLst>
                    <a:ext uri="{9D8B030D-6E8A-4147-A177-3AD203B41FA5}">
                      <a16:colId xmlns:a16="http://schemas.microsoft.com/office/drawing/2014/main" val="20001"/>
                    </a:ext>
                  </a:extLst>
                </a:gridCol>
                <a:gridCol w="3648953">
                  <a:extLst>
                    <a:ext uri="{9D8B030D-6E8A-4147-A177-3AD203B41FA5}">
                      <a16:colId xmlns:a16="http://schemas.microsoft.com/office/drawing/2014/main" val="20002"/>
                    </a:ext>
                  </a:extLst>
                </a:gridCol>
              </a:tblGrid>
              <a:tr h="6126480">
                <a:tc>
                  <a:txBody>
                    <a:bodyPr/>
                    <a:lstStyle/>
                    <a:p>
                      <a:pPr algn="just"/>
                      <a:r>
                        <a:rPr lang="fr-FR" sz="3600" b="0" i="0" u="none" strike="noStrike" baseline="0" dirty="0">
                          <a:latin typeface="Coptic1" panose="020B0604020202020204"/>
                        </a:rPr>
                        <a:t>Sa </a:t>
                      </a:r>
                      <a:r>
                        <a:rPr lang="fr-FR" sz="3600" b="0" i="0" u="none" strike="noStrike" baseline="0" dirty="0" err="1">
                          <a:latin typeface="Coptic1" panose="020B0604020202020204"/>
                        </a:rPr>
                        <a:t>nirompi</a:t>
                      </a:r>
                      <a:r>
                        <a:rPr lang="fr-FR" sz="3600" b="0" i="0" u="none" strike="noStrike" baseline="0" dirty="0">
                          <a:latin typeface="Coptic1" panose="020B0604020202020204"/>
                        </a:rPr>
                        <a:t> w~ </a:t>
                      </a:r>
                      <a:r>
                        <a:rPr lang="fr-FR" sz="3600" b="0" i="0" u="none" strike="noStrike" baseline="0" dirty="0" err="1">
                          <a:latin typeface="Coptic1" panose="020B0604020202020204"/>
                        </a:rPr>
                        <a:t>pilac</a:t>
                      </a:r>
                      <a:r>
                        <a:rPr lang="fr-FR" sz="3600" b="0" i="0" u="none" strike="noStrike" baseline="0" dirty="0">
                          <a:latin typeface="Coptic1" panose="020B0604020202020204"/>
                        </a:rPr>
                        <a:t> </a:t>
                      </a:r>
                      <a:r>
                        <a:rPr lang="fr-FR" sz="3600" b="0" i="0" u="none" strike="noStrike" baseline="0" dirty="0" err="1">
                          <a:latin typeface="Coptic1" panose="020B0604020202020204"/>
                        </a:rPr>
                        <a:t>n~te</a:t>
                      </a:r>
                      <a:r>
                        <a:rPr lang="fr-FR" sz="3600" b="0" i="0" u="none" strike="noStrike" baseline="0" dirty="0">
                          <a:latin typeface="Coptic1" panose="020B0604020202020204"/>
                        </a:rPr>
                        <a:t> </a:t>
                      </a:r>
                      <a:r>
                        <a:rPr lang="fr-FR" sz="3600" b="0" i="0" u="none" strike="noStrike" baseline="0" dirty="0" err="1">
                          <a:latin typeface="Coptic1" panose="020B0604020202020204"/>
                        </a:rPr>
                        <a:t>pic~yoinoufi</a:t>
                      </a:r>
                      <a:r>
                        <a:rPr lang="fr-FR" sz="3600" b="0" i="0" u="none" strike="noStrike" baseline="0" dirty="0">
                          <a:latin typeface="Coptic1" panose="020B0604020202020204"/>
                        </a:rPr>
                        <a:t> : sa </a:t>
                      </a:r>
                      <a:r>
                        <a:rPr lang="fr-FR" sz="3600" b="0" i="0" u="none" strike="noStrike" baseline="0" dirty="0" err="1">
                          <a:latin typeface="Coptic1" panose="020B0604020202020204"/>
                        </a:rPr>
                        <a:t>nirompi</a:t>
                      </a:r>
                      <a:r>
                        <a:rPr lang="fr-FR" sz="3600" b="0" i="0" u="none" strike="noStrike" baseline="0" dirty="0">
                          <a:latin typeface="Coptic1" panose="020B0604020202020204"/>
                        </a:rPr>
                        <a:t> w~ </a:t>
                      </a:r>
                      <a:r>
                        <a:rPr lang="fr-FR" sz="3600" b="0" i="0" u="none" strike="noStrike" baseline="0" dirty="0" err="1">
                          <a:latin typeface="Coptic1" panose="020B0604020202020204"/>
                        </a:rPr>
                        <a:t>pilac</a:t>
                      </a:r>
                      <a:r>
                        <a:rPr lang="fr-FR" sz="3600" b="0" i="0" u="none" strike="noStrike" baseline="0" dirty="0">
                          <a:latin typeface="Coptic1" panose="020B0604020202020204"/>
                        </a:rPr>
                        <a:t> </a:t>
                      </a:r>
                      <a:r>
                        <a:rPr lang="fr-FR" sz="3600" b="0" i="0" u="none" strike="noStrike" baseline="0" dirty="0" err="1">
                          <a:latin typeface="Coptic1" panose="020B0604020202020204"/>
                        </a:rPr>
                        <a:t>n~noub</a:t>
                      </a:r>
                      <a:r>
                        <a:rPr lang="fr-FR" sz="3600" b="0" i="0" u="none" strike="noStrike" baseline="0" dirty="0">
                          <a:latin typeface="Coptic1" panose="020B0604020202020204"/>
                        </a:rPr>
                        <a:t> : w~ </a:t>
                      </a:r>
                      <a:r>
                        <a:rPr lang="fr-FR" sz="3600" b="0" i="0" u="none" strike="noStrike" baseline="0" dirty="0" err="1">
                          <a:latin typeface="Coptic1" panose="020B0604020202020204"/>
                        </a:rPr>
                        <a:t>pidia~do,oc</a:t>
                      </a:r>
                      <a:endParaRPr lang="fr-FR" sz="3600" b="0" i="0" u="none" strike="noStrike" baseline="0" dirty="0">
                        <a:latin typeface="Coptic1" panose="020B0604020202020204"/>
                      </a:endParaRPr>
                    </a:p>
                    <a:p>
                      <a:pPr algn="just"/>
                      <a:r>
                        <a:rPr lang="fr-FR" sz="3600" b="0" i="0" u="none" strike="noStrike" baseline="0" dirty="0" err="1">
                          <a:latin typeface="Coptic1" panose="020B0604020202020204"/>
                        </a:rPr>
                        <a:t>m~pia~gioc</a:t>
                      </a:r>
                      <a:endParaRPr lang="fr-FR" sz="3600" b="0" i="0" u="none" strike="noStrike" baseline="0" dirty="0">
                        <a:latin typeface="Coptic1" panose="020B0604020202020204"/>
                      </a:endParaRPr>
                    </a:p>
                    <a:p>
                      <a:pPr algn="just"/>
                      <a:r>
                        <a:rPr lang="fr-FR" sz="3600" b="0" i="0" u="none" strike="noStrike" baseline="0" dirty="0" err="1">
                          <a:latin typeface="Coptic1" panose="020B0604020202020204"/>
                        </a:rPr>
                        <a:t>Markoc</a:t>
                      </a:r>
                      <a:r>
                        <a:rPr lang="fr-FR" sz="3600" b="0" i="0" u="none" strike="noStrike" baseline="0" dirty="0">
                          <a:latin typeface="Coptic1" panose="020B0604020202020204"/>
                        </a:rPr>
                        <a:t> </a:t>
                      </a:r>
                      <a:r>
                        <a:rPr lang="fr-FR" sz="3600" b="0" i="0" u="none" strike="noStrike" baseline="0" dirty="0" err="1">
                          <a:latin typeface="Coptic1" panose="020B0604020202020204"/>
                        </a:rPr>
                        <a:t>pia~poctoloc</a:t>
                      </a:r>
                      <a:r>
                        <a:rPr lang="fr-FR" sz="3600" b="0" i="0" u="none" strike="noStrike" baseline="0" dirty="0">
                          <a:latin typeface="Coptic1" panose="020B0604020202020204"/>
                        </a:rPr>
                        <a:t> : papa </a:t>
                      </a:r>
                      <a:r>
                        <a:rPr lang="fr-FR" sz="3600" b="0" i="0" u="none" strike="noStrike" baseline="0" dirty="0" err="1">
                          <a:latin typeface="Coptic1" panose="020B0604020202020204"/>
                        </a:rPr>
                        <a:t>abba</a:t>
                      </a:r>
                      <a:r>
                        <a:rPr lang="fr-FR" sz="3600" b="0" i="0" u="none" strike="noStrike" baseline="0" dirty="0">
                          <a:latin typeface="Coptic1" panose="020B0604020202020204"/>
                        </a:rPr>
                        <a:t> </a:t>
                      </a:r>
                      <a:r>
                        <a:rPr lang="fr-FR" sz="3600" b="0" i="0" u="none" strike="noStrike" baseline="0" dirty="0" err="1">
                          <a:latin typeface="Coptic1" panose="020B0604020202020204"/>
                        </a:rPr>
                        <a:t>Tawadroc</a:t>
                      </a:r>
                      <a:endParaRPr lang="fr-FR" sz="3600" b="0" i="0" u="none" strike="noStrike" baseline="0" dirty="0">
                        <a:latin typeface="Coptic1" panose="020B0604020202020204"/>
                      </a:endParaRPr>
                    </a:p>
                    <a:p>
                      <a:pPr algn="just"/>
                      <a:r>
                        <a:rPr lang="fr-FR" sz="3600" b="0" i="0" u="none" strike="noStrike" baseline="0" dirty="0" err="1">
                          <a:latin typeface="Coptic1" panose="020B0604020202020204"/>
                        </a:rPr>
                        <a:t>piar</a:t>
                      </a:r>
                      <a:r>
                        <a:rPr lang="fr-FR" sz="3600" b="0" i="0" u="none" strike="noStrike" baseline="0" dirty="0">
                          <a:latin typeface="Coptic1" panose="020B0604020202020204"/>
                        </a:rPr>
                        <a:t>,/</a:t>
                      </a:r>
                      <a:r>
                        <a:rPr lang="fr-FR" sz="3600" b="0" i="0" u="none" strike="noStrike" baseline="0" dirty="0" err="1">
                          <a:latin typeface="Coptic1" panose="020B0604020202020204"/>
                        </a:rPr>
                        <a:t>e~reuc</a:t>
                      </a:r>
                      <a:r>
                        <a:rPr lang="fr-FR" sz="3600" b="0" i="0" u="none" strike="noStrike" baseline="0" dirty="0">
                          <a:latin typeface="Coptic1" panose="020B0604020202020204"/>
                        </a:rPr>
                        <a:t>. </a:t>
                      </a:r>
                      <a:endParaRPr kumimoji="0" lang="en-US" sz="3600" b="0" i="0" u="none" strike="noStrike" cap="none" normalizeH="0" baseline="0" dirty="0">
                        <a:ln>
                          <a:noFill/>
                        </a:ln>
                        <a:solidFill>
                          <a:schemeClr val="tx1"/>
                        </a:solidFill>
                        <a:effectLst/>
                        <a:latin typeface="Coptic1" panose="020B0604020202020204"/>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a:r>
                        <a:rPr lang="fr-FR" sz="3500" b="0" i="0" u="none" strike="noStrike" kern="1200" baseline="0" dirty="0">
                          <a:solidFill>
                            <a:schemeClr val="tx1"/>
                          </a:solidFill>
                          <a:latin typeface="+mn-lt"/>
                          <a:ea typeface="+mn-ea"/>
                          <a:cs typeface="+mn-cs"/>
                        </a:rPr>
                        <a:t>Vivez jusqu’à la fin des temps, ô la langue d’encens, vivez jusqu’à la fin des temps, ô la langue d'or, ô successeur de saint Marc l'Apôtre, pape </a:t>
                      </a:r>
                      <a:r>
                        <a:rPr lang="fr-FR" sz="3500" b="0" i="0" u="none" strike="noStrike" kern="1200" baseline="0" dirty="0" err="1">
                          <a:solidFill>
                            <a:schemeClr val="tx1"/>
                          </a:solidFill>
                          <a:latin typeface="+mn-lt"/>
                          <a:ea typeface="+mn-ea"/>
                          <a:cs typeface="+mn-cs"/>
                        </a:rPr>
                        <a:t>abba</a:t>
                      </a:r>
                      <a:r>
                        <a:rPr lang="fr-FR" sz="3500" b="0" i="0" u="none" strike="noStrike" kern="1200" baseline="0" dirty="0">
                          <a:solidFill>
                            <a:schemeClr val="tx1"/>
                          </a:solidFill>
                          <a:latin typeface="+mn-lt"/>
                          <a:ea typeface="+mn-ea"/>
                          <a:cs typeface="+mn-cs"/>
                        </a:rPr>
                        <a:t> </a:t>
                      </a:r>
                      <a:r>
                        <a:rPr lang="fr-FR" sz="3500" b="0" i="0" u="none" strike="noStrike" kern="1200" baseline="0" dirty="0" err="1">
                          <a:solidFill>
                            <a:schemeClr val="tx1"/>
                          </a:solidFill>
                          <a:latin typeface="+mn-lt"/>
                          <a:ea typeface="+mn-ea"/>
                          <a:cs typeface="+mn-cs"/>
                        </a:rPr>
                        <a:t>Tawadros</a:t>
                      </a:r>
                      <a:r>
                        <a:rPr lang="fr-FR" sz="3500" b="0" i="0" u="none" strike="noStrike" kern="1200" baseline="0" dirty="0">
                          <a:solidFill>
                            <a:schemeClr val="tx1"/>
                          </a:solidFill>
                          <a:latin typeface="+mn-lt"/>
                          <a:ea typeface="+mn-ea"/>
                          <a:cs typeface="+mn-cs"/>
                        </a:rPr>
                        <a:t>, l'archiprêtre. </a:t>
                      </a:r>
                      <a:endParaRPr kumimoji="0" lang="fr-CA" sz="35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EG" sz="4300" b="0" i="0" u="none" strike="noStrike" kern="1200" baseline="0" dirty="0">
                          <a:solidFill>
                            <a:schemeClr val="tx1"/>
                          </a:solidFill>
                          <a:latin typeface="+mn-lt"/>
                          <a:ea typeface="+mn-ea"/>
                          <a:cs typeface="+mn-cs"/>
                        </a:rPr>
                        <a:t>إلى منتهى الأعوام يَا لسان العطر، إلى منتهى الأعوام يَا لسان الذهب، يَا خليفة القديس مرقس الرسول، بابا أنبا </a:t>
                      </a:r>
                      <a:r>
                        <a:rPr lang="ar-EG" sz="4300" b="0" i="0" u="none" strike="noStrike" kern="1200" baseline="0" dirty="0" err="1">
                          <a:solidFill>
                            <a:schemeClr val="tx1"/>
                          </a:solidFill>
                          <a:latin typeface="+mn-lt"/>
                          <a:ea typeface="+mn-ea"/>
                          <a:cs typeface="+mn-cs"/>
                        </a:rPr>
                        <a:t>تواضروس</a:t>
                      </a:r>
                      <a:r>
                        <a:rPr lang="ar-EG" sz="4300" b="0" i="0" u="none" strike="noStrike" kern="1200" baseline="0" dirty="0">
                          <a:solidFill>
                            <a:schemeClr val="tx1"/>
                          </a:solidFill>
                          <a:latin typeface="+mn-lt"/>
                          <a:ea typeface="+mn-ea"/>
                          <a:cs typeface="+mn-cs"/>
                        </a:rPr>
                        <a:t> رئيس الكهنة.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AutoShape 36">
            <a:hlinkClick r:id="rId2" action="ppaction://hlinksldjump" highlightClick="1"/>
            <a:extLst>
              <a:ext uri="{FF2B5EF4-FFF2-40B4-BE49-F238E27FC236}">
                <a16:creationId xmlns:a16="http://schemas.microsoft.com/office/drawing/2014/main" id="{A778EC0F-CDEC-B146-9550-5ECE2E2A750D}"/>
              </a:ext>
            </a:extLst>
          </p:cNvPr>
          <p:cNvSpPr>
            <a:spLocks noChangeArrowheads="1"/>
          </p:cNvSpPr>
          <p:nvPr/>
        </p:nvSpPr>
        <p:spPr bwMode="auto">
          <a:xfrm>
            <a:off x="10363200" y="6434138"/>
            <a:ext cx="1828800" cy="423863"/>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386916234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5">
            <a:extLst>
              <a:ext uri="{FF2B5EF4-FFF2-40B4-BE49-F238E27FC236}">
                <a16:creationId xmlns:a16="http://schemas.microsoft.com/office/drawing/2014/main" id="{16C03595-F412-730F-D16E-45E2167AD97E}"/>
              </a:ext>
            </a:extLst>
          </p:cNvPr>
          <p:cNvGraphicFramePr>
            <a:graphicFrameLocks noGrp="1"/>
          </p:cNvGraphicFramePr>
          <p:nvPr/>
        </p:nvGraphicFramePr>
        <p:xfrm>
          <a:off x="0" y="510827"/>
          <a:ext cx="12192000" cy="6055360"/>
        </p:xfrm>
        <a:graphic>
          <a:graphicData uri="http://schemas.openxmlformats.org/drawingml/2006/table">
            <a:tbl>
              <a:tblPr/>
              <a:tblGrid>
                <a:gridCol w="7877908">
                  <a:extLst>
                    <a:ext uri="{9D8B030D-6E8A-4147-A177-3AD203B41FA5}">
                      <a16:colId xmlns:a16="http://schemas.microsoft.com/office/drawing/2014/main" val="20000"/>
                    </a:ext>
                  </a:extLst>
                </a:gridCol>
                <a:gridCol w="4314092">
                  <a:extLst>
                    <a:ext uri="{9D8B030D-6E8A-4147-A177-3AD203B41FA5}">
                      <a16:colId xmlns:a16="http://schemas.microsoft.com/office/drawing/2014/main" val="20001"/>
                    </a:ext>
                  </a:extLst>
                </a:gridCol>
              </a:tblGrid>
              <a:tr h="269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600" b="0" i="0" u="none" strike="noStrike" cap="none" normalizeH="0" baseline="0" dirty="0">
                          <a:ln>
                            <a:noFill/>
                          </a:ln>
                          <a:solidFill>
                            <a:schemeClr val="tx1"/>
                          </a:solidFill>
                          <a:effectLst/>
                          <a:latin typeface="Arial" charset="0"/>
                          <a:cs typeface="Arial" charset="0"/>
                        </a:rPr>
                        <a:t>Jésus-Christ est Lui-même, </a:t>
                      </a:r>
                      <a:br>
                        <a:rPr kumimoji="0" lang="fr-FR" sz="3600" b="0" i="0" u="none" strike="noStrike" cap="none" normalizeH="0" baseline="0" dirty="0">
                          <a:ln>
                            <a:noFill/>
                          </a:ln>
                          <a:solidFill>
                            <a:schemeClr val="tx1"/>
                          </a:solidFill>
                          <a:effectLst/>
                          <a:latin typeface="Arial" charset="0"/>
                          <a:cs typeface="Arial" charset="0"/>
                        </a:rPr>
                      </a:br>
                      <a:r>
                        <a:rPr kumimoji="0" lang="fr-FR" sz="3600" b="0" i="0" u="none" strike="noStrike" cap="none" normalizeH="0" baseline="0" dirty="0">
                          <a:ln>
                            <a:noFill/>
                          </a:ln>
                          <a:solidFill>
                            <a:schemeClr val="tx1"/>
                          </a:solidFill>
                          <a:effectLst/>
                          <a:latin typeface="Arial" charset="0"/>
                          <a:cs typeface="Arial" charset="0"/>
                        </a:rPr>
                        <a:t>hier, aujourd’hui et éternellement, </a:t>
                      </a:r>
                      <a:br>
                        <a:rPr kumimoji="0" lang="fr-FR" sz="3600" b="0" i="0" u="none" strike="noStrike" cap="none" normalizeH="0" baseline="0" dirty="0">
                          <a:ln>
                            <a:noFill/>
                          </a:ln>
                          <a:solidFill>
                            <a:schemeClr val="tx1"/>
                          </a:solidFill>
                          <a:effectLst/>
                          <a:latin typeface="Arial" charset="0"/>
                          <a:cs typeface="Arial" charset="0"/>
                        </a:rPr>
                      </a:br>
                      <a:r>
                        <a:rPr kumimoji="0" lang="fr-FR" sz="3600" b="0" i="0" u="none" strike="noStrike" cap="none" normalizeH="0" baseline="0" dirty="0">
                          <a:ln>
                            <a:noFill/>
                          </a:ln>
                          <a:solidFill>
                            <a:schemeClr val="tx1"/>
                          </a:solidFill>
                          <a:effectLst/>
                          <a:latin typeface="Arial" charset="0"/>
                          <a:cs typeface="Arial" charset="0"/>
                        </a:rPr>
                        <a:t>avec Son hypostase unique, </a:t>
                      </a:r>
                      <a:br>
                        <a:rPr kumimoji="0" lang="fr-FR" sz="3600" b="0" i="0" u="none" strike="noStrike" cap="none" normalizeH="0" baseline="0" dirty="0">
                          <a:ln>
                            <a:noFill/>
                          </a:ln>
                          <a:solidFill>
                            <a:schemeClr val="tx1"/>
                          </a:solidFill>
                          <a:effectLst/>
                          <a:latin typeface="Arial" charset="0"/>
                          <a:cs typeface="Arial" charset="0"/>
                        </a:rPr>
                      </a:br>
                      <a:r>
                        <a:rPr kumimoji="0" lang="fr-FR" sz="3600" b="0" i="0" u="none" strike="noStrike" cap="none" normalizeH="0" baseline="0" dirty="0">
                          <a:ln>
                            <a:noFill/>
                          </a:ln>
                          <a:solidFill>
                            <a:schemeClr val="tx1"/>
                          </a:solidFill>
                          <a:effectLst/>
                          <a:latin typeface="Arial" charset="0"/>
                          <a:cs typeface="Arial" charset="0"/>
                        </a:rPr>
                        <a:t>Nous L’adorons et nous Le glorifions. </a:t>
                      </a:r>
                      <a:endParaRPr kumimoji="0" lang="fr-CA" sz="3600" b="1"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يسوع المسيح هو</a:t>
                      </a:r>
                      <a:r>
                        <a:rPr kumimoji="0" lang="fr-FR" altLang="zh-CN" sz="4300" b="0" i="0" u="none" strike="noStrike" cap="none" normalizeH="0" baseline="0" dirty="0">
                          <a:ln>
                            <a:noFill/>
                          </a:ln>
                          <a:solidFill>
                            <a:schemeClr val="tx1"/>
                          </a:solidFill>
                          <a:effectLst/>
                          <a:latin typeface="Arial" charset="0"/>
                          <a:cs typeface="Arial" charset="0"/>
                        </a:rPr>
                        <a:t> </a:t>
                      </a:r>
                      <a:r>
                        <a:rPr kumimoji="0" lang="ar-SA" altLang="zh-CN" sz="4300" b="0" i="0" u="none" strike="noStrike" cap="none" normalizeH="0" baseline="0" dirty="0">
                          <a:ln>
                            <a:noFill/>
                          </a:ln>
                          <a:solidFill>
                            <a:schemeClr val="tx1"/>
                          </a:solidFill>
                          <a:effectLst/>
                          <a:latin typeface="Arial" charset="0"/>
                          <a:cs typeface="Arial" charset="0"/>
                        </a:rPr>
                        <a:t>هو، </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أمس واليوم وإلى الأبد، </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بأُقنوم واحد، </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نسجد له ونمجده.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5300" b="0" i="0" u="none" strike="noStrike" cap="none" normalizeH="0" baseline="0" dirty="0">
                          <a:ln>
                            <a:noFill/>
                          </a:ln>
                          <a:solidFill>
                            <a:srgbClr val="FFFF00"/>
                          </a:solidFill>
                          <a:effectLst/>
                          <a:latin typeface="Coptic1" pitchFamily="2" charset="0"/>
                          <a:cs typeface="Arial" charset="0"/>
                        </a:rPr>
                        <a:t>I/#c# P,#c# n~caf nem voou </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n~yof</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n~yof</a:t>
                      </a:r>
                      <a:r>
                        <a:rPr kumimoji="0" lang="en-US" sz="5300" b="0" i="0" u="none" strike="noStrike" cap="none" normalizeH="0" baseline="0" dirty="0">
                          <a:ln>
                            <a:noFill/>
                          </a:ln>
                          <a:solidFill>
                            <a:srgbClr val="FFFF00"/>
                          </a:solidFill>
                          <a:effectLst/>
                          <a:latin typeface="Coptic1" pitchFamily="2" charset="0"/>
                          <a:cs typeface="Arial" charset="0"/>
                        </a:rPr>
                        <a:t> pe </a:t>
                      </a: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sa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e~neh</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qen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ouhupoctacic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n~ouwt</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tenouwst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m~mof</a:t>
                      </a:r>
                      <a:r>
                        <a:rPr kumimoji="0" lang="en-US" sz="5300" b="0" i="0" u="none" strike="noStrike" cap="none" normalizeH="0" baseline="0" dirty="0">
                          <a:ln>
                            <a:noFill/>
                          </a:ln>
                          <a:solidFill>
                            <a:srgbClr val="FFFF00"/>
                          </a:solidFill>
                          <a:effectLst/>
                          <a:latin typeface="Coptic1" pitchFamily="2" charset="0"/>
                          <a:cs typeface="Arial" charset="0"/>
                        </a:rPr>
                        <a:t> ten]</a:t>
                      </a:r>
                      <a:r>
                        <a:rPr kumimoji="0" lang="en-US" sz="5300" b="0" i="0" u="none" strike="noStrike" cap="none" normalizeH="0" baseline="0" dirty="0" err="1">
                          <a:ln>
                            <a:noFill/>
                          </a:ln>
                          <a:solidFill>
                            <a:srgbClr val="FFFF00"/>
                          </a:solidFill>
                          <a:effectLst/>
                          <a:latin typeface="Coptic1" pitchFamily="2" charset="0"/>
                          <a:cs typeface="Arial" charset="0"/>
                        </a:rPr>
                        <a:t>w~ou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naf</a:t>
                      </a:r>
                      <a:r>
                        <a:rPr kumimoji="0" lang="en-US" sz="5300" b="0" i="0" u="none" strike="noStrike" cap="none" normalizeH="0" baseline="0" dirty="0">
                          <a:ln>
                            <a:noFill/>
                          </a:ln>
                          <a:solidFill>
                            <a:srgbClr val="FFFF00"/>
                          </a:solidFill>
                          <a:effectLst/>
                          <a:latin typeface="Coptic1" pitchFamily="2" charset="0"/>
                          <a:cs typeface="Arial" charset="0"/>
                        </a:rPr>
                        <a:t>. </a:t>
                      </a:r>
                      <a:endParaRPr kumimoji="0" lang="en-US" sz="5300" b="0" i="0" u="none" strike="noStrike" cap="none" normalizeH="0" baseline="0" dirty="0">
                        <a:ln>
                          <a:noFill/>
                        </a:ln>
                        <a:solidFill>
                          <a:srgbClr val="FFFF00"/>
                        </a:solidFill>
                        <a:effectLst/>
                        <a:latin typeface="Arial"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7" name="Tableau 6">
            <a:extLst>
              <a:ext uri="{FF2B5EF4-FFF2-40B4-BE49-F238E27FC236}">
                <a16:creationId xmlns:a16="http://schemas.microsoft.com/office/drawing/2014/main" id="{11FDF498-1302-6744-9C80-16F5A43164F7}"/>
              </a:ext>
            </a:extLst>
          </p:cNvPr>
          <p:cNvGraphicFramePr>
            <a:graphicFrameLocks noGrp="1"/>
          </p:cNvGraphicFramePr>
          <p:nvPr/>
        </p:nvGraphicFramePr>
        <p:xfrm>
          <a:off x="2032000" y="89808"/>
          <a:ext cx="8128000" cy="512064"/>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512064">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3200" dirty="0">
                          <a:solidFill>
                            <a:srgbClr val="FFFFFF"/>
                          </a:solidFill>
                          <a:latin typeface="Arial" charset="0"/>
                          <a:cs typeface="Arial" charset="0"/>
                        </a:rPr>
                        <a:t>Conclusion Fêtes - </a:t>
                      </a:r>
                      <a:r>
                        <a:rPr lang="ar-AE" sz="3200" dirty="0">
                          <a:solidFill>
                            <a:srgbClr val="FFFFFF"/>
                          </a:solidFill>
                          <a:latin typeface="Arial" charset="0"/>
                          <a:cs typeface="Arial" charset="0"/>
                        </a:rPr>
                        <a:t>ختام الأعياد</a:t>
                      </a:r>
                      <a:endParaRPr kumimoji="0" lang="en-CA" sz="2400" b="0" i="0" u="none" strike="noStrike" kern="1200" cap="none" spc="0" normalizeH="0" baseline="0" noProof="0" dirty="0">
                        <a:ln>
                          <a:noFill/>
                        </a:ln>
                        <a:solidFill>
                          <a:srgbClr val="FFFFFF"/>
                        </a:solidFill>
                        <a:effectLst/>
                        <a:uLnTx/>
                        <a:uFillTx/>
                        <a:latin typeface="Arial" charset="0"/>
                        <a:ea typeface="+mn-ea"/>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cSld>
  <p:clrMapOvr>
    <a:masterClrMapping/>
  </p:clrMapOvr>
  <p:transition/>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A10C4-0834-A8A4-D845-5021EED63A7E}"/>
            </a:ext>
          </a:extLst>
        </p:cNvPr>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5720762A-2403-AD6E-F3FD-B7C7058D76F9}"/>
              </a:ext>
            </a:extLst>
          </p:cNvPr>
          <p:cNvSpPr>
            <a:spLocks noChangeArrowheads="1"/>
          </p:cNvSpPr>
          <p:nvPr/>
        </p:nvSpPr>
        <p:spPr bwMode="auto">
          <a:xfrm>
            <a:off x="3183467" y="1765301"/>
            <a:ext cx="5825067" cy="3327399"/>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3547291960"/>
      </p:ext>
    </p:extLst>
  </p:cSld>
  <p:clrMapOvr>
    <a:masterClrMapping/>
  </p:clrMapOvr>
  <p:transition/>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3DE90-5926-964B-13A1-E679198928D8}"/>
            </a:ext>
          </a:extLst>
        </p:cNvPr>
        <p:cNvGrpSpPr/>
        <p:nvPr/>
      </p:nvGrpSpPr>
      <p:grpSpPr>
        <a:xfrm>
          <a:off x="0" y="0"/>
          <a:ext cx="0" cy="0"/>
          <a:chOff x="0" y="0"/>
          <a:chExt cx="0" cy="0"/>
        </a:xfrm>
      </p:grpSpPr>
      <p:graphicFrame>
        <p:nvGraphicFramePr>
          <p:cNvPr id="8588428" name="Group 140">
            <a:extLst>
              <a:ext uri="{FF2B5EF4-FFF2-40B4-BE49-F238E27FC236}">
                <a16:creationId xmlns:a16="http://schemas.microsoft.com/office/drawing/2014/main" id="{0AC0FAD4-0F8C-16C9-B85A-909B2409A0E3}"/>
              </a:ext>
            </a:extLst>
          </p:cNvPr>
          <p:cNvGraphicFramePr>
            <a:graphicFrameLocks noGrp="1"/>
          </p:cNvGraphicFramePr>
          <p:nvPr/>
        </p:nvGraphicFramePr>
        <p:xfrm>
          <a:off x="0" y="4"/>
          <a:ext cx="12192001" cy="6629396"/>
        </p:xfrm>
        <a:graphic>
          <a:graphicData uri="http://schemas.openxmlformats.org/drawingml/2006/table">
            <a:tbl>
              <a:tblPr/>
              <a:tblGrid>
                <a:gridCol w="4185055">
                  <a:extLst>
                    <a:ext uri="{9D8B030D-6E8A-4147-A177-3AD203B41FA5}">
                      <a16:colId xmlns:a16="http://schemas.microsoft.com/office/drawing/2014/main" val="20000"/>
                    </a:ext>
                  </a:extLst>
                </a:gridCol>
                <a:gridCol w="4539575">
                  <a:extLst>
                    <a:ext uri="{9D8B030D-6E8A-4147-A177-3AD203B41FA5}">
                      <a16:colId xmlns:a16="http://schemas.microsoft.com/office/drawing/2014/main" val="20001"/>
                    </a:ext>
                  </a:extLst>
                </a:gridCol>
                <a:gridCol w="3467371">
                  <a:extLst>
                    <a:ext uri="{9D8B030D-6E8A-4147-A177-3AD203B41FA5}">
                      <a16:colId xmlns:a16="http://schemas.microsoft.com/office/drawing/2014/main" val="20002"/>
                    </a:ext>
                  </a:extLst>
                </a:gridCol>
              </a:tblGrid>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itchFamily="34" charset="0"/>
                        </a:rPr>
                        <a:t>Piou</a:t>
                      </a:r>
                      <a:r>
                        <a:rPr kumimoji="0" lang="en-US" sz="2700" b="0" i="0" u="sng" strike="noStrike" cap="none" normalizeH="0" baseline="0" dirty="0">
                          <a:ln>
                            <a:noFill/>
                          </a:ln>
                          <a:solidFill>
                            <a:srgbClr val="FF9900"/>
                          </a:solidFill>
                          <a:effectLst/>
                          <a:latin typeface="Coptic1" pitchFamily="2" charset="0"/>
                          <a:cs typeface="Arial" pitchFamily="34" charset="0"/>
                        </a:rPr>
                        <a:t>/b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4976">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0" i="0" u="none" strike="noStrike" cap="none" normalizeH="0" baseline="0" dirty="0">
                          <a:ln>
                            <a:noFill/>
                          </a:ln>
                          <a:solidFill>
                            <a:schemeClr val="tx1"/>
                          </a:solidFill>
                          <a:effectLst/>
                          <a:latin typeface="Avva_Marcos" panose="04020500000000000000" pitchFamily="82" charset="0"/>
                          <a:cs typeface="Arial" charset="0"/>
                        </a:rPr>
                        <a:t>2</a:t>
                      </a:r>
                      <a:r>
                        <a:rPr kumimoji="0" lang="en-US" sz="3200" b="0" i="0" u="none" strike="noStrike" cap="none" normalizeH="0" baseline="0" dirty="0">
                          <a:ln>
                            <a:noFill/>
                          </a:ln>
                          <a:solidFill>
                            <a:schemeClr val="tx1"/>
                          </a:solidFill>
                          <a:effectLst/>
                          <a:latin typeface="Coptic1" pitchFamily="2" charset="0"/>
                          <a:cs typeface="Arial" charset="0"/>
                        </a:rPr>
                        <a:t>l/l.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3200" b="0" i="0" u="none" strike="noStrike" cap="none" normalizeH="0" baseline="0" dirty="0">
                          <a:ln>
                            <a:noFill/>
                          </a:ln>
                          <a:solidFill>
                            <a:schemeClr val="tx1"/>
                          </a:solidFill>
                          <a:effectLst/>
                          <a:latin typeface="Arial" charset="0"/>
                          <a:cs typeface="Arial" charset="0"/>
                        </a:rPr>
                        <a:t>Prions.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صَلِّ.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58883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1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E~pi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p~roceu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c~tay</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te</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Pour la prière levons-nous.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لِلصَّلَاةِ قِفُوا</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546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I~r</a:t>
                      </a:r>
                      <a:r>
                        <a:rPr kumimoji="0" lang="en-US" sz="3200" b="0" i="0" u="none" strike="noStrike" cap="none" normalizeH="0" baseline="0" dirty="0">
                          <a:ln>
                            <a:noFill/>
                          </a:ln>
                          <a:solidFill>
                            <a:schemeClr val="tx1"/>
                          </a:solidFill>
                          <a:effectLst/>
                          <a:latin typeface="Coptic1" pitchFamily="2" charset="0"/>
                          <a:cs typeface="Arial" charset="0"/>
                        </a:rPr>
                        <a:t>/n/ </a:t>
                      </a:r>
                      <a:r>
                        <a:rPr kumimoji="0" lang="en-US" sz="3200" b="0" i="0" u="none" strike="noStrike" cap="none" normalizeH="0" baseline="0" dirty="0" err="1">
                          <a:ln>
                            <a:noFill/>
                          </a:ln>
                          <a:solidFill>
                            <a:schemeClr val="tx1"/>
                          </a:solidFill>
                          <a:effectLst/>
                          <a:latin typeface="Coptic1" pitchFamily="2" charset="0"/>
                          <a:cs typeface="Arial" charset="0"/>
                        </a:rPr>
                        <a:t>paci</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La paix soit avec vous</a:t>
                      </a:r>
                      <a:r>
                        <a:rPr kumimoji="0" lang="en-US" sz="3200" b="0" i="0" u="none" strike="noStrike" cap="none" normalizeH="0" baseline="0" dirty="0">
                          <a:ln>
                            <a:noFill/>
                          </a:ln>
                          <a:solidFill>
                            <a:schemeClr val="tx1"/>
                          </a:solidFill>
                          <a:effectLst/>
                          <a:latin typeface="Arial"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السَّلَامُ لِجَمِيعِكُمْ</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61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Ke </a:t>
                      </a:r>
                      <a:r>
                        <a:rPr kumimoji="0" lang="en-US" sz="3200" b="0" i="0" u="none" strike="noStrike" cap="none" normalizeH="0" baseline="0" dirty="0" err="1">
                          <a:ln>
                            <a:noFill/>
                          </a:ln>
                          <a:solidFill>
                            <a:schemeClr val="tx1"/>
                          </a:solidFill>
                          <a:effectLst/>
                          <a:latin typeface="Coptic1" pitchFamily="2" charset="0"/>
                          <a:cs typeface="Arial" charset="0"/>
                        </a:rPr>
                        <a:t>tw</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p~neumati</a:t>
                      </a:r>
                      <a:r>
                        <a:rPr kumimoji="0" lang="en-US" sz="3200" b="0" i="0" u="none" strike="noStrike" cap="none" normalizeH="0" baseline="0" dirty="0">
                          <a:ln>
                            <a:noFill/>
                          </a:ln>
                          <a:solidFill>
                            <a:schemeClr val="tx1"/>
                          </a:solidFill>
                          <a:effectLst/>
                          <a:latin typeface="Coptic1" pitchFamily="2" charset="0"/>
                          <a:cs typeface="Arial" pitchFamily="34" charset="0"/>
                        </a:rPr>
                        <a:t> </a:t>
                      </a:r>
                      <a:r>
                        <a:rPr kumimoji="0" lang="en-US" sz="3200" b="0" i="0" u="none" strike="noStrike" cap="none" normalizeH="0" baseline="0" dirty="0" err="1">
                          <a:ln>
                            <a:noFill/>
                          </a:ln>
                          <a:solidFill>
                            <a:schemeClr val="tx1"/>
                          </a:solidFill>
                          <a:effectLst/>
                          <a:latin typeface="Coptic1" pitchFamily="2" charset="0"/>
                          <a:cs typeface="Arial" charset="0"/>
                        </a:rPr>
                        <a:t>cou</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Et avec votre esprit.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وَلِرُوحِكَ أَيْضاً</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4906129"/>
      </p:ext>
    </p:extLst>
  </p:cSld>
  <p:clrMapOvr>
    <a:masterClrMapping/>
  </p:clrMapOvr>
  <p:transition/>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C4E00-7C32-10E6-7F42-BF0069FD4BD0}"/>
            </a:ext>
          </a:extLst>
        </p:cNvPr>
        <p:cNvGrpSpPr/>
        <p:nvPr/>
      </p:nvGrpSpPr>
      <p:grpSpPr>
        <a:xfrm>
          <a:off x="0" y="0"/>
          <a:ext cx="0" cy="0"/>
          <a:chOff x="0" y="0"/>
          <a:chExt cx="0" cy="0"/>
        </a:xfrm>
      </p:grpSpPr>
      <p:graphicFrame>
        <p:nvGraphicFramePr>
          <p:cNvPr id="12557314" name="Group 2">
            <a:extLst>
              <a:ext uri="{FF2B5EF4-FFF2-40B4-BE49-F238E27FC236}">
                <a16:creationId xmlns:a16="http://schemas.microsoft.com/office/drawing/2014/main" id="{9455AFC9-C878-8E58-181F-F35EECF9FDB5}"/>
              </a:ext>
            </a:extLst>
          </p:cNvPr>
          <p:cNvGraphicFramePr>
            <a:graphicFrameLocks noGrp="1"/>
          </p:cNvGraphicFramePr>
          <p:nvPr/>
        </p:nvGraphicFramePr>
        <p:xfrm>
          <a:off x="0" y="518161"/>
          <a:ext cx="12192000" cy="6273419"/>
        </p:xfrm>
        <a:graphic>
          <a:graphicData uri="http://schemas.openxmlformats.org/drawingml/2006/table">
            <a:tbl>
              <a:tblPr/>
              <a:tblGrid>
                <a:gridCol w="4546169">
                  <a:extLst>
                    <a:ext uri="{9D8B030D-6E8A-4147-A177-3AD203B41FA5}">
                      <a16:colId xmlns:a16="http://schemas.microsoft.com/office/drawing/2014/main" val="20000"/>
                    </a:ext>
                  </a:extLst>
                </a:gridCol>
                <a:gridCol w="4297720">
                  <a:extLst>
                    <a:ext uri="{9D8B030D-6E8A-4147-A177-3AD203B41FA5}">
                      <a16:colId xmlns:a16="http://schemas.microsoft.com/office/drawing/2014/main" val="20001"/>
                    </a:ext>
                  </a:extLst>
                </a:gridCol>
                <a:gridCol w="3348111">
                  <a:extLst>
                    <a:ext uri="{9D8B030D-6E8A-4147-A177-3AD203B41FA5}">
                      <a16:colId xmlns:a16="http://schemas.microsoft.com/office/drawing/2014/main" val="20002"/>
                    </a:ext>
                  </a:extLst>
                </a:gridCol>
              </a:tblGrid>
              <a:tr h="549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72414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0" i="0" u="none" strike="noStrike" cap="none" normalizeH="0" baseline="0" dirty="0">
                          <a:ln>
                            <a:noFill/>
                          </a:ln>
                          <a:solidFill>
                            <a:schemeClr val="tx1"/>
                          </a:solidFill>
                          <a:effectLst/>
                          <a:latin typeface="Avva_Marcos" panose="04020500000000000000" pitchFamily="82" charset="0"/>
                          <a:cs typeface="Arial" charset="0"/>
                        </a:rPr>
                        <a:t>F</a:t>
                      </a:r>
                      <a:r>
                        <a:rPr kumimoji="0" lang="en-US" sz="2800" b="0" i="0" u="none" strike="noStrike" cap="none" normalizeH="0" baseline="0" dirty="0">
                          <a:ln>
                            <a:noFill/>
                          </a:ln>
                          <a:solidFill>
                            <a:schemeClr val="tx1"/>
                          </a:solidFill>
                          <a:effectLst/>
                          <a:latin typeface="Coptic1" pitchFamily="2" charset="0"/>
                          <a:cs typeface="Arial" charset="0"/>
                        </a:rPr>
                        <a:t>N/b p~{</a:t>
                      </a:r>
                      <a:r>
                        <a:rPr kumimoji="0" lang="en-US" sz="2800" b="0" i="0" u="none" strike="noStrike" cap="none" normalizeH="0" baseline="0" dirty="0" err="1">
                          <a:ln>
                            <a:noFill/>
                          </a:ln>
                          <a:solidFill>
                            <a:schemeClr val="tx1"/>
                          </a:solidFill>
                          <a:effectLst/>
                          <a:latin typeface="Coptic1" pitchFamily="2" charset="0"/>
                          <a:cs typeface="Arial" charset="0"/>
                        </a:rPr>
                        <a:t>oic</a:t>
                      </a:r>
                      <a:r>
                        <a:rPr kumimoji="0" lang="en-US" sz="2800" b="0" i="0" u="none" strike="noStrike" cap="none" normalizeH="0" baseline="0" dirty="0">
                          <a:ln>
                            <a:noFill/>
                          </a:ln>
                          <a:solidFill>
                            <a:schemeClr val="tx1"/>
                          </a:solidFill>
                          <a:effectLst/>
                          <a:latin typeface="Coptic1" pitchFamily="2" charset="0"/>
                          <a:cs typeface="Arial" charset="0"/>
                        </a:rPr>
                        <a:t> I/#c# </a:t>
                      </a:r>
                      <a:r>
                        <a:rPr kumimoji="0" lang="en-US" sz="2800" b="0" i="0" u="none" strike="noStrike" cap="none" normalizeH="0" baseline="0" dirty="0" err="1">
                          <a:ln>
                            <a:noFill/>
                          </a:ln>
                          <a:solidFill>
                            <a:schemeClr val="tx1"/>
                          </a:solidFill>
                          <a:effectLst/>
                          <a:latin typeface="Coptic1" pitchFamily="2" charset="0"/>
                          <a:cs typeface="Arial" charset="0"/>
                        </a:rPr>
                        <a:t>P,#c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penNou</a:t>
                      </a:r>
                      <a:r>
                        <a:rPr kumimoji="0" lang="en-US" sz="2800" b="0" i="0" u="none" strike="noStrike" cap="none" normalizeH="0" baseline="0" dirty="0">
                          <a:ln>
                            <a:noFill/>
                          </a:ln>
                          <a:solidFill>
                            <a:schemeClr val="tx1"/>
                          </a:solidFill>
                          <a:effectLst/>
                          <a:latin typeface="Coptic1" pitchFamily="2" charset="0"/>
                          <a:cs typeface="Arial" charset="0"/>
                        </a:rPr>
                        <a:t>] : V/</a:t>
                      </a:r>
                      <a:r>
                        <a:rPr kumimoji="0" lang="en-US" sz="2800" b="0" i="0" u="none" strike="noStrike" cap="none" normalizeH="0" baseline="0" dirty="0" err="1">
                          <a:ln>
                            <a:noFill/>
                          </a:ln>
                          <a:solidFill>
                            <a:schemeClr val="tx1"/>
                          </a:solidFill>
                          <a:effectLst/>
                          <a:latin typeface="Coptic1" pitchFamily="2" charset="0"/>
                          <a:cs typeface="Arial" charset="0"/>
                        </a:rPr>
                        <a:t>etafjoc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n~nefa~gioc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ettai</a:t>
                      </a:r>
                      <a:r>
                        <a:rPr kumimoji="0" lang="en-US" sz="2800" b="0" i="0" u="none" strike="noStrike" cap="none" normalizeH="0" baseline="0" dirty="0">
                          <a:ln>
                            <a:noFill/>
                          </a:ln>
                          <a:solidFill>
                            <a:schemeClr val="tx1"/>
                          </a:solidFill>
                          <a:effectLst/>
                          <a:latin typeface="Coptic1" pitchFamily="2" charset="0"/>
                          <a:cs typeface="Arial" charset="0"/>
                        </a:rPr>
                        <a:t>/~out </a:t>
                      </a:r>
                      <a:r>
                        <a:rPr kumimoji="0" lang="en-US" sz="2800" b="0" i="0" u="none" strike="noStrike" cap="none" normalizeH="0" baseline="0" dirty="0" err="1">
                          <a:ln>
                            <a:noFill/>
                          </a:ln>
                          <a:solidFill>
                            <a:schemeClr val="tx1"/>
                          </a:solidFill>
                          <a:effectLst/>
                          <a:latin typeface="Coptic1" pitchFamily="2" charset="0"/>
                          <a:cs typeface="Arial" charset="0"/>
                        </a:rPr>
                        <a:t>m~may</a:t>
                      </a:r>
                      <a:r>
                        <a:rPr kumimoji="0" lang="en-US" sz="2800" b="0" i="0" u="none" strike="noStrike" cap="none" normalizeH="0" baseline="0" dirty="0">
                          <a:ln>
                            <a:noFill/>
                          </a:ln>
                          <a:solidFill>
                            <a:schemeClr val="tx1"/>
                          </a:solidFill>
                          <a:effectLst/>
                          <a:latin typeface="Coptic1" pitchFamily="2" charset="0"/>
                          <a:cs typeface="Arial" charset="0"/>
                        </a:rPr>
                        <a:t>/t/c : </a:t>
                      </a:r>
                      <a:r>
                        <a:rPr kumimoji="0" lang="en-US" sz="2800" b="0" i="0" u="none" strike="noStrike" cap="none" normalizeH="0" baseline="0" dirty="0" err="1">
                          <a:ln>
                            <a:noFill/>
                          </a:ln>
                          <a:solidFill>
                            <a:schemeClr val="tx1"/>
                          </a:solidFill>
                          <a:effectLst/>
                          <a:latin typeface="Coptic1" pitchFamily="2" charset="0"/>
                          <a:cs typeface="Arial" charset="0"/>
                        </a:rPr>
                        <a:t>ouoh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n~a~poctoloc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e~youab</a:t>
                      </a:r>
                      <a:r>
                        <a:rPr kumimoji="0" lang="en-US" sz="28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ptic1" pitchFamily="2" charset="0"/>
                          <a:cs typeface="Arial" charset="0"/>
                        </a:rPr>
                        <a:t>Je </a:t>
                      </a:r>
                      <a:r>
                        <a:rPr kumimoji="0" lang="en-US" sz="2800" b="0" i="0" u="none" strike="noStrike" cap="none" normalizeH="0" baseline="0" dirty="0" err="1">
                          <a:ln>
                            <a:noFill/>
                          </a:ln>
                          <a:solidFill>
                            <a:schemeClr val="tx1"/>
                          </a:solidFill>
                          <a:effectLst/>
                          <a:latin typeface="Coptic1" pitchFamily="2" charset="0"/>
                          <a:cs typeface="Arial" charset="0"/>
                        </a:rPr>
                        <a:t>hanm</a:t>
                      </a:r>
                      <a:r>
                        <a:rPr kumimoji="0" lang="en-US" sz="2800" b="0" i="0" u="none" strike="noStrike" cap="none" normalizeH="0" baseline="0" dirty="0">
                          <a:ln>
                            <a:noFill/>
                          </a:ln>
                          <a:solidFill>
                            <a:schemeClr val="tx1"/>
                          </a:solidFill>
                          <a:effectLst/>
                          <a:latin typeface="Coptic1" pitchFamily="2" charset="0"/>
                          <a:cs typeface="Arial" charset="0"/>
                        </a:rPr>
                        <a:t>/s </a:t>
                      </a:r>
                      <a:r>
                        <a:rPr kumimoji="0" lang="en-US" sz="2800" b="0" i="0" u="none" strike="noStrike" cap="none" normalizeH="0" baseline="0" dirty="0" err="1">
                          <a:ln>
                            <a:noFill/>
                          </a:ln>
                          <a:solidFill>
                            <a:schemeClr val="tx1"/>
                          </a:solidFill>
                          <a:effectLst/>
                          <a:latin typeface="Coptic1" pitchFamily="2" charset="0"/>
                          <a:cs typeface="Arial" charset="0"/>
                        </a:rPr>
                        <a:t>m~p~rov</a:t>
                      </a:r>
                      <a:r>
                        <a:rPr kumimoji="0" lang="en-US" sz="2800" b="0" i="0" u="none" strike="noStrike" cap="none" normalizeH="0" baseline="0" dirty="0">
                          <a:ln>
                            <a:noFill/>
                          </a:ln>
                          <a:solidFill>
                            <a:schemeClr val="tx1"/>
                          </a:solidFill>
                          <a:effectLst/>
                          <a:latin typeface="Coptic1" pitchFamily="2" charset="0"/>
                          <a:cs typeface="Arial" charset="0"/>
                        </a:rPr>
                        <a:t>/t/c </a:t>
                      </a:r>
                      <a:r>
                        <a:rPr kumimoji="0" lang="en-US" sz="2800" b="0" i="0" u="none" strike="noStrike" cap="none" normalizeH="0" baseline="0" dirty="0" err="1">
                          <a:ln>
                            <a:noFill/>
                          </a:ln>
                          <a:solidFill>
                            <a:schemeClr val="tx1"/>
                          </a:solidFill>
                          <a:effectLst/>
                          <a:latin typeface="Coptic1" pitchFamily="2" charset="0"/>
                          <a:cs typeface="Arial" charset="0"/>
                        </a:rPr>
                        <a:t>nem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hany~m</a:t>
                      </a:r>
                      <a:r>
                        <a:rPr kumimoji="0" lang="en-US" sz="2800" b="0" i="0" u="none" strike="noStrike" cap="none" normalizeH="0" baseline="0" dirty="0">
                          <a:ln>
                            <a:noFill/>
                          </a:ln>
                          <a:solidFill>
                            <a:schemeClr val="tx1"/>
                          </a:solidFill>
                          <a:effectLst/>
                          <a:latin typeface="Coptic1" pitchFamily="2" charset="0"/>
                          <a:cs typeface="Arial" charset="0"/>
                        </a:rPr>
                        <a:t>/i : </a:t>
                      </a:r>
                      <a:r>
                        <a:rPr kumimoji="0" lang="en-US" sz="2800" b="0" i="0" u="none" strike="noStrike" cap="none" normalizeH="0" baseline="0" dirty="0" err="1">
                          <a:ln>
                            <a:noFill/>
                          </a:ln>
                          <a:solidFill>
                            <a:schemeClr val="tx1"/>
                          </a:solidFill>
                          <a:effectLst/>
                          <a:latin typeface="Coptic1" pitchFamily="2" charset="0"/>
                          <a:cs typeface="Arial" charset="0"/>
                        </a:rPr>
                        <a:t>auere~piyumin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e~nau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e~n</a:t>
                      </a:r>
                      <a:r>
                        <a:rPr kumimoji="0" lang="en-US" sz="2800" b="0" i="0" u="none" strike="noStrike" cap="none" normalizeH="0" baseline="0" dirty="0">
                          <a:ln>
                            <a:noFill/>
                          </a:ln>
                          <a:solidFill>
                            <a:schemeClr val="tx1"/>
                          </a:solidFill>
                          <a:effectLst/>
                          <a:latin typeface="Coptic1" pitchFamily="2" charset="0"/>
                          <a:cs typeface="Arial" charset="0"/>
                        </a:rPr>
                        <a:t>/</a:t>
                      </a:r>
                      <a:r>
                        <a:rPr kumimoji="0" lang="en-US" sz="2800" b="0" i="0" u="none" strike="noStrike" cap="none" normalizeH="0" baseline="0" dirty="0" err="1">
                          <a:ln>
                            <a:noFill/>
                          </a:ln>
                          <a:solidFill>
                            <a:schemeClr val="tx1"/>
                          </a:solidFill>
                          <a:effectLst/>
                          <a:latin typeface="Coptic1" pitchFamily="2" charset="0"/>
                          <a:cs typeface="Arial" charset="0"/>
                        </a:rPr>
                        <a:t>e~tetennau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e~rwou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ouoh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m~pounau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Ouoh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e~cwtem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e~n</a:t>
                      </a:r>
                      <a:r>
                        <a:rPr kumimoji="0" lang="en-US" sz="2800" b="0" i="0" u="none" strike="noStrike" cap="none" normalizeH="0" baseline="0" dirty="0">
                          <a:ln>
                            <a:noFill/>
                          </a:ln>
                          <a:solidFill>
                            <a:schemeClr val="tx1"/>
                          </a:solidFill>
                          <a:effectLst/>
                          <a:latin typeface="Coptic1" pitchFamily="2" charset="0"/>
                          <a:cs typeface="Arial" charset="0"/>
                        </a:rPr>
                        <a:t>/</a:t>
                      </a:r>
                      <a:r>
                        <a:rPr kumimoji="0" lang="en-US" sz="2800" b="0" i="0" u="none" strike="noStrike" cap="none" normalizeH="0" baseline="0" dirty="0" err="1">
                          <a:ln>
                            <a:noFill/>
                          </a:ln>
                          <a:solidFill>
                            <a:schemeClr val="tx1"/>
                          </a:solidFill>
                          <a:effectLst/>
                          <a:latin typeface="Coptic1" pitchFamily="2" charset="0"/>
                          <a:cs typeface="Arial" charset="0"/>
                        </a:rPr>
                        <a:t>e~tetencwtem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e~rwou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ouoh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m~poucwtem</a:t>
                      </a:r>
                      <a:r>
                        <a:rPr kumimoji="0" lang="en-US" sz="28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chemeClr val="tx1"/>
                          </a:solidFill>
                          <a:effectLst/>
                          <a:latin typeface="Arial" charset="0"/>
                          <a:cs typeface="Arial" charset="0"/>
                        </a:rPr>
                        <a:t>Ô Maître, Seigneur Jésus-Christ, notre Dieu, Qui S'est adressé à Ses Saints disciples et apôtres bienheureux en disant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chemeClr val="tx1"/>
                          </a:solidFill>
                          <a:effectLst/>
                          <a:latin typeface="Arial" charset="0"/>
                          <a:cs typeface="Arial" charset="0"/>
                        </a:rPr>
                        <a:t>Que de nombreux prophètes et justes ont désiré voir ce que vous voyez et ne l’ont pas vu, et entendre ce que vous entendez, et ne l’ont pas entendu. </a:t>
                      </a:r>
                      <a:endParaRPr kumimoji="0" lang="en-US" sz="2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أَيُّهَا السَّيِّدُ الرَّبُّ يَسُوعُ الْمَسِيحُ إِلَهُنَا، الَّذِي</a:t>
                      </a: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EG"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خَاطَبَ تَلَامِيذِهِ الْقِدِّيسِينَ الْمُكَرَّمِينَ، وَرُسُلِهِ الْأَطْهَارِ</a:t>
                      </a: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EG"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قَائِلاً</a:t>
                      </a: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EG"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إِنَّ أَنْبِيَاءَ وَأَبْرَاراً كَثِيرِينَ اشْتَهَوْا أَنْ يَرَوْا مَا أَنْتُمْ تَرَوْنَ وَلَمْ يَرَوْا، وَأَنْ يَسْمَعُوا مَا أَنْتُمْ تَسْمَعُونَ وَلَمْ يَسْمَعُوا. </a:t>
                      </a:r>
                      <a:endParaRPr kumimoji="0" lang="en-US" sz="3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 name="Tableau 1">
            <a:extLst>
              <a:ext uri="{FF2B5EF4-FFF2-40B4-BE49-F238E27FC236}">
                <a16:creationId xmlns:a16="http://schemas.microsoft.com/office/drawing/2014/main" id="{98E4A316-6E47-94C1-0BC5-7DCE81463EBD}"/>
              </a:ext>
            </a:extLst>
          </p:cNvPr>
          <p:cNvGraphicFramePr>
            <a:graphicFrameLocks noGrp="1"/>
          </p:cNvGraphicFramePr>
          <p:nvPr/>
        </p:nvGraphicFramePr>
        <p:xfrm>
          <a:off x="2032000" y="60961"/>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94518968"/>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err="1">
                          <a:ln>
                            <a:noFill/>
                          </a:ln>
                          <a:solidFill>
                            <a:schemeClr val="tx1"/>
                          </a:solidFill>
                          <a:effectLst/>
                          <a:latin typeface="Arial" charset="0"/>
                          <a:cs typeface="Arial" charset="0"/>
                        </a:rPr>
                        <a:t>Oraison</a:t>
                      </a:r>
                      <a:r>
                        <a:rPr kumimoji="0" lang="en-US" sz="2400" b="0" i="0" u="none" strike="noStrike" cap="none" normalizeH="0" baseline="0" dirty="0">
                          <a:ln>
                            <a:noFill/>
                          </a:ln>
                          <a:solidFill>
                            <a:schemeClr val="tx1"/>
                          </a:solidFill>
                          <a:effectLst/>
                          <a:latin typeface="Arial" charset="0"/>
                          <a:cs typeface="Arial" charset="0"/>
                        </a:rPr>
                        <a:t> de </a:t>
                      </a:r>
                      <a:r>
                        <a:rPr kumimoji="0" lang="en-US" sz="2400" b="0" i="0" u="none" strike="noStrike" cap="none" normalizeH="0" baseline="0" dirty="0" err="1">
                          <a:ln>
                            <a:noFill/>
                          </a:ln>
                          <a:solidFill>
                            <a:schemeClr val="tx1"/>
                          </a:solidFill>
                          <a:effectLst/>
                          <a:latin typeface="Arial" charset="0"/>
                          <a:cs typeface="Arial" charset="0"/>
                        </a:rPr>
                        <a:t>L’Évangile</a:t>
                      </a:r>
                      <a:r>
                        <a:rPr kumimoji="0" lang="en-US" sz="2400" b="0" i="0" u="none" strike="noStrike" cap="none" normalizeH="0" baseline="0" dirty="0">
                          <a:ln>
                            <a:noFill/>
                          </a:ln>
                          <a:solidFill>
                            <a:schemeClr val="tx1"/>
                          </a:solidFill>
                          <a:effectLst/>
                          <a:latin typeface="Arial" charset="0"/>
                          <a:cs typeface="Arial" charset="0"/>
                        </a:rPr>
                        <a:t> - </a:t>
                      </a:r>
                      <a:r>
                        <a:rPr lang="ar-EG" sz="2400" b="0" dirty="0" err="1">
                          <a:latin typeface="Arial" charset="0"/>
                          <a:cs typeface="Arial" charset="0"/>
                        </a:rPr>
                        <a:t>أوشية</a:t>
                      </a:r>
                      <a:r>
                        <a:rPr lang="ar-EG" sz="2400" b="0" dirty="0">
                          <a:latin typeface="Arial" charset="0"/>
                          <a:cs typeface="Arial" charset="0"/>
                        </a:rPr>
                        <a:t> الإنجيل</a:t>
                      </a:r>
                      <a:endParaRPr lang="en-CA" sz="2400" b="0" dirty="0">
                        <a:latin typeface="Arial"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8599116"/>
                  </a:ext>
                </a:extLst>
              </a:tr>
            </a:tbl>
          </a:graphicData>
        </a:graphic>
      </p:graphicFrame>
    </p:spTree>
    <p:extLst>
      <p:ext uri="{BB962C8B-B14F-4D97-AF65-F5344CB8AC3E}">
        <p14:creationId xmlns:p14="http://schemas.microsoft.com/office/powerpoint/2010/main" val="3190779298"/>
      </p:ext>
    </p:extLst>
  </p:cSld>
  <p:clrMapOvr>
    <a:masterClrMapping/>
  </p:clrMapOvr>
  <p:transition/>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0AD51-132F-8D76-A6CE-EDE7F333AB66}"/>
            </a:ext>
          </a:extLst>
        </p:cNvPr>
        <p:cNvGrpSpPr/>
        <p:nvPr/>
      </p:nvGrpSpPr>
      <p:grpSpPr>
        <a:xfrm>
          <a:off x="0" y="0"/>
          <a:ext cx="0" cy="0"/>
          <a:chOff x="0" y="0"/>
          <a:chExt cx="0" cy="0"/>
        </a:xfrm>
      </p:grpSpPr>
      <p:graphicFrame>
        <p:nvGraphicFramePr>
          <p:cNvPr id="12558338" name="Group 2">
            <a:extLst>
              <a:ext uri="{FF2B5EF4-FFF2-40B4-BE49-F238E27FC236}">
                <a16:creationId xmlns:a16="http://schemas.microsoft.com/office/drawing/2014/main" id="{7C79BFE0-205D-CBF5-BEC1-5F119FCBDDBB}"/>
              </a:ext>
            </a:extLst>
          </p:cNvPr>
          <p:cNvGraphicFramePr>
            <a:graphicFrameLocks noGrp="1"/>
          </p:cNvGraphicFramePr>
          <p:nvPr/>
        </p:nvGraphicFramePr>
        <p:xfrm>
          <a:off x="1" y="0"/>
          <a:ext cx="12192001" cy="6492240"/>
        </p:xfrm>
        <a:graphic>
          <a:graphicData uri="http://schemas.openxmlformats.org/drawingml/2006/table">
            <a:tbl>
              <a:tblPr/>
              <a:tblGrid>
                <a:gridCol w="4572000">
                  <a:extLst>
                    <a:ext uri="{9D8B030D-6E8A-4147-A177-3AD203B41FA5}">
                      <a16:colId xmlns:a16="http://schemas.microsoft.com/office/drawing/2014/main" val="20000"/>
                    </a:ext>
                  </a:extLst>
                </a:gridCol>
                <a:gridCol w="4470400">
                  <a:extLst>
                    <a:ext uri="{9D8B030D-6E8A-4147-A177-3AD203B41FA5}">
                      <a16:colId xmlns:a16="http://schemas.microsoft.com/office/drawing/2014/main" val="20001"/>
                    </a:ext>
                  </a:extLst>
                </a:gridCol>
                <a:gridCol w="3149601">
                  <a:extLst>
                    <a:ext uri="{9D8B030D-6E8A-4147-A177-3AD203B41FA5}">
                      <a16:colId xmlns:a16="http://schemas.microsoft.com/office/drawing/2014/main" val="20002"/>
                    </a:ext>
                  </a:extLst>
                </a:gridCol>
              </a:tblGrid>
              <a:tr h="643128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500" b="0" i="0" u="none" strike="noStrike" cap="none" normalizeH="0" baseline="0" dirty="0" err="1">
                          <a:ln>
                            <a:noFill/>
                          </a:ln>
                          <a:solidFill>
                            <a:schemeClr val="tx1"/>
                          </a:solidFill>
                          <a:effectLst/>
                          <a:latin typeface="Coptic1" pitchFamily="2" charset="0"/>
                          <a:cs typeface="Arial" charset="0"/>
                        </a:rPr>
                        <a:t>N~ywten</a:t>
                      </a:r>
                      <a:r>
                        <a:rPr kumimoji="0" lang="en-US" sz="3500" b="0" i="0" u="none" strike="noStrike" cap="none" normalizeH="0" baseline="0" dirty="0">
                          <a:ln>
                            <a:noFill/>
                          </a:ln>
                          <a:solidFill>
                            <a:schemeClr val="tx1"/>
                          </a:solidFill>
                          <a:effectLst/>
                          <a:latin typeface="Coptic1" pitchFamily="2" charset="0"/>
                          <a:cs typeface="Arial" charset="0"/>
                        </a:rPr>
                        <a:t> de </a:t>
                      </a:r>
                      <a:r>
                        <a:rPr kumimoji="0" lang="en-US" sz="3500" b="0" i="0" u="none" strike="noStrike" cap="none" normalizeH="0" baseline="0" dirty="0" err="1">
                          <a:ln>
                            <a:noFill/>
                          </a:ln>
                          <a:solidFill>
                            <a:schemeClr val="tx1"/>
                          </a:solidFill>
                          <a:effectLst/>
                          <a:latin typeface="Coptic1" pitchFamily="2" charset="0"/>
                          <a:cs typeface="Arial" charset="0"/>
                        </a:rPr>
                        <a:t>w~ounia~tou</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n~netenbal</a:t>
                      </a:r>
                      <a:r>
                        <a:rPr kumimoji="0" lang="en-US" sz="3500" b="0" i="0" u="none" strike="noStrike" cap="none" normalizeH="0" baseline="0" dirty="0">
                          <a:ln>
                            <a:noFill/>
                          </a:ln>
                          <a:solidFill>
                            <a:schemeClr val="tx1"/>
                          </a:solidFill>
                          <a:effectLst/>
                          <a:latin typeface="Coptic1" pitchFamily="2" charset="0"/>
                          <a:cs typeface="Arial" charset="0"/>
                        </a:rPr>
                        <a:t> je </a:t>
                      </a:r>
                      <a:r>
                        <a:rPr kumimoji="0" lang="en-US" sz="3500" b="0" i="0" u="none" strike="noStrike" cap="none" normalizeH="0" baseline="0" dirty="0" err="1">
                          <a:ln>
                            <a:noFill/>
                          </a:ln>
                          <a:solidFill>
                            <a:schemeClr val="tx1"/>
                          </a:solidFill>
                          <a:effectLst/>
                          <a:latin typeface="Coptic1" pitchFamily="2" charset="0"/>
                          <a:cs typeface="Arial" charset="0"/>
                        </a:rPr>
                        <a:t>cenau</a:t>
                      </a:r>
                      <a:r>
                        <a:rPr kumimoji="0" lang="en-US" sz="3500" b="0" i="0" u="none" strike="noStrike" cap="none" normalizeH="0" baseline="0" dirty="0">
                          <a:ln>
                            <a:noFill/>
                          </a:ln>
                          <a:solidFill>
                            <a:schemeClr val="tx1"/>
                          </a:solidFill>
                          <a:effectLst/>
                          <a:latin typeface="Coptic1" pitchFamily="2" charset="0"/>
                          <a:cs typeface="Arial" charset="0"/>
                        </a:rPr>
                        <a:t> : </a:t>
                      </a:r>
                      <a:r>
                        <a:rPr kumimoji="0" lang="en-US" sz="3500" b="0" i="0" u="none" strike="noStrike" cap="none" normalizeH="0" baseline="0" dirty="0" err="1">
                          <a:ln>
                            <a:noFill/>
                          </a:ln>
                          <a:solidFill>
                            <a:schemeClr val="tx1"/>
                          </a:solidFill>
                          <a:effectLst/>
                          <a:latin typeface="Coptic1" pitchFamily="2" charset="0"/>
                          <a:cs typeface="Arial" charset="0"/>
                        </a:rPr>
                        <a:t>nem</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netenmasj</a:t>
                      </a:r>
                      <a:r>
                        <a:rPr kumimoji="0" lang="en-US" sz="3500" b="0" i="0" u="none" strike="noStrike" cap="none" normalizeH="0" baseline="0" dirty="0">
                          <a:ln>
                            <a:noFill/>
                          </a:ln>
                          <a:solidFill>
                            <a:schemeClr val="tx1"/>
                          </a:solidFill>
                          <a:effectLst/>
                          <a:latin typeface="Coptic1" pitchFamily="2" charset="0"/>
                          <a:cs typeface="Arial" charset="0"/>
                        </a:rPr>
                        <a:t> je </a:t>
                      </a:r>
                      <a:r>
                        <a:rPr kumimoji="0" lang="en-US" sz="3500" b="0" i="0" u="none" strike="noStrike" cap="none" normalizeH="0" baseline="0" dirty="0" err="1">
                          <a:ln>
                            <a:noFill/>
                          </a:ln>
                          <a:solidFill>
                            <a:schemeClr val="tx1"/>
                          </a:solidFill>
                          <a:effectLst/>
                          <a:latin typeface="Coptic1" pitchFamily="2" charset="0"/>
                          <a:cs typeface="Arial" charset="0"/>
                        </a:rPr>
                        <a:t>cecwtem</a:t>
                      </a:r>
                      <a:r>
                        <a:rPr kumimoji="0" lang="en-US" sz="35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500" b="0" i="0" u="none" strike="noStrike" cap="none" normalizeH="0" baseline="0" dirty="0" err="1">
                          <a:ln>
                            <a:noFill/>
                          </a:ln>
                          <a:solidFill>
                            <a:schemeClr val="tx1"/>
                          </a:solidFill>
                          <a:effectLst/>
                          <a:latin typeface="Coptic1" pitchFamily="2" charset="0"/>
                          <a:cs typeface="Arial" charset="0"/>
                        </a:rPr>
                        <a:t>Marenerp~emp~sa</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n~cwtem</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e~i~ri</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n~nekeuaggelion</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e~youab</a:t>
                      </a:r>
                      <a:r>
                        <a:rPr kumimoji="0" lang="en-US" sz="3500" b="0" i="0" u="none" strike="noStrike" cap="none" normalizeH="0" baseline="0" dirty="0">
                          <a:ln>
                            <a:noFill/>
                          </a:ln>
                          <a:solidFill>
                            <a:schemeClr val="tx1"/>
                          </a:solidFill>
                          <a:effectLst/>
                          <a:latin typeface="Coptic1" pitchFamily="2" charset="0"/>
                          <a:cs typeface="Arial" charset="0"/>
                        </a:rPr>
                        <a:t> : </a:t>
                      </a:r>
                      <a:r>
                        <a:rPr kumimoji="0" lang="en-US" sz="3500" b="0" i="0" u="none" strike="noStrike" cap="none" normalizeH="0" baseline="0" dirty="0" err="1">
                          <a:ln>
                            <a:noFill/>
                          </a:ln>
                          <a:solidFill>
                            <a:schemeClr val="tx1"/>
                          </a:solidFill>
                          <a:effectLst/>
                          <a:latin typeface="Coptic1" pitchFamily="2" charset="0"/>
                          <a:cs typeface="Arial" charset="0"/>
                        </a:rPr>
                        <a:t>qen</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nitwbh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n~te</a:t>
                      </a:r>
                      <a:r>
                        <a:rPr kumimoji="0" lang="en-US" sz="3500" b="0" i="0" u="none" strike="noStrike" cap="none" normalizeH="0" baseline="0" dirty="0">
                          <a:ln>
                            <a:noFill/>
                          </a:ln>
                          <a:solidFill>
                            <a:schemeClr val="tx1"/>
                          </a:solidFill>
                          <a:effectLst/>
                          <a:latin typeface="Coptic1" pitchFamily="2" charset="0"/>
                          <a:cs typeface="Arial" charset="0"/>
                        </a:rPr>
                        <a:t> n/</a:t>
                      </a:r>
                      <a:r>
                        <a:rPr kumimoji="0" lang="en-US" sz="3500" b="0" i="0" u="none" strike="noStrike" cap="none" normalizeH="0" baseline="0" dirty="0" err="1">
                          <a:ln>
                            <a:noFill/>
                          </a:ln>
                          <a:solidFill>
                            <a:schemeClr val="tx1"/>
                          </a:solidFill>
                          <a:effectLst/>
                          <a:latin typeface="Coptic1" pitchFamily="2" charset="0"/>
                          <a:cs typeface="Arial" charset="0"/>
                        </a:rPr>
                        <a:t>e~youab</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n~tak</a:t>
                      </a:r>
                      <a:r>
                        <a:rPr kumimoji="0" lang="en-US" sz="35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3300" b="0" i="0" u="none" strike="noStrike" cap="none" normalizeH="0" baseline="0" dirty="0">
                          <a:ln>
                            <a:noFill/>
                          </a:ln>
                          <a:solidFill>
                            <a:schemeClr val="tx1"/>
                          </a:solidFill>
                          <a:effectLst/>
                          <a:latin typeface="Arial" charset="0"/>
                          <a:cs typeface="Arial" charset="0"/>
                        </a:rPr>
                        <a:t>Quant à vous, heureux sont vos yeux parce qu’ils voient ; et</a:t>
                      </a:r>
                      <a:br>
                        <a:rPr kumimoji="0" lang="fr-CA" sz="3300" b="0" i="0" u="none" strike="noStrike" cap="none" normalizeH="0" baseline="0" dirty="0">
                          <a:ln>
                            <a:noFill/>
                          </a:ln>
                          <a:solidFill>
                            <a:schemeClr val="tx1"/>
                          </a:solidFill>
                          <a:effectLst/>
                          <a:latin typeface="Arial" charset="0"/>
                          <a:cs typeface="Arial" charset="0"/>
                        </a:rPr>
                      </a:br>
                      <a:r>
                        <a:rPr kumimoji="0" lang="fr-CA" sz="3300" b="0" i="0" u="none" strike="noStrike" cap="none" normalizeH="0" baseline="0" dirty="0">
                          <a:ln>
                            <a:noFill/>
                          </a:ln>
                          <a:solidFill>
                            <a:schemeClr val="tx1"/>
                          </a:solidFill>
                          <a:effectLst/>
                          <a:latin typeface="Arial" charset="0"/>
                          <a:cs typeface="Arial" charset="0"/>
                        </a:rPr>
                        <a:t>heureuses sont vos oreilles parce qu’elles entendent. Rends-nous dignes d’écouter et de pratiquer Tes Saints Évangiles par les prières de Tes Saints. </a:t>
                      </a:r>
                      <a:endParaRPr kumimoji="0" lang="en-US" sz="3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0" i="0" u="none" strike="noStrike" cap="none" normalizeH="0" baseline="0" dirty="0">
                          <a:ln>
                            <a:noFill/>
                          </a:ln>
                          <a:solidFill>
                            <a:schemeClr val="tx1"/>
                          </a:solidFill>
                          <a:effectLst/>
                          <a:latin typeface="Coptic1" pitchFamily="2" charset="0"/>
                          <a:cs typeface="Arial" charset="0"/>
                        </a:rPr>
                        <a:t>أَمَّا أَنْتُمْ فَطُوبَى لأَعْيُنِكُمْ لِأَنَّهَا تَبْصُرُ، وَلِآذَانِكُمْ لِأَنَّهَا تَسْمَعُ. </a:t>
                      </a:r>
                      <a:endParaRPr kumimoji="0" lang="fr-FR" sz="40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0" i="0" u="none" strike="noStrike" cap="none" normalizeH="0" baseline="0" dirty="0">
                          <a:ln>
                            <a:noFill/>
                          </a:ln>
                          <a:solidFill>
                            <a:schemeClr val="tx1"/>
                          </a:solidFill>
                          <a:effectLst/>
                          <a:latin typeface="Coptic1" pitchFamily="2" charset="0"/>
                          <a:cs typeface="Arial" charset="0"/>
                        </a:rPr>
                        <a:t>فَلْنَسْتَحِقَّ أَنْ نَسْمَعَ وَنَعْمَلَ </a:t>
                      </a:r>
                      <a:r>
                        <a:rPr kumimoji="0" lang="ar-EG" sz="4000" b="0" i="0" u="none" strike="noStrike" cap="none" normalizeH="0" baseline="0" dirty="0" err="1">
                          <a:ln>
                            <a:noFill/>
                          </a:ln>
                          <a:solidFill>
                            <a:schemeClr val="tx1"/>
                          </a:solidFill>
                          <a:effectLst/>
                          <a:latin typeface="Coptic1" pitchFamily="2" charset="0"/>
                          <a:cs typeface="Arial" charset="0"/>
                        </a:rPr>
                        <a:t>بِأَنْجِيلِكَ</a:t>
                      </a:r>
                      <a:r>
                        <a:rPr kumimoji="0" lang="ar-EG" sz="4000" b="0" i="0" u="none" strike="noStrike" cap="none" normalizeH="0" baseline="0" dirty="0">
                          <a:ln>
                            <a:noFill/>
                          </a:ln>
                          <a:solidFill>
                            <a:schemeClr val="tx1"/>
                          </a:solidFill>
                          <a:effectLst/>
                          <a:latin typeface="Coptic1" pitchFamily="2" charset="0"/>
                          <a:cs typeface="Arial" charset="0"/>
                        </a:rPr>
                        <a:t> الْمُقَدَّسَةِ، بِطَلَبَاتِ </a:t>
                      </a:r>
                      <a:r>
                        <a:rPr kumimoji="0" lang="ar-EG" sz="4000" b="0" i="0" u="none" strike="noStrike" cap="none" normalizeH="0" baseline="0" dirty="0" err="1">
                          <a:ln>
                            <a:noFill/>
                          </a:ln>
                          <a:solidFill>
                            <a:schemeClr val="tx1"/>
                          </a:solidFill>
                          <a:effectLst/>
                          <a:latin typeface="Coptic1" pitchFamily="2" charset="0"/>
                          <a:cs typeface="Arial" charset="0"/>
                        </a:rPr>
                        <a:t>قِدِّيسِيكَ</a:t>
                      </a:r>
                      <a:r>
                        <a:rPr kumimoji="0" lang="ar-EG" sz="4000" b="0" i="0" u="none" strike="noStrike" cap="none" normalizeH="0" baseline="0" dirty="0">
                          <a:ln>
                            <a:noFill/>
                          </a:ln>
                          <a:solidFill>
                            <a:schemeClr val="tx1"/>
                          </a:solidFill>
                          <a:effectLst/>
                          <a:latin typeface="Coptic1" pitchFamily="2" charset="0"/>
                          <a:cs typeface="Arial" charset="0"/>
                        </a:rPr>
                        <a:t>. </a:t>
                      </a:r>
                      <a:endParaRPr kumimoji="0" lang="en-US" sz="40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17709580"/>
      </p:ext>
    </p:extLst>
  </p:cSld>
  <p:clrMapOvr>
    <a:masterClrMapping/>
  </p:clrMapOvr>
  <p:transition/>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BCF1C-83B3-3394-20DC-83A45906F9E8}"/>
            </a:ext>
          </a:extLst>
        </p:cNvPr>
        <p:cNvGrpSpPr/>
        <p:nvPr/>
      </p:nvGrpSpPr>
      <p:grpSpPr>
        <a:xfrm>
          <a:off x="0" y="0"/>
          <a:ext cx="0" cy="0"/>
          <a:chOff x="0" y="0"/>
          <a:chExt cx="0" cy="0"/>
        </a:xfrm>
      </p:grpSpPr>
      <p:graphicFrame>
        <p:nvGraphicFramePr>
          <p:cNvPr id="12559362" name="Group 2">
            <a:extLst>
              <a:ext uri="{FF2B5EF4-FFF2-40B4-BE49-F238E27FC236}">
                <a16:creationId xmlns:a16="http://schemas.microsoft.com/office/drawing/2014/main" id="{EC1DE95B-5FDD-4C1E-7BAE-BEEB355E1355}"/>
              </a:ext>
            </a:extLst>
          </p:cNvPr>
          <p:cNvGraphicFramePr>
            <a:graphicFrameLocks noGrp="1"/>
          </p:cNvGraphicFramePr>
          <p:nvPr/>
        </p:nvGraphicFramePr>
        <p:xfrm>
          <a:off x="1" y="268448"/>
          <a:ext cx="12191998" cy="5009643"/>
        </p:xfrm>
        <a:graphic>
          <a:graphicData uri="http://schemas.openxmlformats.org/drawingml/2006/table">
            <a:tbl>
              <a:tblPr/>
              <a:tblGrid>
                <a:gridCol w="4349345">
                  <a:extLst>
                    <a:ext uri="{9D8B030D-6E8A-4147-A177-3AD203B41FA5}">
                      <a16:colId xmlns:a16="http://schemas.microsoft.com/office/drawing/2014/main" val="20000"/>
                    </a:ext>
                  </a:extLst>
                </a:gridCol>
                <a:gridCol w="4554925">
                  <a:extLst>
                    <a:ext uri="{9D8B030D-6E8A-4147-A177-3AD203B41FA5}">
                      <a16:colId xmlns:a16="http://schemas.microsoft.com/office/drawing/2014/main" val="20001"/>
                    </a:ext>
                  </a:extLst>
                </a:gridCol>
                <a:gridCol w="3287728">
                  <a:extLst>
                    <a:ext uri="{9D8B030D-6E8A-4147-A177-3AD203B41FA5}">
                      <a16:colId xmlns:a16="http://schemas.microsoft.com/office/drawing/2014/main" val="20002"/>
                    </a:ext>
                  </a:extLst>
                </a:gridCol>
              </a:tblGrid>
              <a:tr h="50111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2736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P~roceuxacye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u~per</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tou</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a~giou</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euaggeliou</a:t>
                      </a:r>
                      <a:r>
                        <a:rPr kumimoji="0" lang="en-US" sz="43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Priez</a:t>
                      </a:r>
                      <a:r>
                        <a:rPr kumimoji="0" lang="en-CA" sz="4300" b="0" i="0" u="none" strike="noStrike" cap="none" normalizeH="0" baseline="0" dirty="0">
                          <a:ln>
                            <a:noFill/>
                          </a:ln>
                          <a:solidFill>
                            <a:schemeClr val="tx1"/>
                          </a:solidFill>
                          <a:effectLst/>
                          <a:latin typeface="Arial" charset="0"/>
                          <a:cs typeface="Arial" charset="0"/>
                        </a:rPr>
                        <a:t> pour le saint </a:t>
                      </a:r>
                      <a:r>
                        <a:rPr kumimoji="0" lang="en-US" sz="4300" b="0" i="0" u="none" strike="noStrike" cap="none" normalizeH="0" baseline="0" dirty="0" err="1">
                          <a:ln>
                            <a:noFill/>
                          </a:ln>
                          <a:solidFill>
                            <a:schemeClr val="tx1"/>
                          </a:solidFill>
                          <a:effectLst/>
                          <a:latin typeface="Arial" charset="0"/>
                          <a:cs typeface="Arial" charset="0"/>
                        </a:rPr>
                        <a:t>Évangile</a:t>
                      </a:r>
                      <a:r>
                        <a:rPr kumimoji="0" lang="en-CA" sz="43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صَلُّوا مِنْ أَجْلِ الْإِنْجِيلِ الْمُقَدَّسِ.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230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705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Arial" charset="0"/>
                        </a:rPr>
                        <a:t>Kurie~ </a:t>
                      </a:r>
                      <a:r>
                        <a:rPr kumimoji="0" lang="en-US" sz="4300" b="0" i="0" u="none" strike="noStrike" cap="none" normalizeH="0" baseline="0" dirty="0" err="1">
                          <a:ln>
                            <a:noFill/>
                          </a:ln>
                          <a:solidFill>
                            <a:schemeClr val="tx1"/>
                          </a:solidFill>
                          <a:effectLst/>
                          <a:latin typeface="Coptic1" pitchFamily="2" charset="0"/>
                          <a:cs typeface="Arial" charset="0"/>
                        </a:rPr>
                        <a:t>e~le</a:t>
                      </a:r>
                      <a:r>
                        <a:rPr kumimoji="0" lang="en-US" sz="4300" b="0" i="0" u="none" strike="noStrike" cap="none" normalizeH="0" baseline="0" dirty="0">
                          <a:ln>
                            <a:noFill/>
                          </a:ln>
                          <a:solidFill>
                            <a:schemeClr val="tx1"/>
                          </a:solidFill>
                          <a:effectLst/>
                          <a:latin typeface="Coptic1" pitchFamily="2" charset="0"/>
                          <a:cs typeface="Arial" charset="0"/>
                        </a:rPr>
                        <a:t>/~con.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Pitié Seigneur.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Coptic1" pitchFamily="2" charset="0"/>
                          <a:cs typeface="Arial" charset="0"/>
                        </a:rPr>
                        <a:t>يَا رَبُّ ارْحَمْ. </a:t>
                      </a:r>
                      <a:endParaRPr kumimoji="0" lang="en-US" sz="4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09947236"/>
      </p:ext>
    </p:extLst>
  </p:cSld>
  <p:clrMapOvr>
    <a:masterClrMapping/>
  </p:clrMapOvr>
  <p:transition/>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56C0A-465C-7D4E-AC24-EF7038A91786}"/>
            </a:ext>
          </a:extLst>
        </p:cNvPr>
        <p:cNvGrpSpPr/>
        <p:nvPr/>
      </p:nvGrpSpPr>
      <p:grpSpPr>
        <a:xfrm>
          <a:off x="0" y="0"/>
          <a:ext cx="0" cy="0"/>
          <a:chOff x="0" y="0"/>
          <a:chExt cx="0" cy="0"/>
        </a:xfrm>
      </p:grpSpPr>
      <p:graphicFrame>
        <p:nvGraphicFramePr>
          <p:cNvPr id="12560386" name="Group 2">
            <a:extLst>
              <a:ext uri="{FF2B5EF4-FFF2-40B4-BE49-F238E27FC236}">
                <a16:creationId xmlns:a16="http://schemas.microsoft.com/office/drawing/2014/main" id="{C90838BF-D2AD-637B-6A5D-1AEAF5643762}"/>
              </a:ext>
            </a:extLst>
          </p:cNvPr>
          <p:cNvGraphicFramePr>
            <a:graphicFrameLocks noGrp="1"/>
          </p:cNvGraphicFramePr>
          <p:nvPr/>
        </p:nvGraphicFramePr>
        <p:xfrm>
          <a:off x="1" y="228600"/>
          <a:ext cx="12191999" cy="6461760"/>
        </p:xfrm>
        <a:graphic>
          <a:graphicData uri="http://schemas.openxmlformats.org/drawingml/2006/table">
            <a:tbl>
              <a:tblPr/>
              <a:tblGrid>
                <a:gridCol w="4245583">
                  <a:extLst>
                    <a:ext uri="{9D8B030D-6E8A-4147-A177-3AD203B41FA5}">
                      <a16:colId xmlns:a16="http://schemas.microsoft.com/office/drawing/2014/main" val="20000"/>
                    </a:ext>
                  </a:extLst>
                </a:gridCol>
                <a:gridCol w="4262877">
                  <a:extLst>
                    <a:ext uri="{9D8B030D-6E8A-4147-A177-3AD203B41FA5}">
                      <a16:colId xmlns:a16="http://schemas.microsoft.com/office/drawing/2014/main" val="20001"/>
                    </a:ext>
                  </a:extLst>
                </a:gridCol>
                <a:gridCol w="3683539">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9029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A~riv~meui</a:t>
                      </a:r>
                      <a:r>
                        <a:rPr kumimoji="0" lang="en-US" sz="3700" b="0" i="0" u="none" strike="noStrike" cap="none" normalizeH="0" baseline="0" dirty="0">
                          <a:ln>
                            <a:noFill/>
                          </a:ln>
                          <a:solidFill>
                            <a:schemeClr val="tx1"/>
                          </a:solidFill>
                          <a:effectLst/>
                          <a:latin typeface="Coptic1" pitchFamily="2" charset="0"/>
                          <a:cs typeface="Arial" charset="0"/>
                        </a:rPr>
                        <a:t>~ de on </a:t>
                      </a:r>
                      <a:r>
                        <a:rPr kumimoji="0" lang="en-US" sz="3700" b="0" i="0" u="none" strike="noStrike" cap="none" normalizeH="0" baseline="0" dirty="0" err="1">
                          <a:ln>
                            <a:noFill/>
                          </a:ln>
                          <a:solidFill>
                            <a:schemeClr val="tx1"/>
                          </a:solidFill>
                          <a:effectLst/>
                          <a:latin typeface="Coptic1" pitchFamily="2" charset="0"/>
                          <a:cs typeface="Arial" charset="0"/>
                        </a:rPr>
                        <a:t>penN</a:t>
                      </a:r>
                      <a:r>
                        <a:rPr kumimoji="0" lang="en-US" sz="3700" b="0" i="0" u="none" strike="noStrike" cap="none" normalizeH="0" baseline="0" dirty="0">
                          <a:ln>
                            <a:noFill/>
                          </a:ln>
                          <a:solidFill>
                            <a:schemeClr val="tx1"/>
                          </a:solidFill>
                          <a:effectLst/>
                          <a:latin typeface="Coptic1" pitchFamily="2" charset="0"/>
                          <a:cs typeface="Arial" charset="0"/>
                        </a:rPr>
                        <a:t>/b </a:t>
                      </a:r>
                      <a:r>
                        <a:rPr kumimoji="0" lang="en-US" sz="3700" b="0" i="0" u="none" strike="noStrike" cap="none" normalizeH="0" baseline="0" dirty="0" err="1">
                          <a:ln>
                            <a:noFill/>
                          </a:ln>
                          <a:solidFill>
                            <a:schemeClr val="tx1"/>
                          </a:solidFill>
                          <a:effectLst/>
                          <a:latin typeface="Coptic1" pitchFamily="2" charset="0"/>
                          <a:cs typeface="Arial" charset="0"/>
                        </a:rPr>
                        <a:t>n~ouon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niben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e~tauhonhen</a:t>
                      </a:r>
                      <a:r>
                        <a:rPr kumimoji="0" lang="en-US" sz="3700" b="0" i="0" u="none" strike="noStrike" cap="none" normalizeH="0" baseline="0" dirty="0">
                          <a:ln>
                            <a:noFill/>
                          </a:ln>
                          <a:solidFill>
                            <a:schemeClr val="tx1"/>
                          </a:solidFill>
                          <a:effectLst/>
                          <a:latin typeface="Coptic1" pitchFamily="2" charset="0"/>
                          <a:cs typeface="Arial" charset="0"/>
                        </a:rPr>
                        <a:t> nan </a:t>
                      </a:r>
                      <a:r>
                        <a:rPr kumimoji="0" lang="en-US" sz="3700" b="0" i="0" u="none" strike="noStrike" cap="none" normalizeH="0" baseline="0" dirty="0" err="1">
                          <a:ln>
                            <a:noFill/>
                          </a:ln>
                          <a:solidFill>
                            <a:schemeClr val="tx1"/>
                          </a:solidFill>
                          <a:effectLst/>
                          <a:latin typeface="Coptic1" pitchFamily="2" charset="0"/>
                          <a:cs typeface="Arial" charset="0"/>
                        </a:rPr>
                        <a:t>e~erpoumeui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nen</a:t>
                      </a:r>
                      <a:r>
                        <a:rPr kumimoji="0" lang="en-US" sz="3700" b="0" i="0" u="none" strike="noStrike" cap="none" normalizeH="0" baseline="0" dirty="0">
                          <a:ln>
                            <a:noFill/>
                          </a:ln>
                          <a:solidFill>
                            <a:schemeClr val="tx1"/>
                          </a:solidFill>
                          <a:effectLst/>
                          <a:latin typeface="Coptic1" pitchFamily="2" charset="0"/>
                          <a:cs typeface="Arial" charset="0"/>
                        </a:rPr>
                        <a:t>]ho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nentwbh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e~teni~ri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m~mwou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e~p~swi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harok</a:t>
                      </a:r>
                      <a:r>
                        <a:rPr kumimoji="0" lang="en-US" sz="3700" b="0" i="0" u="none" strike="noStrike" cap="none" normalizeH="0" baseline="0" dirty="0">
                          <a:ln>
                            <a:noFill/>
                          </a:ln>
                          <a:solidFill>
                            <a:schemeClr val="tx1"/>
                          </a:solidFill>
                          <a:effectLst/>
                          <a:latin typeface="Coptic1" pitchFamily="2" charset="0"/>
                          <a:cs typeface="Arial" charset="0"/>
                        </a:rPr>
                        <a:t> p~{</a:t>
                      </a:r>
                      <a:r>
                        <a:rPr kumimoji="0" lang="en-US" sz="3700" b="0" i="0" u="none" strike="noStrike" cap="none" normalizeH="0" baseline="0" dirty="0" err="1">
                          <a:ln>
                            <a:noFill/>
                          </a:ln>
                          <a:solidFill>
                            <a:schemeClr val="tx1"/>
                          </a:solidFill>
                          <a:effectLst/>
                          <a:latin typeface="Coptic1" pitchFamily="2" charset="0"/>
                          <a:cs typeface="Arial" charset="0"/>
                        </a:rPr>
                        <a:t>oic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penNou</a:t>
                      </a:r>
                      <a:r>
                        <a:rPr kumimoji="0" lang="en-US" sz="37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500" b="0" i="0" u="none" strike="noStrike" cap="none" normalizeH="0" baseline="0" dirty="0">
                          <a:ln>
                            <a:noFill/>
                          </a:ln>
                          <a:solidFill>
                            <a:schemeClr val="tx1"/>
                          </a:solidFill>
                          <a:effectLst/>
                          <a:latin typeface="Arial" charset="0"/>
                          <a:cs typeface="Arial" charset="0"/>
                        </a:rPr>
                        <a:t>Souviens-Toi encore, ô notre Maître, de tous ceux qui nous ont demandé de nous souvenir d’eux dans les prières et les supplications que nous T’adressons, Seigneur notre Dieu.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300" b="0" i="0" u="none" strike="noStrike" cap="none" normalizeH="0" baseline="0" dirty="0" err="1">
                          <a:ln>
                            <a:noFill/>
                          </a:ln>
                          <a:solidFill>
                            <a:schemeClr val="tx1"/>
                          </a:solidFill>
                          <a:effectLst/>
                          <a:latin typeface="Arial" charset="0"/>
                          <a:cs typeface="Arial" charset="0"/>
                        </a:rPr>
                        <a:t>ٱذْكُرْ</a:t>
                      </a:r>
                      <a:r>
                        <a:rPr kumimoji="0" lang="ar-SA" altLang="zh-CN" sz="4300" b="0" i="0" u="none" strike="noStrike" cap="none" normalizeH="0" baseline="0" dirty="0">
                          <a:ln>
                            <a:noFill/>
                          </a:ln>
                          <a:solidFill>
                            <a:schemeClr val="tx1"/>
                          </a:solidFill>
                          <a:effectLst/>
                          <a:latin typeface="Arial" charset="0"/>
                          <a:cs typeface="Arial" charset="0"/>
                        </a:rPr>
                        <a:t> أَيْضاً يَا سَيِّدَنَا كُلَّ الَّذِينَ أَوْصُونَا أَنْ نَذْكُرَهُمْ فِي تَضَرُّعَاتِنَا وَطَلَبَاتِنَا الَّتِي نَرْفَعُهَا إِلَيْكَ يَا الرَّبُّ إِلَهَنَا.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82076375"/>
      </p:ext>
    </p:extLst>
  </p:cSld>
  <p:clrMapOvr>
    <a:masterClrMapping/>
  </p:clrMapOvr>
  <p:transition/>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39438-8DBA-CBB9-FFB9-8355855C7242}"/>
            </a:ext>
          </a:extLst>
        </p:cNvPr>
        <p:cNvGrpSpPr/>
        <p:nvPr/>
      </p:nvGrpSpPr>
      <p:grpSpPr>
        <a:xfrm>
          <a:off x="0" y="0"/>
          <a:ext cx="0" cy="0"/>
          <a:chOff x="0" y="0"/>
          <a:chExt cx="0" cy="0"/>
        </a:xfrm>
      </p:grpSpPr>
      <p:graphicFrame>
        <p:nvGraphicFramePr>
          <p:cNvPr id="12561429" name="Group 21">
            <a:extLst>
              <a:ext uri="{FF2B5EF4-FFF2-40B4-BE49-F238E27FC236}">
                <a16:creationId xmlns:a16="http://schemas.microsoft.com/office/drawing/2014/main" id="{A8AD941D-E266-3252-6331-F43D97DBA73E}"/>
              </a:ext>
            </a:extLst>
          </p:cNvPr>
          <p:cNvGraphicFramePr>
            <a:graphicFrameLocks noGrp="1"/>
          </p:cNvGraphicFramePr>
          <p:nvPr/>
        </p:nvGraphicFramePr>
        <p:xfrm>
          <a:off x="0" y="0"/>
          <a:ext cx="12191999" cy="6289040"/>
        </p:xfrm>
        <a:graphic>
          <a:graphicData uri="http://schemas.openxmlformats.org/drawingml/2006/table">
            <a:tbl>
              <a:tblPr/>
              <a:tblGrid>
                <a:gridCol w="4349345">
                  <a:extLst>
                    <a:ext uri="{9D8B030D-6E8A-4147-A177-3AD203B41FA5}">
                      <a16:colId xmlns:a16="http://schemas.microsoft.com/office/drawing/2014/main" val="20000"/>
                    </a:ext>
                  </a:extLst>
                </a:gridCol>
                <a:gridCol w="4219641">
                  <a:extLst>
                    <a:ext uri="{9D8B030D-6E8A-4147-A177-3AD203B41FA5}">
                      <a16:colId xmlns:a16="http://schemas.microsoft.com/office/drawing/2014/main" val="20001"/>
                    </a:ext>
                  </a:extLst>
                </a:gridCol>
                <a:gridCol w="3623013">
                  <a:extLst>
                    <a:ext uri="{9D8B030D-6E8A-4147-A177-3AD203B41FA5}">
                      <a16:colId xmlns:a16="http://schemas.microsoft.com/office/drawing/2014/main" val="20002"/>
                    </a:ext>
                  </a:extLst>
                </a:gridCol>
              </a:tblGrid>
              <a:tr h="62890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dirty="0">
                          <a:ln>
                            <a:noFill/>
                          </a:ln>
                          <a:solidFill>
                            <a:schemeClr val="tx1"/>
                          </a:solidFill>
                          <a:effectLst/>
                          <a:latin typeface="Coptic1" pitchFamily="2" charset="0"/>
                          <a:cs typeface="Arial" charset="0"/>
                        </a:rPr>
                        <a:t>N/</a:t>
                      </a:r>
                      <a:r>
                        <a:rPr kumimoji="0" lang="en-US" sz="3300" b="0" i="0" u="none" strike="noStrike" cap="none" normalizeH="0" baseline="0" dirty="0" err="1">
                          <a:ln>
                            <a:noFill/>
                          </a:ln>
                          <a:solidFill>
                            <a:schemeClr val="tx1"/>
                          </a:solidFill>
                          <a:effectLst/>
                          <a:latin typeface="Coptic1" pitchFamily="2" charset="0"/>
                          <a:cs typeface="Arial" charset="0"/>
                        </a:rPr>
                        <a:t>e~tauersorp</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n~enkot</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mam~ton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nwou</a:t>
                      </a:r>
                      <a:r>
                        <a:rPr kumimoji="0" lang="en-US" sz="3300" b="0" i="0" u="none" strike="noStrike" cap="none" normalizeH="0" baseline="0" dirty="0">
                          <a:ln>
                            <a:noFill/>
                          </a:ln>
                          <a:solidFill>
                            <a:schemeClr val="tx1"/>
                          </a:solidFill>
                          <a:effectLst/>
                          <a:latin typeface="Coptic1" pitchFamily="2" charset="0"/>
                          <a:cs typeface="Arial" charset="0"/>
                        </a:rPr>
                        <a:t> : n/</a:t>
                      </a:r>
                      <a:r>
                        <a:rPr kumimoji="0" lang="en-US" sz="3300" b="0" i="0" u="none" strike="noStrike" cap="none" normalizeH="0" baseline="0" dirty="0" err="1">
                          <a:ln>
                            <a:noFill/>
                          </a:ln>
                          <a:solidFill>
                            <a:schemeClr val="tx1"/>
                          </a:solidFill>
                          <a:effectLst/>
                          <a:latin typeface="Coptic1" pitchFamily="2" charset="0"/>
                          <a:cs typeface="Arial" charset="0"/>
                        </a:rPr>
                        <a:t>etswni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matal</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wou</a:t>
                      </a:r>
                      <a:r>
                        <a:rPr kumimoji="0" lang="en-US" sz="33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dirty="0">
                          <a:ln>
                            <a:noFill/>
                          </a:ln>
                          <a:solidFill>
                            <a:schemeClr val="tx1"/>
                          </a:solidFill>
                          <a:effectLst/>
                          <a:latin typeface="Coptic1" pitchFamily="2" charset="0"/>
                          <a:cs typeface="Arial" charset="0"/>
                        </a:rPr>
                        <a:t>Je </a:t>
                      </a:r>
                      <a:r>
                        <a:rPr kumimoji="0" lang="en-US" sz="3300" b="0" i="0" u="none" strike="noStrike" cap="none" normalizeH="0" baseline="0" dirty="0" err="1">
                          <a:ln>
                            <a:noFill/>
                          </a:ln>
                          <a:solidFill>
                            <a:schemeClr val="tx1"/>
                          </a:solidFill>
                          <a:effectLst/>
                          <a:latin typeface="Coptic1" pitchFamily="2" charset="0"/>
                          <a:cs typeface="Arial" charset="0"/>
                        </a:rPr>
                        <a:t>N~yok</a:t>
                      </a:r>
                      <a:r>
                        <a:rPr kumimoji="0" lang="en-US" sz="3300" b="0" i="0" u="none" strike="noStrike" cap="none" normalizeH="0" baseline="0" dirty="0">
                          <a:ln>
                            <a:noFill/>
                          </a:ln>
                          <a:solidFill>
                            <a:schemeClr val="tx1"/>
                          </a:solidFill>
                          <a:effectLst/>
                          <a:latin typeface="Coptic1" pitchFamily="2" charset="0"/>
                          <a:cs typeface="Arial" charset="0"/>
                        </a:rPr>
                        <a:t> gar pe </a:t>
                      </a:r>
                      <a:r>
                        <a:rPr kumimoji="0" lang="en-US" sz="3300" b="0" i="0" u="none" strike="noStrike" cap="none" normalizeH="0" baseline="0" dirty="0" err="1">
                          <a:ln>
                            <a:noFill/>
                          </a:ln>
                          <a:solidFill>
                            <a:schemeClr val="tx1"/>
                          </a:solidFill>
                          <a:effectLst/>
                          <a:latin typeface="Coptic1" pitchFamily="2" charset="0"/>
                          <a:cs typeface="Arial" charset="0"/>
                        </a:rPr>
                        <a:t>penwnq</a:t>
                      </a:r>
                      <a:r>
                        <a:rPr kumimoji="0" lang="en-US" sz="3300" b="0" i="0" u="none" strike="noStrike" cap="none" normalizeH="0" baseline="0" dirty="0">
                          <a:ln>
                            <a:noFill/>
                          </a:ln>
                          <a:solidFill>
                            <a:schemeClr val="tx1"/>
                          </a:solidFill>
                          <a:effectLst/>
                          <a:latin typeface="Coptic1" pitchFamily="2" charset="0"/>
                          <a:cs typeface="Arial" charset="0"/>
                        </a:rPr>
                        <a:t> t/</a:t>
                      </a:r>
                      <a:r>
                        <a:rPr kumimoji="0" lang="en-US" sz="3300" b="0" i="0" u="none" strike="noStrike" cap="none" normalizeH="0" baseline="0" dirty="0" err="1">
                          <a:ln>
                            <a:noFill/>
                          </a:ln>
                          <a:solidFill>
                            <a:schemeClr val="tx1"/>
                          </a:solidFill>
                          <a:effectLst/>
                          <a:latin typeface="Coptic1" pitchFamily="2" charset="0"/>
                          <a:cs typeface="Arial" charset="0"/>
                        </a:rPr>
                        <a:t>rou</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penoujai</a:t>
                      </a:r>
                      <a:r>
                        <a:rPr kumimoji="0" lang="en-US" sz="3300" b="0" i="0" u="none" strike="noStrike" cap="none" normalizeH="0" baseline="0" dirty="0">
                          <a:ln>
                            <a:noFill/>
                          </a:ln>
                          <a:solidFill>
                            <a:schemeClr val="tx1"/>
                          </a:solidFill>
                          <a:effectLst/>
                          <a:latin typeface="Coptic1" pitchFamily="2" charset="0"/>
                          <a:cs typeface="Arial" charset="0"/>
                        </a:rPr>
                        <a:t> t/</a:t>
                      </a:r>
                      <a:r>
                        <a:rPr kumimoji="0" lang="en-US" sz="3300" b="0" i="0" u="none" strike="noStrike" cap="none" normalizeH="0" baseline="0" dirty="0" err="1">
                          <a:ln>
                            <a:noFill/>
                          </a:ln>
                          <a:solidFill>
                            <a:schemeClr val="tx1"/>
                          </a:solidFill>
                          <a:effectLst/>
                          <a:latin typeface="Coptic1" pitchFamily="2" charset="0"/>
                          <a:cs typeface="Arial" charset="0"/>
                        </a:rPr>
                        <a:t>rou</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tenhelpic</a:t>
                      </a:r>
                      <a:r>
                        <a:rPr kumimoji="0" lang="en-US" sz="3300" b="0" i="0" u="none" strike="noStrike" cap="none" normalizeH="0" baseline="0" dirty="0">
                          <a:ln>
                            <a:noFill/>
                          </a:ln>
                          <a:solidFill>
                            <a:schemeClr val="tx1"/>
                          </a:solidFill>
                          <a:effectLst/>
                          <a:latin typeface="Coptic1" pitchFamily="2" charset="0"/>
                          <a:cs typeface="Arial" charset="0"/>
                        </a:rPr>
                        <a:t> t/</a:t>
                      </a:r>
                      <a:r>
                        <a:rPr kumimoji="0" lang="en-US" sz="3300" b="0" i="0" u="none" strike="noStrike" cap="none" normalizeH="0" baseline="0" dirty="0" err="1">
                          <a:ln>
                            <a:noFill/>
                          </a:ln>
                          <a:solidFill>
                            <a:schemeClr val="tx1"/>
                          </a:solidFill>
                          <a:effectLst/>
                          <a:latin typeface="Coptic1" pitchFamily="2" charset="0"/>
                          <a:cs typeface="Arial" charset="0"/>
                        </a:rPr>
                        <a:t>rou</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pental</a:t>
                      </a:r>
                      <a:r>
                        <a:rPr kumimoji="0" lang="en-US" sz="3300" b="0" i="0" u="none" strike="noStrike" cap="none" normalizeH="0" baseline="0" dirty="0">
                          <a:ln>
                            <a:noFill/>
                          </a:ln>
                          <a:solidFill>
                            <a:schemeClr val="tx1"/>
                          </a:solidFill>
                          <a:effectLst/>
                          <a:latin typeface="Coptic1" pitchFamily="2" charset="0"/>
                          <a:cs typeface="Arial" charset="0"/>
                        </a:rPr>
                        <a:t>[o t/</a:t>
                      </a:r>
                      <a:r>
                        <a:rPr kumimoji="0" lang="en-US" sz="3300" b="0" i="0" u="none" strike="noStrike" cap="none" normalizeH="0" baseline="0" dirty="0" err="1">
                          <a:ln>
                            <a:noFill/>
                          </a:ln>
                          <a:solidFill>
                            <a:schemeClr val="tx1"/>
                          </a:solidFill>
                          <a:effectLst/>
                          <a:latin typeface="Coptic1" pitchFamily="2" charset="0"/>
                          <a:cs typeface="Arial" charset="0"/>
                        </a:rPr>
                        <a:t>rou</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tenA~nactacic</a:t>
                      </a:r>
                      <a:r>
                        <a:rPr kumimoji="0" lang="en-US" sz="3300" b="0" i="0" u="none" strike="noStrike" cap="none" normalizeH="0" baseline="0" dirty="0">
                          <a:ln>
                            <a:noFill/>
                          </a:ln>
                          <a:solidFill>
                            <a:schemeClr val="tx1"/>
                          </a:solidFill>
                          <a:effectLst/>
                          <a:latin typeface="Coptic1" pitchFamily="2" charset="0"/>
                          <a:cs typeface="Arial" charset="0"/>
                        </a:rPr>
                        <a:t> t/ren.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300" b="0" i="0" u="none" strike="noStrike" cap="none" normalizeH="0" baseline="0" dirty="0">
                          <a:ln>
                            <a:noFill/>
                          </a:ln>
                          <a:solidFill>
                            <a:schemeClr val="tx1"/>
                          </a:solidFill>
                          <a:effectLst/>
                          <a:latin typeface="Arial" charset="0"/>
                          <a:cs typeface="Arial" charset="0"/>
                        </a:rPr>
                        <a:t>Ceux qui nous ont précédés et se sont endormis, donne-leur le repos, les malades guéris les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300" b="0" i="0" u="none" strike="noStrike" cap="none" normalizeH="0" baseline="0" dirty="0">
                          <a:ln>
                            <a:noFill/>
                          </a:ln>
                          <a:solidFill>
                            <a:schemeClr val="tx1"/>
                          </a:solidFill>
                          <a:effectLst/>
                          <a:latin typeface="Arial" charset="0"/>
                          <a:cs typeface="Arial" charset="0"/>
                        </a:rPr>
                        <a:t>Car Tu es notre vie à tous, notre salut à tous, notre espérance à tous, notre guérison à tous et notre Résurrection à tous. </a:t>
                      </a:r>
                      <a:endParaRPr kumimoji="0" lang="en-US" sz="3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300" b="0" i="0" u="none" strike="noStrike" cap="none" normalizeH="0" baseline="0" dirty="0" err="1">
                          <a:ln>
                            <a:noFill/>
                          </a:ln>
                          <a:solidFill>
                            <a:schemeClr val="tx1"/>
                          </a:solidFill>
                          <a:effectLst/>
                          <a:latin typeface="Arial" charset="0"/>
                          <a:cs typeface="Arial" charset="0"/>
                        </a:rPr>
                        <a:t>ٱلَّذِينَ</a:t>
                      </a:r>
                      <a:r>
                        <a:rPr kumimoji="0" lang="ar-SA" altLang="zh-CN" sz="4300" b="0" i="0" u="none" strike="noStrike" cap="none" normalizeH="0" baseline="0" dirty="0">
                          <a:ln>
                            <a:noFill/>
                          </a:ln>
                          <a:solidFill>
                            <a:schemeClr val="tx1"/>
                          </a:solidFill>
                          <a:effectLst/>
                          <a:latin typeface="Arial" charset="0"/>
                          <a:cs typeface="Arial" charset="0"/>
                        </a:rPr>
                        <a:t> سَبَقُوا فَرَقَدُوا نِيحْهُمْ، </a:t>
                      </a:r>
                      <a:r>
                        <a:rPr kumimoji="0" lang="ar-SA" altLang="zh-CN" sz="4300" b="0" i="0" u="none" strike="noStrike" cap="none" normalizeH="0" baseline="0" dirty="0" err="1">
                          <a:ln>
                            <a:noFill/>
                          </a:ln>
                          <a:solidFill>
                            <a:schemeClr val="tx1"/>
                          </a:solidFill>
                          <a:effectLst/>
                          <a:latin typeface="Arial" charset="0"/>
                          <a:cs typeface="Arial" charset="0"/>
                        </a:rPr>
                        <a:t>ٱلْمَرْضَى</a:t>
                      </a:r>
                      <a:r>
                        <a:rPr kumimoji="0" lang="ar-SA" altLang="zh-CN" sz="4300" b="0" i="0" u="none" strike="noStrike" cap="none" normalizeH="0" baseline="0" dirty="0">
                          <a:ln>
                            <a:noFill/>
                          </a:ln>
                          <a:solidFill>
                            <a:schemeClr val="tx1"/>
                          </a:solidFill>
                          <a:effectLst/>
                          <a:latin typeface="Arial" charset="0"/>
                          <a:cs typeface="Arial" charset="0"/>
                        </a:rPr>
                        <a:t> </a:t>
                      </a:r>
                      <a:r>
                        <a:rPr kumimoji="0" lang="ar-SA" altLang="zh-CN" sz="4300" b="0" i="0" u="none" strike="noStrike" cap="none" normalizeH="0" baseline="0" dirty="0" err="1">
                          <a:ln>
                            <a:noFill/>
                          </a:ln>
                          <a:solidFill>
                            <a:schemeClr val="tx1"/>
                          </a:solidFill>
                          <a:effectLst/>
                          <a:latin typeface="Arial" charset="0"/>
                          <a:cs typeface="Arial" charset="0"/>
                        </a:rPr>
                        <a:t>ٱشْفِهِمْ</a:t>
                      </a:r>
                      <a:r>
                        <a:rPr kumimoji="0" lang="ar-SA" altLang="zh-CN" sz="4300" b="0" i="0" u="none" strike="noStrike" cap="none" normalizeH="0" baseline="0" dirty="0">
                          <a:ln>
                            <a:noFill/>
                          </a:ln>
                          <a:solidFill>
                            <a:schemeClr val="tx1"/>
                          </a:solidFill>
                          <a:effectLst/>
                          <a:latin typeface="Arial" charset="0"/>
                          <a:cs typeface="Arial" charset="0"/>
                        </a:rPr>
                        <a:t>. </a:t>
                      </a:r>
                      <a:endParaRPr kumimoji="0" lang="fr-FR" altLang="zh-CN"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لِأَنَّكَ أَنْتَ هُوَ حَيَاتُنَا كُلَّنَا، وَخَلَاصُنَا كُلَّنَا، وَرَجَاءُنَا كُلَّنَا، وَشِفَاءُنَا كُلَّنَا، وَقِيَامَتُنَا كُلَّنَا.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ext Box 77">
            <a:hlinkClick r:id="rId2" action="ppaction://hlinksldjump"/>
            <a:extLst>
              <a:ext uri="{FF2B5EF4-FFF2-40B4-BE49-F238E27FC236}">
                <a16:creationId xmlns:a16="http://schemas.microsoft.com/office/drawing/2014/main" id="{BAC7930F-FE74-900C-F79E-18CC356327EC}"/>
              </a:ext>
            </a:extLst>
          </p:cNvPr>
          <p:cNvSpPr txBox="1">
            <a:spLocks noChangeArrowheads="1"/>
          </p:cNvSpPr>
          <p:nvPr/>
        </p:nvSpPr>
        <p:spPr bwMode="auto">
          <a:xfrm>
            <a:off x="9986349" y="6084380"/>
            <a:ext cx="2158324" cy="704931"/>
          </a:xfrm>
          <a:prstGeom prst="rect">
            <a:avLst/>
          </a:prstGeom>
          <a:solidFill>
            <a:srgbClr val="800000"/>
          </a:solidFill>
          <a:ln w="57150" cmpd="thickThin">
            <a:solidFill>
              <a:schemeClr val="tx1"/>
            </a:solidFill>
            <a:miter lim="800000"/>
            <a:headEnd/>
            <a:tailEnd/>
          </a:ln>
        </p:spPr>
        <p:txBody>
          <a:bodyPr wrap="square" lIns="24000" tIns="24000" rIns="24000" bIns="24000" anchor="ctr">
            <a:spAutoFit/>
          </a:bodyPr>
          <a:lstStyle/>
          <a:p>
            <a:pPr algn="ctr" defTabSz="1219170" fontAlgn="base">
              <a:spcBef>
                <a:spcPct val="0"/>
              </a:spcBef>
              <a:spcAft>
                <a:spcPct val="0"/>
              </a:spcAft>
              <a:defRPr/>
            </a:pPr>
            <a:r>
              <a:rPr lang="fr-FR" sz="2133" dirty="0">
                <a:solidFill>
                  <a:srgbClr val="FFFFFF"/>
                </a:solidFill>
                <a:latin typeface="Arial" charset="0"/>
                <a:cs typeface="Arial" charset="0"/>
              </a:rPr>
              <a:t>Psaume Copte</a:t>
            </a:r>
            <a:endParaRPr lang="en-CA" sz="2133" dirty="0">
              <a:solidFill>
                <a:srgbClr val="FFFFFF"/>
              </a:solidFill>
              <a:latin typeface="Arial" charset="0"/>
              <a:cs typeface="Arial" charset="0"/>
            </a:endParaRPr>
          </a:p>
          <a:p>
            <a:pPr algn="ctr" defTabSz="1219170" rtl="1" fontAlgn="base">
              <a:spcBef>
                <a:spcPct val="0"/>
              </a:spcBef>
              <a:spcAft>
                <a:spcPct val="0"/>
              </a:spcAft>
              <a:defRPr/>
            </a:pPr>
            <a:r>
              <a:rPr lang="ar-EG" sz="2133" dirty="0">
                <a:solidFill>
                  <a:srgbClr val="FFFFFF"/>
                </a:solidFill>
                <a:latin typeface="Arial" charset="0"/>
                <a:cs typeface="Arial" charset="0"/>
              </a:rPr>
              <a:t>المزمور قبطي</a:t>
            </a:r>
            <a:endParaRPr lang="en-CA" sz="2133" dirty="0">
              <a:solidFill>
                <a:srgbClr val="FFFFFF"/>
              </a:solidFill>
              <a:latin typeface="Arial" charset="0"/>
              <a:cs typeface="Arial" charset="0"/>
            </a:endParaRPr>
          </a:p>
        </p:txBody>
      </p:sp>
    </p:spTree>
    <p:extLst>
      <p:ext uri="{BB962C8B-B14F-4D97-AF65-F5344CB8AC3E}">
        <p14:creationId xmlns:p14="http://schemas.microsoft.com/office/powerpoint/2010/main" val="1774981453"/>
      </p:ext>
    </p:extLst>
  </p:cSld>
  <p:clrMapOvr>
    <a:masterClrMapping/>
  </p:clrMapOvr>
  <p:transition/>
</p:sld>
</file>

<file path=ppt/slides/slide56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FB0AB16-E409-1ECB-DDB9-5525C4C3BD35}"/>
            </a:ext>
          </a:extLst>
        </p:cNvPr>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130FB3B8-92EE-4A6A-33F3-4110343B9295}"/>
              </a:ext>
            </a:extLst>
          </p:cNvPr>
          <p:cNvGraphicFramePr>
            <a:graphicFrameLocks noGrp="1"/>
          </p:cNvGraphicFramePr>
          <p:nvPr>
            <p:extLst>
              <p:ext uri="{D42A27DB-BD31-4B8C-83A1-F6EECF244321}">
                <p14:modId xmlns:p14="http://schemas.microsoft.com/office/powerpoint/2010/main" val="1293684541"/>
              </p:ext>
            </p:extLst>
          </p:nvPr>
        </p:nvGraphicFramePr>
        <p:xfrm>
          <a:off x="516000" y="333313"/>
          <a:ext cx="11168467" cy="6179902"/>
        </p:xfrm>
        <a:graphic>
          <a:graphicData uri="http://schemas.openxmlformats.org/drawingml/2006/table">
            <a:tbl>
              <a:tblPr firstRow="1" bandRow="1">
                <a:tableStyleId>{5940675A-B579-460E-94D1-54222C63F5DA}</a:tableStyleId>
              </a:tblPr>
              <a:tblGrid>
                <a:gridCol w="5442348">
                  <a:extLst>
                    <a:ext uri="{9D8B030D-6E8A-4147-A177-3AD203B41FA5}">
                      <a16:colId xmlns:a16="http://schemas.microsoft.com/office/drawing/2014/main" val="3393290486"/>
                    </a:ext>
                  </a:extLst>
                </a:gridCol>
                <a:gridCol w="216747">
                  <a:extLst>
                    <a:ext uri="{9D8B030D-6E8A-4147-A177-3AD203B41FA5}">
                      <a16:colId xmlns:a16="http://schemas.microsoft.com/office/drawing/2014/main" val="3795419734"/>
                    </a:ext>
                  </a:extLst>
                </a:gridCol>
                <a:gridCol w="5509372">
                  <a:extLst>
                    <a:ext uri="{9D8B030D-6E8A-4147-A177-3AD203B41FA5}">
                      <a16:colId xmlns:a16="http://schemas.microsoft.com/office/drawing/2014/main" val="1442220978"/>
                    </a:ext>
                  </a:extLst>
                </a:gridCol>
              </a:tblGrid>
              <a:tr h="2194415">
                <a:tc gridSpan="3">
                  <a:txBody>
                    <a:bodyPr/>
                    <a:lstStyle/>
                    <a:p>
                      <a:pPr marL="0" marR="0" lvl="0" indent="0" algn="ctr"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4000" b="1" i="0" u="none" strike="noStrike" kern="1200" cap="none" spc="0" normalizeH="0" baseline="0" noProof="0" dirty="0" err="1">
                          <a:ln>
                            <a:noFill/>
                          </a:ln>
                          <a:solidFill>
                            <a:srgbClr val="FF9900"/>
                          </a:solidFill>
                          <a:effectLst/>
                          <a:uLnTx/>
                          <a:uFillTx/>
                          <a:latin typeface="Avva_Marcos" panose="04020500000000000000" pitchFamily="82" charset="0"/>
                          <a:ea typeface="+mn-ea"/>
                          <a:cs typeface="+mn-cs"/>
                        </a:rPr>
                        <a:t>Y</a:t>
                      </a:r>
                      <a:r>
                        <a:rPr kumimoji="0" lang="fr-FR" sz="4000" b="1" i="0" u="none" strike="noStrike" kern="1200" cap="none" spc="0" normalizeH="0" baseline="0" noProof="0" dirty="0" err="1">
                          <a:ln>
                            <a:noFill/>
                          </a:ln>
                          <a:solidFill>
                            <a:srgbClr val="FF9900"/>
                          </a:solidFill>
                          <a:effectLst/>
                          <a:uLnTx/>
                          <a:uFillTx/>
                          <a:latin typeface="CS New Athanasius" panose="020B0500000000000000" pitchFamily="34" charset="0"/>
                          <a:ea typeface="+mn-ea"/>
                          <a:cs typeface="+mn-cs"/>
                        </a:rPr>
                        <a:t>almoc</a:t>
                      </a:r>
                      <a:r>
                        <a:rPr kumimoji="0" lang="fr-FR" sz="4000" b="1" i="0" u="none" strike="noStrike" kern="1200" cap="none" spc="0" normalizeH="0" baseline="0" noProof="0" dirty="0">
                          <a:ln>
                            <a:noFill/>
                          </a:ln>
                          <a:solidFill>
                            <a:srgbClr val="FF9900"/>
                          </a:solidFill>
                          <a:effectLst/>
                          <a:uLnTx/>
                          <a:uFillTx/>
                          <a:latin typeface="CS New Athanasius" panose="020B0500000000000000" pitchFamily="34" charset="0"/>
                          <a:ea typeface="+mn-ea"/>
                          <a:cs typeface="+mn-cs"/>
                        </a:rPr>
                        <a:t> </a:t>
                      </a:r>
                      <a:r>
                        <a:rPr kumimoji="0" lang="fr-FR" sz="4000" b="1" i="0" u="none" strike="noStrike" kern="1200" cap="none" spc="0" normalizeH="0" baseline="0" noProof="0" dirty="0" err="1">
                          <a:ln>
                            <a:noFill/>
                          </a:ln>
                          <a:solidFill>
                            <a:srgbClr val="FF9900"/>
                          </a:solidFill>
                          <a:effectLst/>
                          <a:uLnTx/>
                          <a:uFillTx/>
                          <a:latin typeface="CS New Athanasius" panose="020B0500000000000000" pitchFamily="34" charset="0"/>
                          <a:ea typeface="+mn-ea"/>
                          <a:cs typeface="+mn-cs"/>
                        </a:rPr>
                        <a:t>tw</a:t>
                      </a:r>
                      <a:r>
                        <a:rPr kumimoji="0" lang="fr-FR" sz="4000" b="1" i="0" u="none" strike="noStrike" kern="1200" cap="none" spc="0" normalizeH="0" baseline="0" noProof="0" dirty="0">
                          <a:ln>
                            <a:noFill/>
                          </a:ln>
                          <a:solidFill>
                            <a:srgbClr val="FF9900"/>
                          </a:solidFill>
                          <a:effectLst/>
                          <a:uLnTx/>
                          <a:uFillTx/>
                          <a:latin typeface="CS New Athanasius" panose="020B0500000000000000" pitchFamily="34" charset="0"/>
                          <a:ea typeface="+mn-ea"/>
                          <a:cs typeface="+mn-cs"/>
                        </a:rPr>
                        <a:t> Dauid - </a:t>
                      </a:r>
                      <a:r>
                        <a:rPr kumimoji="0" lang="fr-FR" sz="28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a:t>
                      </a:r>
                      <a:r>
                        <a:rPr kumimoji="0" lang="fr-FR" sz="28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almoc</a:t>
                      </a:r>
                      <a:r>
                        <a:rPr kumimoji="0" lang="fr-FR" sz="28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=r=d @ =i=a&gt; =i=b</a:t>
                      </a:r>
                    </a:p>
                    <a:p>
                      <a:pPr marL="0" marR="0" lvl="0" indent="0" algn="just"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chemeClr val="tx1"/>
                          </a:solidFill>
                          <a:effectLst/>
                          <a:uLnTx/>
                          <a:uFillTx/>
                          <a:latin typeface="Avva_Marcos" panose="04020500000000000000" pitchFamily="82" charset="0"/>
                          <a:ea typeface="+mn-ea"/>
                          <a:cs typeface="+mn-cs"/>
                        </a:rPr>
                        <a:t>O</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uoh</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af`i</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nje</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pIcrayl</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e`qryi</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`e&lt;</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ymi</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ouoh</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Iakwb</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aferrem`njwili</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qen</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pkahi</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`n&lt;am.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Afouwrp</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mMw`ucyc</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pefbwk</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nem</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A`arwn</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vyetafcotpf</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af,w</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nqytou</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nnicaji</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nte</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nefmyini</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nef`svyri</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qen</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6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pkahi</a:t>
                      </a:r>
                      <a:r>
                        <a:rPr kumimoji="0" lang="en-US" sz="36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`n&lt;am.</a:t>
                      </a:r>
                      <a:r>
                        <a:rPr kumimoji="0" lang="en-US" sz="3600" b="1" i="0" u="none" strike="noStrike" kern="1200" cap="none" spc="0" normalizeH="0" baseline="0" noProof="0" dirty="0">
                          <a:ln>
                            <a:noFill/>
                          </a:ln>
                          <a:solidFill>
                            <a:srgbClr val="FF9900"/>
                          </a:solidFill>
                          <a:effectLst/>
                          <a:uLnTx/>
                          <a:uFillTx/>
                          <a:latin typeface="CS New Athanasius" panose="020B0500000000000000" pitchFamily="34" charset="0"/>
                          <a:ea typeface="+mn-ea"/>
                          <a:cs typeface="+mn-cs"/>
                        </a:rPr>
                        <a:t> </a:t>
                      </a:r>
                      <a:r>
                        <a:rPr kumimoji="0" lang="en-US" sz="3600" b="1" i="0" u="none" strike="noStrike" kern="1200" cap="none" spc="0" normalizeH="0" baseline="0" noProof="0" dirty="0">
                          <a:ln>
                            <a:noFill/>
                          </a:ln>
                          <a:solidFill>
                            <a:srgbClr val="FF9900"/>
                          </a:solidFill>
                          <a:effectLst/>
                          <a:uLnTx/>
                          <a:uFillTx/>
                          <a:latin typeface="CS Avva Shenouda" panose="020B7200000000000000" pitchFamily="34" charset="0"/>
                          <a:ea typeface="+mn-ea"/>
                          <a:cs typeface="+mn-cs"/>
                        </a:rPr>
                        <a:t>`</a:t>
                      </a:r>
                      <a:r>
                        <a:rPr kumimoji="0" lang="fr-FR" sz="3600" b="1" i="0" u="none" strike="noStrike" kern="1200" cap="none" spc="0" normalizeH="0" baseline="0" noProof="0" dirty="0" err="1">
                          <a:ln>
                            <a:noFill/>
                          </a:ln>
                          <a:solidFill>
                            <a:srgbClr val="FF9900"/>
                          </a:solidFill>
                          <a:effectLst/>
                          <a:uLnTx/>
                          <a:uFillTx/>
                          <a:latin typeface="Avva_Marcos" panose="04020500000000000000" pitchFamily="82" charset="0"/>
                          <a:ea typeface="+mn-ea"/>
                          <a:cs typeface="+mn-cs"/>
                        </a:rPr>
                        <a:t>A</a:t>
                      </a:r>
                      <a:r>
                        <a:rPr kumimoji="0" lang="fr-FR" sz="3600" b="1" i="0" u="none" strike="noStrike" kern="1200" cap="none" spc="0" normalizeH="0" baseline="0" noProof="0" dirty="0" err="1">
                          <a:ln>
                            <a:noFill/>
                          </a:ln>
                          <a:solidFill>
                            <a:srgbClr val="FF9900"/>
                          </a:solidFill>
                          <a:effectLst/>
                          <a:uLnTx/>
                          <a:uFillTx/>
                          <a:latin typeface="CS New Athanasius" panose="020B0500000000000000" pitchFamily="34" charset="0"/>
                          <a:ea typeface="+mn-ea"/>
                          <a:cs typeface="+mn-cs"/>
                        </a:rPr>
                        <a:t>llyloui`a</a:t>
                      </a:r>
                      <a:r>
                        <a:rPr kumimoji="0" lang="fr-FR" sz="3600" b="1" i="0" u="none" strike="noStrike" kern="1200" cap="none" spc="0" normalizeH="0" baseline="0" noProof="0" dirty="0">
                          <a:ln>
                            <a:noFill/>
                          </a:ln>
                          <a:solidFill>
                            <a:srgbClr val="FF9900"/>
                          </a:solidFill>
                          <a:effectLst/>
                          <a:uLnTx/>
                          <a:uFillTx/>
                          <a:latin typeface="Athanasius" pitchFamily="2" charset="0"/>
                          <a:ea typeface="+mn-ea"/>
                          <a:cs typeface="+mn-cs"/>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3881295012"/>
                  </a:ext>
                </a:extLst>
              </a:tr>
              <a:tr h="243414">
                <a:tc gridSpan="3">
                  <a:txBody>
                    <a:bodyPr/>
                    <a:lstStyle/>
                    <a:p>
                      <a:pPr marL="0" marR="0" lvl="0" indent="0" algn="just" defTabSz="914377"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r-FR" sz="5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292972764"/>
                  </a:ext>
                </a:extLst>
              </a:tr>
              <a:tr h="2115490">
                <a:tc>
                  <a:txBody>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1" i="0" u="none" strike="noStrike" kern="1200" cap="none" spc="0" normalizeH="0" baseline="0" noProof="0" dirty="0">
                          <a:ln>
                            <a:noFill/>
                          </a:ln>
                          <a:solidFill>
                            <a:srgbClr val="FF9900"/>
                          </a:solidFill>
                          <a:effectLst/>
                          <a:uLnTx/>
                          <a:uFillTx/>
                          <a:latin typeface="Calibri" panose="020F0502020204030204" pitchFamily="34" charset="0"/>
                          <a:ea typeface="Calibri" panose="020F0502020204030204" pitchFamily="34" charset="0"/>
                          <a:cs typeface="Calibri" panose="020F0502020204030204" pitchFamily="34" charset="0"/>
                        </a:rPr>
                        <a:t>Psaumes 104 : 11, 12</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Alors Israël entra en Égypte, et Jacob séjourna dans la terre de Cham. Il envoya Moïse, Son serviteur, et Aaron qu’Il choisit. Il mit en eux les paroles de ses signes et de ses prodiges en la terre de Cham.</a:t>
                      </a:r>
                      <a:r>
                        <a:rPr kumimoji="0" lang="fr-FR" sz="2600" b="1" i="0" u="none" strike="noStrike" kern="1200" cap="none" spc="0" normalizeH="0" baseline="0" noProof="0" dirty="0">
                          <a:ln>
                            <a:noFill/>
                          </a:ln>
                          <a:solidFill>
                            <a:schemeClr val="tx1"/>
                          </a:solidFill>
                          <a:effectLst/>
                          <a:uLnTx/>
                          <a:uFillTx/>
                          <a:latin typeface="+mn-lt"/>
                          <a:ea typeface="+mn-ea"/>
                          <a:cs typeface="+mn-cs"/>
                        </a:rPr>
                        <a:t> </a:t>
                      </a:r>
                      <a:r>
                        <a:rPr kumimoji="0" lang="fr-FR" sz="2600" b="1" i="0" u="none" strike="noStrike" kern="1200" cap="none" spc="0" normalizeH="0" baseline="0" noProof="0" dirty="0">
                          <a:ln>
                            <a:noFill/>
                          </a:ln>
                          <a:solidFill>
                            <a:srgbClr val="FF9900"/>
                          </a:solidFill>
                          <a:effectLst/>
                          <a:uLnTx/>
                          <a:uFillTx/>
                          <a:latin typeface="Dco" pitchFamily="2" charset="0"/>
                          <a:ea typeface="+mn-ea"/>
                          <a:cs typeface="+mn-cs"/>
                        </a:rPr>
                        <a:t>Alléluia.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srgbClr val="7030A0"/>
                        </a:solidFill>
                        <a:effectLst/>
                        <a:uLnTx/>
                        <a:uFillTx/>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9900"/>
                          </a:solidFill>
                          <a:effectLst/>
                          <a:uLnTx/>
                          <a:uFillTx/>
                          <a:latin typeface="Arial" panose="020B0604020202020204" pitchFamily="34" charset="0"/>
                          <a:ea typeface="+mn-ea"/>
                          <a:cs typeface="+mn-cs"/>
                        </a:rPr>
                        <a:t>مزامير ١٠٤ : ١١، ١٢</a:t>
                      </a:r>
                      <a:endParaRPr kumimoji="0" lang="fr-FR" sz="2800" b="1" i="0" u="none" strike="noStrike" kern="1200" cap="none" spc="0" normalizeH="0" baseline="0" noProof="0" dirty="0">
                        <a:ln>
                          <a:noFill/>
                        </a:ln>
                        <a:solidFill>
                          <a:srgbClr val="FF9900"/>
                        </a:solidFill>
                        <a:effectLst/>
                        <a:uLnTx/>
                        <a:uFillTx/>
                        <a:latin typeface="Arial" panose="020B0604020202020204" pitchFamily="34"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فَدَخَلَ إسْرَائِيلُ إلى مِصْرَ وَيَعْقُوبُ تَغَرَّبَ في أَرْضِ حَامٍ. أَرْسَلَ مُوسَى عَبْدَهُ وَهارُونَ الَّذِي اخْتَارَهُ. جَعَلَ فِيهِمَا أَقْوَالَ آيَاتِهِ، وَعَجَائِبِهِ في أَرْضِ حَامٍ. </a:t>
                      </a:r>
                      <a:r>
                        <a:rPr kumimoji="0" lang="ar-SA" sz="3200" b="1" i="0" u="none" strike="noStrike" kern="1200" cap="none" spc="0" normalizeH="0" baseline="0" noProof="0" dirty="0" err="1">
                          <a:ln>
                            <a:noFill/>
                          </a:ln>
                          <a:solidFill>
                            <a:srgbClr val="FF9900"/>
                          </a:solidFill>
                          <a:effectLst/>
                          <a:uLnTx/>
                          <a:uFillTx/>
                          <a:latin typeface="Arial" panose="020B0604020202020204" pitchFamily="34" charset="0"/>
                          <a:ea typeface="+mn-ea"/>
                          <a:cs typeface="+mn-cs"/>
                        </a:rPr>
                        <a:t>هَلِّلُويَا</a:t>
                      </a:r>
                      <a:r>
                        <a:rPr kumimoji="0" lang="ar-SA" sz="3200" b="1" i="0" u="none" strike="noStrike" kern="1200" cap="none" spc="0" normalizeH="0" baseline="0" noProof="0" dirty="0">
                          <a:ln>
                            <a:noFill/>
                          </a:ln>
                          <a:solidFill>
                            <a:srgbClr val="FF9900"/>
                          </a:solidFill>
                          <a:effectLst/>
                          <a:uLnTx/>
                          <a:uFillTx/>
                          <a:latin typeface="Arial" panose="020B0604020202020204" pitchFamily="34" charset="0"/>
                          <a:ea typeface="+mn-ea"/>
                          <a:cs typeface="+mn-cs"/>
                        </a:rPr>
                        <a:t>. </a:t>
                      </a:r>
                      <a:endParaRPr kumimoji="0" lang="ar-SA" sz="3200" b="0" i="0"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79876974"/>
                  </a:ext>
                </a:extLst>
              </a:tr>
            </a:tbl>
          </a:graphicData>
        </a:graphic>
      </p:graphicFrame>
    </p:spTree>
    <p:extLst>
      <p:ext uri="{BB962C8B-B14F-4D97-AF65-F5344CB8AC3E}">
        <p14:creationId xmlns:p14="http://schemas.microsoft.com/office/powerpoint/2010/main" val="1157721668"/>
      </p:ext>
    </p:extLst>
  </p:cSld>
  <p:clrMapOvr>
    <a:masterClrMapping/>
  </p:clrMapOvr>
  <p:transition/>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B4BE0-8CC8-BAF8-F51E-88DF5A4E8246}"/>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F504616D-B2C0-C58E-3F33-F3207D1008F9}"/>
              </a:ext>
            </a:extLst>
          </p:cNvPr>
          <p:cNvGraphicFramePr>
            <a:graphicFrameLocks noGrp="1"/>
          </p:cNvGraphicFramePr>
          <p:nvPr/>
        </p:nvGraphicFramePr>
        <p:xfrm>
          <a:off x="2032000" y="192359"/>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10928470"/>
                    </a:ext>
                  </a:extLst>
                </a:gridCol>
              </a:tblGrid>
              <a:tr h="457200">
                <a:tc>
                  <a:txBody>
                    <a:bodyPr/>
                    <a:lstStyle/>
                    <a:p>
                      <a:pPr algn="ctr"/>
                      <a:r>
                        <a:rPr lang="fr-FR" sz="2400" dirty="0"/>
                        <a:t>Répons du Psaume - </a:t>
                      </a:r>
                      <a:r>
                        <a:rPr lang="ar-EG" sz="2400" dirty="0">
                          <a:solidFill>
                            <a:schemeClr val="tx1"/>
                          </a:solidFill>
                          <a:latin typeface="Arial" charset="0"/>
                          <a:cs typeface="Arial" charset="0"/>
                        </a:rPr>
                        <a:t>مرد المزمور</a:t>
                      </a:r>
                      <a:endParaRPr lang="fr-FR" sz="240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264246"/>
                  </a:ext>
                </a:extLst>
              </a:tr>
            </a:tbl>
          </a:graphicData>
        </a:graphic>
      </p:graphicFrame>
      <p:graphicFrame>
        <p:nvGraphicFramePr>
          <p:cNvPr id="4" name="Group 62">
            <a:extLst>
              <a:ext uri="{FF2B5EF4-FFF2-40B4-BE49-F238E27FC236}">
                <a16:creationId xmlns:a16="http://schemas.microsoft.com/office/drawing/2014/main" id="{B9A54B90-EC0E-052C-3F46-25712EB3D7C4}"/>
              </a:ext>
            </a:extLst>
          </p:cNvPr>
          <p:cNvGraphicFramePr>
            <a:graphicFrameLocks noGrp="1"/>
          </p:cNvGraphicFramePr>
          <p:nvPr/>
        </p:nvGraphicFramePr>
        <p:xfrm>
          <a:off x="0" y="896112"/>
          <a:ext cx="12191999" cy="4495800"/>
        </p:xfrm>
        <a:graphic>
          <a:graphicData uri="http://schemas.openxmlformats.org/drawingml/2006/table">
            <a:tbl>
              <a:tblPr/>
              <a:tblGrid>
                <a:gridCol w="4417397">
                  <a:extLst>
                    <a:ext uri="{9D8B030D-6E8A-4147-A177-3AD203B41FA5}">
                      <a16:colId xmlns:a16="http://schemas.microsoft.com/office/drawing/2014/main" val="20000"/>
                    </a:ext>
                  </a:extLst>
                </a:gridCol>
                <a:gridCol w="4301417">
                  <a:extLst>
                    <a:ext uri="{9D8B030D-6E8A-4147-A177-3AD203B41FA5}">
                      <a16:colId xmlns:a16="http://schemas.microsoft.com/office/drawing/2014/main" val="20001"/>
                    </a:ext>
                  </a:extLst>
                </a:gridCol>
                <a:gridCol w="3473185">
                  <a:extLst>
                    <a:ext uri="{9D8B030D-6E8A-4147-A177-3AD203B41FA5}">
                      <a16:colId xmlns:a16="http://schemas.microsoft.com/office/drawing/2014/main" val="20002"/>
                    </a:ext>
                  </a:extLst>
                </a:gridCol>
              </a:tblGrid>
              <a:tr h="44958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4800" b="0" i="0" u="none" strike="noStrike" cap="none" normalizeH="0" baseline="0" dirty="0" err="1">
                          <a:ln>
                            <a:noFill/>
                          </a:ln>
                          <a:solidFill>
                            <a:schemeClr val="tx1"/>
                          </a:solidFill>
                          <a:effectLst/>
                          <a:latin typeface="Coptic1" pitchFamily="2" charset="0"/>
                          <a:cs typeface="Arial" charset="0"/>
                        </a:rPr>
                        <a:t>A~l</a:t>
                      </a:r>
                      <a:r>
                        <a:rPr kumimoji="0" lang="en-US" sz="4800" b="0" i="0" u="none" strike="noStrike" cap="none" normalizeH="0" baseline="0" dirty="0">
                          <a:ln>
                            <a:noFill/>
                          </a:ln>
                          <a:solidFill>
                            <a:schemeClr val="tx1"/>
                          </a:solidFill>
                          <a:effectLst/>
                          <a:latin typeface="Coptic1" pitchFamily="2" charset="0"/>
                          <a:cs typeface="Arial" charset="0"/>
                        </a:rPr>
                        <a:t># : a~#l#. I/#c# </a:t>
                      </a:r>
                      <a:r>
                        <a:rPr kumimoji="0" lang="en-US" sz="4800" b="0" i="0" u="none" strike="noStrike" cap="none" normalizeH="0" baseline="0" dirty="0" err="1">
                          <a:ln>
                            <a:noFill/>
                          </a:ln>
                          <a:solidFill>
                            <a:schemeClr val="tx1"/>
                          </a:solidFill>
                          <a:effectLst/>
                          <a:latin typeface="Coptic1" pitchFamily="2" charset="0"/>
                          <a:cs typeface="Arial" charset="0"/>
                        </a:rPr>
                        <a:t>P,#c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p~S</a:t>
                      </a:r>
                      <a:r>
                        <a:rPr kumimoji="0" lang="en-US" sz="4800" b="0" i="0" u="none" strike="noStrike" cap="none" normalizeH="0" baseline="0" dirty="0">
                          <a:ln>
                            <a:noFill/>
                          </a:ln>
                          <a:solidFill>
                            <a:schemeClr val="tx1"/>
                          </a:solidFill>
                          <a:effectLst/>
                          <a:latin typeface="Coptic1" pitchFamily="2" charset="0"/>
                          <a:cs typeface="Arial" charset="0"/>
                        </a:rPr>
                        <a:t>/</a:t>
                      </a:r>
                      <a:r>
                        <a:rPr kumimoji="0" lang="en-US" sz="4800" b="0" i="0" u="none" strike="noStrike" cap="none" normalizeH="0" baseline="0" dirty="0" err="1">
                          <a:ln>
                            <a:noFill/>
                          </a:ln>
                          <a:solidFill>
                            <a:schemeClr val="tx1"/>
                          </a:solidFill>
                          <a:effectLst/>
                          <a:latin typeface="Coptic1" pitchFamily="2" charset="0"/>
                          <a:cs typeface="Arial" charset="0"/>
                        </a:rPr>
                        <a:t>ri</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m~V</a:t>
                      </a:r>
                      <a:r>
                        <a:rPr kumimoji="0" lang="en-US" sz="4800" b="0" i="0" u="none" strike="noStrike" cap="none" normalizeH="0" baseline="0" dirty="0">
                          <a:ln>
                            <a:noFill/>
                          </a:ln>
                          <a:solidFill>
                            <a:schemeClr val="tx1"/>
                          </a:solidFill>
                          <a:effectLst/>
                          <a:latin typeface="Coptic1" pitchFamily="2" charset="0"/>
                          <a:cs typeface="Arial" charset="0"/>
                        </a:rPr>
                        <a:t>~} : </a:t>
                      </a:r>
                      <a:r>
                        <a:rPr kumimoji="0" lang="en-US" sz="4800" b="0" i="0" u="none" strike="noStrike" cap="none" normalizeH="0" baseline="0" dirty="0" err="1">
                          <a:ln>
                            <a:noFill/>
                          </a:ln>
                          <a:solidFill>
                            <a:schemeClr val="tx1"/>
                          </a:solidFill>
                          <a:effectLst/>
                          <a:latin typeface="Coptic1" pitchFamily="2" charset="0"/>
                          <a:cs typeface="Arial" charset="0"/>
                        </a:rPr>
                        <a:t>afi</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e~qoun</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e~p~kahi</a:t>
                      </a:r>
                      <a:r>
                        <a:rPr kumimoji="0" lang="en-US" sz="4800" b="0" i="0" u="none" strike="noStrike" cap="none" normalizeH="0" baseline="0" dirty="0">
                          <a:ln>
                            <a:noFill/>
                          </a:ln>
                          <a:solidFill>
                            <a:schemeClr val="tx1"/>
                          </a:solidFill>
                          <a:effectLst/>
                          <a:latin typeface="Coptic1" pitchFamily="2" charset="0"/>
                          <a:cs typeface="Arial" charset="0"/>
                        </a:rPr>
                        <a:t> n~&lt;/mi. </a:t>
                      </a:r>
                      <a:r>
                        <a:rPr kumimoji="0" lang="en-US" sz="4800" b="0" i="0" u="none" strike="noStrike" cap="none" normalizeH="0" baseline="0" dirty="0" err="1">
                          <a:ln>
                            <a:noFill/>
                          </a:ln>
                          <a:solidFill>
                            <a:schemeClr val="tx1"/>
                          </a:solidFill>
                          <a:effectLst/>
                          <a:latin typeface="Coptic1" pitchFamily="2" charset="0"/>
                          <a:cs typeface="Arial" charset="0"/>
                        </a:rPr>
                        <a:t>A~l</a:t>
                      </a:r>
                      <a:r>
                        <a:rPr kumimoji="0" lang="en-US" sz="4800" b="0" i="0" u="none" strike="noStrike" cap="none" normalizeH="0" baseline="0" dirty="0">
                          <a:ln>
                            <a:noFill/>
                          </a:ln>
                          <a:solidFill>
                            <a:schemeClr val="tx1"/>
                          </a:solidFill>
                          <a:effectLst/>
                          <a:latin typeface="Coptic1" pitchFamily="2" charset="0"/>
                          <a:cs typeface="Arial" charset="0"/>
                        </a:rPr>
                        <a:t># : a~#l#.</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Alléluia, alléluia. </a:t>
                      </a:r>
                      <a:r>
                        <a:rPr kumimoji="0" lang="fr-FR" sz="4300" b="0" i="0" u="none" strike="noStrike" cap="none" normalizeH="0" baseline="0" dirty="0">
                          <a:ln>
                            <a:noFill/>
                          </a:ln>
                          <a:solidFill>
                            <a:schemeClr val="tx1"/>
                          </a:solidFill>
                          <a:effectLst/>
                          <a:latin typeface="Arial" charset="0"/>
                          <a:cs typeface="Arial" charset="0"/>
                        </a:rPr>
                        <a:t>Jésus-Christ, le Fils de Dieu,</a:t>
                      </a:r>
                      <a:r>
                        <a:rPr kumimoji="0" lang="fr-CA" sz="4300" b="0" i="0" u="none" strike="noStrike" cap="none" normalizeH="0" baseline="0" dirty="0">
                          <a:ln>
                            <a:noFill/>
                          </a:ln>
                          <a:solidFill>
                            <a:schemeClr val="tx1"/>
                          </a:solidFill>
                          <a:effectLst/>
                          <a:latin typeface="Arial" charset="0"/>
                          <a:cs typeface="Arial" charset="0"/>
                        </a:rPr>
                        <a:t> est venu en Égypte. Alléluia, alléluia.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800" b="0" i="0" u="none" strike="noStrike" cap="none" normalizeH="0" baseline="0" dirty="0" err="1">
                          <a:ln>
                            <a:noFill/>
                          </a:ln>
                          <a:solidFill>
                            <a:schemeClr val="tx1"/>
                          </a:solidFill>
                          <a:effectLst/>
                          <a:latin typeface="Arial" charset="0"/>
                          <a:cs typeface="Arial" charset="0"/>
                        </a:rPr>
                        <a:t>هَلِّلُويَا</a:t>
                      </a:r>
                      <a:r>
                        <a:rPr kumimoji="0" lang="ar-SA" sz="4800" b="0" i="0" u="none" strike="noStrike" cap="none" normalizeH="0" baseline="0" dirty="0">
                          <a:ln>
                            <a:noFill/>
                          </a:ln>
                          <a:solidFill>
                            <a:schemeClr val="tx1"/>
                          </a:solidFill>
                          <a:effectLst/>
                          <a:latin typeface="Arial" charset="0"/>
                          <a:cs typeface="Arial" charset="0"/>
                        </a:rPr>
                        <a:t>، </a:t>
                      </a:r>
                      <a:r>
                        <a:rPr kumimoji="0" lang="ar-SA" sz="4800" b="0" i="0" u="none" strike="noStrike" cap="none" normalizeH="0" baseline="0" dirty="0" err="1">
                          <a:ln>
                            <a:noFill/>
                          </a:ln>
                          <a:solidFill>
                            <a:schemeClr val="tx1"/>
                          </a:solidFill>
                          <a:effectLst/>
                          <a:latin typeface="Arial" charset="0"/>
                          <a:cs typeface="Arial" charset="0"/>
                        </a:rPr>
                        <a:t>هَلِّلُويَا</a:t>
                      </a:r>
                      <a:r>
                        <a:rPr kumimoji="0" lang="ar-SA" sz="4800" b="0" i="0" u="none" strike="noStrike" cap="none" normalizeH="0" baseline="0" dirty="0">
                          <a:ln>
                            <a:noFill/>
                          </a:ln>
                          <a:solidFill>
                            <a:schemeClr val="tx1"/>
                          </a:solidFill>
                          <a:effectLst/>
                          <a:latin typeface="Arial" charset="0"/>
                          <a:cs typeface="Arial" charset="0"/>
                        </a:rPr>
                        <a:t>. يسوع المسيح ابن اللَّهُ،</a:t>
                      </a:r>
                      <a:r>
                        <a:rPr kumimoji="0" lang="ar-EG" sz="4800" b="0" i="0" u="none" strike="noStrike" cap="none" normalizeH="0" baseline="0" dirty="0">
                          <a:ln>
                            <a:noFill/>
                          </a:ln>
                          <a:solidFill>
                            <a:schemeClr val="tx1"/>
                          </a:solidFill>
                          <a:effectLst/>
                          <a:latin typeface="Arial" charset="0"/>
                          <a:cs typeface="Arial" charset="0"/>
                        </a:rPr>
                        <a:t> دخل الى أرض مصر</a:t>
                      </a:r>
                      <a:r>
                        <a:rPr kumimoji="0" lang="fr-FR" sz="4800" b="0" i="0" u="none" strike="noStrike" cap="none" normalizeH="0" baseline="0" dirty="0">
                          <a:ln>
                            <a:noFill/>
                          </a:ln>
                          <a:solidFill>
                            <a:schemeClr val="tx1"/>
                          </a:solidFill>
                          <a:effectLst/>
                          <a:latin typeface="Arial" charset="0"/>
                          <a:cs typeface="Arial" charset="0"/>
                        </a:rPr>
                        <a:t> .</a:t>
                      </a:r>
                      <a:r>
                        <a:rPr kumimoji="0" lang="ar-SA" sz="4800" b="0" i="0" u="none" strike="noStrike" cap="none" normalizeH="0" baseline="0" dirty="0" err="1">
                          <a:ln>
                            <a:noFill/>
                          </a:ln>
                          <a:solidFill>
                            <a:schemeClr val="tx1"/>
                          </a:solidFill>
                          <a:effectLst/>
                          <a:latin typeface="Arial" charset="0"/>
                          <a:cs typeface="Arial" charset="0"/>
                        </a:rPr>
                        <a:t>هَلِّلُويَا</a:t>
                      </a:r>
                      <a:r>
                        <a:rPr kumimoji="0" lang="ar-SA" sz="4800" b="0" i="0" u="none" strike="noStrike" cap="none" normalizeH="0" baseline="0" dirty="0">
                          <a:ln>
                            <a:noFill/>
                          </a:ln>
                          <a:solidFill>
                            <a:schemeClr val="tx1"/>
                          </a:solidFill>
                          <a:effectLst/>
                          <a:latin typeface="Arial" charset="0"/>
                          <a:cs typeface="Arial" charset="0"/>
                        </a:rPr>
                        <a:t>، </a:t>
                      </a:r>
                      <a:r>
                        <a:rPr kumimoji="0" lang="ar-SA" sz="4800" b="0" i="0" u="none" strike="noStrike" cap="none" normalizeH="0" baseline="0" dirty="0" err="1">
                          <a:ln>
                            <a:noFill/>
                          </a:ln>
                          <a:solidFill>
                            <a:schemeClr val="tx1"/>
                          </a:solidFill>
                          <a:effectLst/>
                          <a:latin typeface="Arial" charset="0"/>
                          <a:cs typeface="Arial" charset="0"/>
                        </a:rPr>
                        <a:t>هَلِّلُويَا</a:t>
                      </a:r>
                      <a:r>
                        <a:rPr kumimoji="0" lang="ar-SA" sz="4800" b="0" i="0" u="none" strike="noStrike" cap="none" normalizeH="0" baseline="0" dirty="0">
                          <a:ln>
                            <a:noFill/>
                          </a:ln>
                          <a:solidFill>
                            <a:schemeClr val="tx1"/>
                          </a:solidFill>
                          <a:effectLst/>
                          <a:latin typeface="Arial" charset="0"/>
                          <a:cs typeface="Arial" charset="0"/>
                        </a:rPr>
                        <a:t>. </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25380992"/>
      </p:ext>
    </p:extLst>
  </p:cSld>
  <p:clrMapOvr>
    <a:masterClrMapping/>
  </p:clrMapOvr>
  <p:transition/>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34BB9-E0F5-EF9E-A5EC-CE773C9E5159}"/>
            </a:ext>
          </a:extLst>
        </p:cNvPr>
        <p:cNvGrpSpPr/>
        <p:nvPr/>
      </p:nvGrpSpPr>
      <p:grpSpPr>
        <a:xfrm>
          <a:off x="0" y="0"/>
          <a:ext cx="0" cy="0"/>
          <a:chOff x="0" y="0"/>
          <a:chExt cx="0" cy="0"/>
        </a:xfrm>
      </p:grpSpPr>
      <p:graphicFrame>
        <p:nvGraphicFramePr>
          <p:cNvPr id="13313060" name="Group 36">
            <a:extLst>
              <a:ext uri="{FF2B5EF4-FFF2-40B4-BE49-F238E27FC236}">
                <a16:creationId xmlns:a16="http://schemas.microsoft.com/office/drawing/2014/main" id="{9C179E37-EC0C-5C81-D301-3B51AB590D35}"/>
              </a:ext>
            </a:extLst>
          </p:cNvPr>
          <p:cNvGraphicFramePr>
            <a:graphicFrameLocks noGrp="1"/>
          </p:cNvGraphicFramePr>
          <p:nvPr/>
        </p:nvGraphicFramePr>
        <p:xfrm>
          <a:off x="0" y="295031"/>
          <a:ext cx="12192000" cy="3023216"/>
        </p:xfrm>
        <a:graphic>
          <a:graphicData uri="http://schemas.openxmlformats.org/drawingml/2006/table">
            <a:tbl>
              <a:tblPr/>
              <a:tblGrid>
                <a:gridCol w="4399721">
                  <a:extLst>
                    <a:ext uri="{9D8B030D-6E8A-4147-A177-3AD203B41FA5}">
                      <a16:colId xmlns:a16="http://schemas.microsoft.com/office/drawing/2014/main" val="20000"/>
                    </a:ext>
                  </a:extLst>
                </a:gridCol>
                <a:gridCol w="4252155">
                  <a:extLst>
                    <a:ext uri="{9D8B030D-6E8A-4147-A177-3AD203B41FA5}">
                      <a16:colId xmlns:a16="http://schemas.microsoft.com/office/drawing/2014/main" val="20001"/>
                    </a:ext>
                  </a:extLst>
                </a:gridCol>
                <a:gridCol w="3540124">
                  <a:extLst>
                    <a:ext uri="{9D8B030D-6E8A-4147-A177-3AD203B41FA5}">
                      <a16:colId xmlns:a16="http://schemas.microsoft.com/office/drawing/2014/main" val="20002"/>
                    </a:ext>
                  </a:extLst>
                </a:gridCol>
              </a:tblGrid>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Pidia~kwn</a:t>
                      </a:r>
                      <a:r>
                        <a:rPr kumimoji="0" lang="en-US"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a:ln>
                            <a:noFill/>
                          </a:ln>
                          <a:solidFill>
                            <a:srgbClr val="FF9900"/>
                          </a:solidFill>
                          <a:effectLst/>
                          <a:latin typeface="Arial" charset="0"/>
                          <a:cs typeface="Arial" charset="0"/>
                        </a:rPr>
                        <a:t>Le </a:t>
                      </a:r>
                      <a:r>
                        <a:rPr kumimoji="0" lang="en-US" sz="2700" b="0" i="0" u="sng" strike="noStrike" cap="none" normalizeH="0" baseline="0" dirty="0" err="1">
                          <a:ln>
                            <a:noFill/>
                          </a:ln>
                          <a:solidFill>
                            <a:srgbClr val="FF9900"/>
                          </a:solidFill>
                          <a:effectLst/>
                          <a:latin typeface="Arial" charset="0"/>
                          <a:cs typeface="Arial" charset="0"/>
                        </a:rPr>
                        <a:t>diacre</a:t>
                      </a:r>
                      <a:r>
                        <a:rPr kumimoji="0" lang="en-US" sz="2700" b="0" i="0" u="sng" strike="noStrike" cap="none" normalizeH="0" baseline="0" dirty="0">
                          <a:ln>
                            <a:noFill/>
                          </a:ln>
                          <a:solidFill>
                            <a:srgbClr val="FF9900"/>
                          </a:solidFill>
                          <a:effectLst/>
                          <a:latin typeface="Arial" charset="0"/>
                          <a:cs typeface="Arial" charset="0"/>
                        </a:rPr>
                        <a:t> : </a:t>
                      </a:r>
                      <a:endParaRPr kumimoji="0" lang="en-CA"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الشَّمَّاسُ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831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Times New Roman" pitchFamily="18" charset="0"/>
                        </a:rPr>
                        <a:t>C~tay</a:t>
                      </a:r>
                      <a:r>
                        <a:rPr kumimoji="0" lang="en-US" sz="3700" b="0" i="0" u="none" strike="noStrike" cap="none" normalizeH="0" baseline="0" dirty="0">
                          <a:ln>
                            <a:noFill/>
                          </a:ln>
                          <a:solidFill>
                            <a:schemeClr val="tx1"/>
                          </a:solidFill>
                          <a:effectLst/>
                          <a:latin typeface="Coptic1" pitchFamily="2" charset="0"/>
                          <a:cs typeface="Times New Roman" pitchFamily="18" charset="0"/>
                        </a:rPr>
                        <a:t>/</a:t>
                      </a:r>
                      <a:r>
                        <a:rPr kumimoji="0" lang="en-US" sz="3700" b="0" i="0" u="none" strike="noStrike" cap="none" normalizeH="0" baseline="0" dirty="0" err="1">
                          <a:ln>
                            <a:noFill/>
                          </a:ln>
                          <a:solidFill>
                            <a:schemeClr val="tx1"/>
                          </a:solidFill>
                          <a:effectLst/>
                          <a:latin typeface="Coptic1" pitchFamily="2" charset="0"/>
                          <a:cs typeface="Times New Roman" pitchFamily="18" charset="0"/>
                        </a:rPr>
                        <a:t>te</a:t>
                      </a:r>
                      <a:r>
                        <a:rPr kumimoji="0" lang="en-US" sz="3700" b="0" i="0" u="none" strike="noStrike" cap="none" normalizeH="0" baseline="0" dirty="0">
                          <a:ln>
                            <a:noFill/>
                          </a:ln>
                          <a:solidFill>
                            <a:schemeClr val="tx1"/>
                          </a:solidFill>
                          <a:effectLst/>
                          <a:latin typeface="Coptic1" pitchFamily="2" charset="0"/>
                          <a:cs typeface="Times New Roman" pitchFamily="18" charset="0"/>
                        </a:rPr>
                        <a:t> meta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vobou</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Yeou</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a~koucwmen</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tou</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a~giou</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euaggeliou</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Levez-vous dans la crainte de Dieu pour écouter le Saint Évangile.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mn-lt"/>
                          <a:cs typeface="+mn-cs"/>
                        </a:rPr>
                        <a:t>قِفُوا بِخَوْفِ الله لِسَمَاعِ الْإِنْجِيلِ الْمُقَدَّسِ.</a:t>
                      </a:r>
                      <a:r>
                        <a:rPr kumimoji="0" lang="fr-FR" sz="4300" b="0" i="0" u="none" strike="noStrike" cap="none" normalizeH="0" baseline="0" dirty="0">
                          <a:ln>
                            <a:noFill/>
                          </a:ln>
                          <a:solidFill>
                            <a:schemeClr val="tx1"/>
                          </a:solidFill>
                          <a:effectLst/>
                          <a:latin typeface="+mn-lt"/>
                          <a:cs typeface="+mn-cs"/>
                        </a:rPr>
                        <a:t> </a:t>
                      </a:r>
                      <a:endParaRPr kumimoji="0" lang="en-US" sz="4300" b="0" i="0" u="none" strike="noStrike" cap="none" normalizeH="0" baseline="0" dirty="0">
                        <a:ln>
                          <a:noFill/>
                        </a:ln>
                        <a:solidFill>
                          <a:schemeClr val="tx1"/>
                        </a:solidFill>
                        <a:effectLst/>
                        <a:latin typeface="+mn-lt"/>
                        <a:cs typeface="+mn-cs"/>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Image 4" descr="Une image contenant bâtiment, fenêtre&#10;&#10;Description générée automatiquement">
            <a:extLst>
              <a:ext uri="{FF2B5EF4-FFF2-40B4-BE49-F238E27FC236}">
                <a16:creationId xmlns:a16="http://schemas.microsoft.com/office/drawing/2014/main" id="{7181BE3F-0D28-2985-8AD9-E7FBC3D03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089" y="3429000"/>
            <a:ext cx="1931821" cy="3361369"/>
          </a:xfrm>
          <a:prstGeom prst="round2SameRect">
            <a:avLst>
              <a:gd name="adj1" fmla="val 50000"/>
              <a:gd name="adj2" fmla="val 0"/>
            </a:avLst>
          </a:prstGeom>
        </p:spPr>
      </p:pic>
    </p:spTree>
    <p:extLst>
      <p:ext uri="{BB962C8B-B14F-4D97-AF65-F5344CB8AC3E}">
        <p14:creationId xmlns:p14="http://schemas.microsoft.com/office/powerpoint/2010/main" val="367017159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58710" name="Group 22"/>
          <p:cNvGraphicFramePr>
            <a:graphicFrameLocks noGrp="1"/>
          </p:cNvGraphicFramePr>
          <p:nvPr/>
        </p:nvGraphicFramePr>
        <p:xfrm>
          <a:off x="0" y="372533"/>
          <a:ext cx="12192000" cy="6055360"/>
        </p:xfrm>
        <a:graphic>
          <a:graphicData uri="http://schemas.openxmlformats.org/drawingml/2006/table">
            <a:tbl>
              <a:tblPr/>
              <a:tblGrid>
                <a:gridCol w="7684033">
                  <a:extLst>
                    <a:ext uri="{9D8B030D-6E8A-4147-A177-3AD203B41FA5}">
                      <a16:colId xmlns:a16="http://schemas.microsoft.com/office/drawing/2014/main" val="20000"/>
                    </a:ext>
                  </a:extLst>
                </a:gridCol>
                <a:gridCol w="4507967">
                  <a:extLst>
                    <a:ext uri="{9D8B030D-6E8A-4147-A177-3AD203B41FA5}">
                      <a16:colId xmlns:a16="http://schemas.microsoft.com/office/drawing/2014/main" val="20001"/>
                    </a:ext>
                  </a:extLst>
                </a:gridCol>
              </a:tblGrid>
              <a:tr h="269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Ô Roi de la paix,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donne-nous Ta paix,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accorde-nous Ta paix</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et pardonne-nous nos péchés</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يَا ملك السلام</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أعطنا سلامك</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قرر لنا سلامك</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واغفر لنا خطايانا.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P~Ouro</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]hir/n/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moi nan </a:t>
                      </a:r>
                      <a:r>
                        <a:rPr kumimoji="0" lang="en-US" sz="5300" b="0" i="0" u="none" strike="noStrike" cap="none" normalizeH="0" baseline="0" dirty="0" err="1">
                          <a:ln>
                            <a:noFill/>
                          </a:ln>
                          <a:solidFill>
                            <a:srgbClr val="FFFF00"/>
                          </a:solidFill>
                          <a:effectLst/>
                          <a:latin typeface="Coptic1" pitchFamily="2" charset="0"/>
                          <a:cs typeface="Arial" charset="0"/>
                        </a:rPr>
                        <a:t>n~tekhir</a:t>
                      </a:r>
                      <a:r>
                        <a:rPr kumimoji="0" lang="en-US" sz="5300" b="0" i="0" u="none" strike="noStrike" cap="none" normalizeH="0" baseline="0" dirty="0">
                          <a:ln>
                            <a:noFill/>
                          </a:ln>
                          <a:solidFill>
                            <a:srgbClr val="FFFF00"/>
                          </a:solidFill>
                          <a:effectLst/>
                          <a:latin typeface="Coptic1" pitchFamily="2" charset="0"/>
                          <a:cs typeface="Arial" charset="0"/>
                        </a:rPr>
                        <a:t>/n/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cemni</a:t>
                      </a:r>
                      <a:r>
                        <a:rPr kumimoji="0" lang="en-US" sz="5300" b="0" i="0" u="none" strike="noStrike" cap="none" normalizeH="0" baseline="0" dirty="0">
                          <a:ln>
                            <a:noFill/>
                          </a:ln>
                          <a:solidFill>
                            <a:srgbClr val="FFFF00"/>
                          </a:solidFill>
                          <a:effectLst/>
                          <a:latin typeface="Coptic1" pitchFamily="2" charset="0"/>
                          <a:cs typeface="Arial" charset="0"/>
                        </a:rPr>
                        <a:t> nan </a:t>
                      </a:r>
                      <a:r>
                        <a:rPr kumimoji="0" lang="en-US" sz="5300" b="0" i="0" u="none" strike="noStrike" cap="none" normalizeH="0" baseline="0" dirty="0" err="1">
                          <a:ln>
                            <a:noFill/>
                          </a:ln>
                          <a:solidFill>
                            <a:srgbClr val="FFFF00"/>
                          </a:solidFill>
                          <a:effectLst/>
                          <a:latin typeface="Coptic1" pitchFamily="2" charset="0"/>
                          <a:cs typeface="Arial" charset="0"/>
                        </a:rPr>
                        <a:t>n~tekhir</a:t>
                      </a:r>
                      <a:r>
                        <a:rPr kumimoji="0" lang="en-US" sz="5300" b="0" i="0" u="none" strike="noStrike" cap="none" normalizeH="0" baseline="0" dirty="0">
                          <a:ln>
                            <a:noFill/>
                          </a:ln>
                          <a:solidFill>
                            <a:srgbClr val="FFFF00"/>
                          </a:solidFill>
                          <a:effectLst/>
                          <a:latin typeface="Coptic1" pitchFamily="2" charset="0"/>
                          <a:cs typeface="Arial" charset="0"/>
                        </a:rPr>
                        <a:t>/n/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,a </a:t>
                      </a:r>
                      <a:r>
                        <a:rPr kumimoji="0" lang="en-US" sz="5300" b="0" i="0" u="none" strike="noStrike" cap="none" normalizeH="0" baseline="0" dirty="0" err="1">
                          <a:ln>
                            <a:noFill/>
                          </a:ln>
                          <a:solidFill>
                            <a:srgbClr val="FFFF00"/>
                          </a:solidFill>
                          <a:effectLst/>
                          <a:latin typeface="Coptic1" pitchFamily="2" charset="0"/>
                          <a:cs typeface="Arial" charset="0"/>
                        </a:rPr>
                        <a:t>nennobi</a:t>
                      </a:r>
                      <a:r>
                        <a:rPr kumimoji="0" lang="en-US" sz="5300" b="0" i="0" u="none" strike="noStrike" cap="none" normalizeH="0" baseline="0" dirty="0">
                          <a:ln>
                            <a:noFill/>
                          </a:ln>
                          <a:solidFill>
                            <a:srgbClr val="FFFF00"/>
                          </a:solidFill>
                          <a:effectLst/>
                          <a:latin typeface="Coptic1" pitchFamily="2" charset="0"/>
                          <a:cs typeface="Arial" charset="0"/>
                        </a:rPr>
                        <a:t> nan </a:t>
                      </a:r>
                      <a:r>
                        <a:rPr kumimoji="0" lang="en-US" sz="5300" b="0" i="0" u="none" strike="noStrike" cap="none" normalizeH="0" baseline="0" dirty="0" err="1">
                          <a:ln>
                            <a:noFill/>
                          </a:ln>
                          <a:solidFill>
                            <a:srgbClr val="FFFF00"/>
                          </a:solidFill>
                          <a:effectLst/>
                          <a:latin typeface="Coptic1" pitchFamily="2" charset="0"/>
                          <a:cs typeface="Arial" charset="0"/>
                        </a:rPr>
                        <a:t>e~bol</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37045035"/>
      </p:ext>
    </p:extLst>
  </p:cSld>
  <p:clrMapOvr>
    <a:masterClrMapping/>
  </p:clrMapOvr>
  <p:transition/>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B9F9-0520-606F-77F2-E0691ADD5FE3}"/>
            </a:ext>
          </a:extLst>
        </p:cNvPr>
        <p:cNvGrpSpPr/>
        <p:nvPr/>
      </p:nvGrpSpPr>
      <p:grpSpPr>
        <a:xfrm>
          <a:off x="0" y="0"/>
          <a:ext cx="0" cy="0"/>
          <a:chOff x="0" y="0"/>
          <a:chExt cx="0" cy="0"/>
        </a:xfrm>
      </p:grpSpPr>
      <p:graphicFrame>
        <p:nvGraphicFramePr>
          <p:cNvPr id="13002754" name="Group 2">
            <a:extLst>
              <a:ext uri="{FF2B5EF4-FFF2-40B4-BE49-F238E27FC236}">
                <a16:creationId xmlns:a16="http://schemas.microsoft.com/office/drawing/2014/main" id="{02A68DC4-8EFB-56CF-AEBF-2CE6AD1281FF}"/>
              </a:ext>
            </a:extLst>
          </p:cNvPr>
          <p:cNvGraphicFramePr>
            <a:graphicFrameLocks noGrp="1"/>
          </p:cNvGraphicFramePr>
          <p:nvPr/>
        </p:nvGraphicFramePr>
        <p:xfrm>
          <a:off x="1" y="177800"/>
          <a:ext cx="12191999" cy="6473952"/>
        </p:xfrm>
        <a:graphic>
          <a:graphicData uri="http://schemas.openxmlformats.org/drawingml/2006/table">
            <a:tbl>
              <a:tblPr/>
              <a:tblGrid>
                <a:gridCol w="46736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3555999">
                  <a:extLst>
                    <a:ext uri="{9D8B030D-6E8A-4147-A177-3AD203B41FA5}">
                      <a16:colId xmlns:a16="http://schemas.microsoft.com/office/drawing/2014/main" val="20002"/>
                    </a:ext>
                  </a:extLst>
                </a:gridCol>
              </a:tblGrid>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sng" strike="noStrike" cap="none" normalizeH="0" baseline="0" dirty="0" err="1">
                          <a:ln>
                            <a:noFill/>
                          </a:ln>
                          <a:solidFill>
                            <a:srgbClr val="FF9900"/>
                          </a:solidFill>
                          <a:effectLst/>
                          <a:latin typeface="Coptic1" pitchFamily="2" charset="0"/>
                          <a:cs typeface="Arial" charset="0"/>
                        </a:rPr>
                        <a:t>Piou</a:t>
                      </a:r>
                      <a:r>
                        <a:rPr kumimoji="0" lang="en-CA" sz="28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700" b="0" i="0" u="sng" strike="noStrike" cap="none" normalizeH="0" baseline="0" noProof="0" dirty="0">
                          <a:ln>
                            <a:noFill/>
                          </a:ln>
                          <a:solidFill>
                            <a:srgbClr val="FF9900"/>
                          </a:solidFill>
                          <a:effectLst/>
                          <a:latin typeface="Arial" charset="0"/>
                          <a:cs typeface="Arial" charset="0"/>
                        </a:rPr>
                        <a:t>Le prêtre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9436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Fc~marwout</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n~je</a:t>
                      </a:r>
                      <a:r>
                        <a:rPr kumimoji="0" lang="en-US" sz="3700" b="0" i="0" u="none" strike="noStrike" cap="none" normalizeH="0" baseline="0" dirty="0">
                          <a:ln>
                            <a:noFill/>
                          </a:ln>
                          <a:solidFill>
                            <a:schemeClr val="tx1"/>
                          </a:solidFill>
                          <a:effectLst/>
                          <a:latin typeface="Coptic1" pitchFamily="2" charset="0"/>
                          <a:cs typeface="Arial" charset="0"/>
                        </a:rPr>
                        <a:t> v/</a:t>
                      </a:r>
                      <a:r>
                        <a:rPr kumimoji="0" lang="en-US" sz="3700" b="0" i="0" u="none" strike="noStrike" cap="none" normalizeH="0" baseline="0" dirty="0" err="1">
                          <a:ln>
                            <a:noFill/>
                          </a:ln>
                          <a:solidFill>
                            <a:schemeClr val="tx1"/>
                          </a:solidFill>
                          <a:effectLst/>
                          <a:latin typeface="Coptic1" pitchFamily="2" charset="0"/>
                          <a:cs typeface="Arial" charset="0"/>
                        </a:rPr>
                        <a:t>eyn</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v~Ran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m~p</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oic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nijom</a:t>
                      </a:r>
                      <a:r>
                        <a:rPr kumimoji="0" lang="en-US" sz="3700" b="0" i="0" u="none" strike="noStrike" cap="none" normalizeH="0" baseline="0" dirty="0">
                          <a:ln>
                            <a:noFill/>
                          </a:ln>
                          <a:solidFill>
                            <a:schemeClr val="tx1"/>
                          </a:solidFill>
                          <a:effectLst/>
                          <a:latin typeface="Coptic1" pitchFamily="2" charset="0"/>
                          <a:cs typeface="Arial" charset="0"/>
                        </a:rPr>
                        <a:t> : Kurie~ </a:t>
                      </a:r>
                      <a:r>
                        <a:rPr kumimoji="0" lang="en-US" sz="3700" b="0" i="0" u="none" strike="noStrike" cap="none" normalizeH="0" baseline="0" dirty="0" err="1">
                          <a:ln>
                            <a:noFill/>
                          </a:ln>
                          <a:solidFill>
                            <a:schemeClr val="tx1"/>
                          </a:solidFill>
                          <a:effectLst/>
                          <a:latin typeface="Coptic1" pitchFamily="2" charset="0"/>
                          <a:cs typeface="Arial" charset="0"/>
                        </a:rPr>
                        <a:t>eulog</a:t>
                      </a:r>
                      <a:r>
                        <a:rPr kumimoji="0" lang="en-US" sz="3700" b="0" i="0" u="none" strike="noStrike" cap="none" normalizeH="0" baseline="0" dirty="0">
                          <a:ln>
                            <a:noFill/>
                          </a:ln>
                          <a:solidFill>
                            <a:schemeClr val="tx1"/>
                          </a:solidFill>
                          <a:effectLst/>
                          <a:latin typeface="Coptic1" pitchFamily="2" charset="0"/>
                          <a:cs typeface="Arial" charset="0"/>
                        </a:rPr>
                        <a:t>/con ek </a:t>
                      </a:r>
                      <a:r>
                        <a:rPr kumimoji="0" lang="en-US" sz="3700" b="0" i="0" u="none" strike="noStrike" cap="none" normalizeH="0" baseline="0" dirty="0" err="1">
                          <a:ln>
                            <a:noFill/>
                          </a:ln>
                          <a:solidFill>
                            <a:schemeClr val="tx1"/>
                          </a:solidFill>
                          <a:effectLst/>
                          <a:latin typeface="Coptic1" pitchFamily="2" charset="0"/>
                          <a:cs typeface="Arial" charset="0"/>
                        </a:rPr>
                        <a:t>tou</a:t>
                      </a:r>
                      <a:r>
                        <a:rPr kumimoji="0" lang="en-US" sz="3700" b="0" i="0" u="none" strike="noStrike" cap="none" normalizeH="0" baseline="0" dirty="0">
                          <a:ln>
                            <a:noFill/>
                          </a:ln>
                          <a:solidFill>
                            <a:schemeClr val="tx1"/>
                          </a:solidFill>
                          <a:effectLst/>
                          <a:latin typeface="Coptic1" pitchFamily="2" charset="0"/>
                          <a:cs typeface="Arial" charset="0"/>
                        </a:rPr>
                        <a:t> kata (…) </a:t>
                      </a:r>
                      <a:r>
                        <a:rPr kumimoji="0" lang="en-US" sz="3700" b="0" i="0" u="none" strike="noStrike" cap="none" normalizeH="0" baseline="0" dirty="0" err="1">
                          <a:ln>
                            <a:noFill/>
                          </a:ln>
                          <a:solidFill>
                            <a:schemeClr val="tx1"/>
                          </a:solidFill>
                          <a:effectLst/>
                          <a:latin typeface="Coptic1" pitchFamily="2" charset="0"/>
                          <a:cs typeface="Arial" charset="0"/>
                        </a:rPr>
                        <a:t>a~giou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euaggelion</a:t>
                      </a:r>
                      <a:r>
                        <a:rPr kumimoji="0" lang="en-US" sz="3700" b="0" i="0" u="none" strike="noStrike" cap="none" normalizeH="0" baseline="0" dirty="0">
                          <a:ln>
                            <a:noFill/>
                          </a:ln>
                          <a:solidFill>
                            <a:schemeClr val="tx1"/>
                          </a:solidFill>
                          <a:effectLst/>
                          <a:latin typeface="Coptic1" pitchFamily="2" charset="0"/>
                          <a:cs typeface="Arial" charset="0"/>
                        </a:rPr>
                        <a:t> to </a:t>
                      </a:r>
                      <a:r>
                        <a:rPr kumimoji="0" lang="en-US" sz="3700" b="0" i="0" u="none" strike="noStrike" cap="none" normalizeH="0" baseline="0" dirty="0" err="1">
                          <a:ln>
                            <a:noFill/>
                          </a:ln>
                          <a:solidFill>
                            <a:schemeClr val="tx1"/>
                          </a:solidFill>
                          <a:effectLst/>
                          <a:latin typeface="Coptic1" pitchFamily="2" charset="0"/>
                          <a:cs typeface="Arial" charset="0"/>
                        </a:rPr>
                        <a:t>a~nagnwcma</a:t>
                      </a:r>
                      <a:r>
                        <a:rPr kumimoji="0" lang="en-US" sz="3700" b="0" i="0" u="none" strike="noStrike" cap="none" normalizeH="0" baseline="0" dirty="0">
                          <a:ln>
                            <a:noFill/>
                          </a:ln>
                          <a:solidFill>
                            <a:schemeClr val="tx1"/>
                          </a:solidFill>
                          <a:effectLst/>
                          <a:latin typeface="Coptic1" pitchFamily="2" charset="0"/>
                          <a:cs typeface="Arial" charset="0"/>
                        </a:rPr>
                        <a:t>. </a:t>
                      </a:r>
                      <a:endParaRPr kumimoji="0" lang="en-CA" sz="21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Pilaoc</a:t>
                      </a:r>
                      <a:r>
                        <a:rPr kumimoji="0" lang="en-CA" sz="3200" b="0" i="0" u="sng" strike="noStrike" cap="none" normalizeH="0" baseline="0" dirty="0">
                          <a:ln>
                            <a:noFill/>
                          </a:ln>
                          <a:solidFill>
                            <a:srgbClr val="FF9900"/>
                          </a:solidFill>
                          <a:effectLst/>
                          <a:latin typeface="Coptic1" pitchFamily="2" charset="0"/>
                          <a:cs typeface="Arial" charset="0"/>
                        </a:rPr>
                        <a:t>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Doxa ci </a:t>
                      </a:r>
                      <a:r>
                        <a:rPr kumimoji="0" lang="en-US" sz="3200" b="0" i="0" u="none" strike="noStrike" cap="none" normalizeH="0" baseline="0" dirty="0" err="1">
                          <a:ln>
                            <a:noFill/>
                          </a:ln>
                          <a:solidFill>
                            <a:schemeClr val="tx1"/>
                          </a:solidFill>
                          <a:effectLst/>
                          <a:latin typeface="Coptic1" pitchFamily="2" charset="0"/>
                          <a:cs typeface="Arial" charset="0"/>
                        </a:rPr>
                        <a:t>Kurie</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mn-lt"/>
                          <a:cs typeface="Arial" charset="0"/>
                        </a:rPr>
                        <a:t>Béni soit Celui Qui vient au Nom du Seigneur des puissances. Lecture du Saint Évangile selon Saint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3200" b="0" i="0" u="sng" strike="noStrike" kern="1200" cap="none" normalizeH="0" baseline="0" dirty="0">
                        <a:ln>
                          <a:noFill/>
                        </a:ln>
                        <a:solidFill>
                          <a:srgbClr val="FF9900"/>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4300" b="0" i="0" u="sng" strike="noStrike" kern="1200" cap="none" normalizeH="0" baseline="0" dirty="0">
                        <a:ln>
                          <a:noFill/>
                        </a:ln>
                        <a:solidFill>
                          <a:srgbClr val="FF9900"/>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kern="1200" cap="none" normalizeH="0" baseline="0" dirty="0">
                          <a:ln>
                            <a:noFill/>
                          </a:ln>
                          <a:solidFill>
                            <a:srgbClr val="FF9900"/>
                          </a:solidFill>
                          <a:effectLst/>
                          <a:latin typeface="Arial" charset="0"/>
                          <a:ea typeface="+mn-ea"/>
                          <a:cs typeface="Arial" charset="0"/>
                        </a:rPr>
                        <a:t>Le peuple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mn-lt"/>
                          <a:cs typeface="Arial" charset="0"/>
                        </a:rPr>
                        <a:t>Gloire à Toi, Seigneur. </a:t>
                      </a:r>
                      <a:endParaRPr kumimoji="0" lang="en-CA" sz="3200" b="0" i="0" u="none" strike="noStrike" cap="none" normalizeH="0" baseline="0" dirty="0">
                        <a:ln>
                          <a:noFill/>
                        </a:ln>
                        <a:solidFill>
                          <a:schemeClr val="tx1"/>
                        </a:solidFill>
                        <a:effectLst/>
                        <a:latin typeface="+mn-lt"/>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مُبَارَك الآتي باسم رب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القوات يَا رب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بارك الفصل من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الإنجيل المقدس من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a:t>
                      </a:r>
                      <a:r>
                        <a:rPr kumimoji="0" lang="ar-SA" sz="4300" b="0" i="0" u="none" strike="noStrike" cap="none" normalizeH="0" baseline="0" dirty="0">
                          <a:ln>
                            <a:noFill/>
                          </a:ln>
                          <a:solidFill>
                            <a:schemeClr val="tx1"/>
                          </a:solidFill>
                          <a:effectLst/>
                          <a:latin typeface="Arial" charset="0"/>
                          <a:cs typeface="Arial" charset="0"/>
                        </a:rPr>
                        <a:t> </a:t>
                      </a:r>
                      <a:endParaRPr kumimoji="0" lang="en-CA"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 :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المجد لك يَا رب</a:t>
                      </a:r>
                      <a:r>
                        <a:rPr kumimoji="0" lang="fr-FR" sz="3700" b="0" i="0" u="none" strike="noStrike" cap="none" normalizeH="0" baseline="0" dirty="0">
                          <a:ln>
                            <a:noFill/>
                          </a:ln>
                          <a:solidFill>
                            <a:schemeClr val="tx1"/>
                          </a:solidFill>
                          <a:effectLst/>
                          <a:latin typeface="Arial" charset="0"/>
                          <a:cs typeface="Arial" charset="0"/>
                        </a:rPr>
                        <a:t>.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42993611"/>
      </p:ext>
    </p:extLst>
  </p:cSld>
  <p:clrMapOvr>
    <a:masterClrMapping/>
  </p:clrMapOvr>
  <p:transition/>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298B4-66E5-5F86-B949-FBCBFF3F218E}"/>
            </a:ext>
          </a:extLst>
        </p:cNvPr>
        <p:cNvGrpSpPr/>
        <p:nvPr/>
      </p:nvGrpSpPr>
      <p:grpSpPr>
        <a:xfrm>
          <a:off x="0" y="0"/>
          <a:ext cx="0" cy="0"/>
          <a:chOff x="0" y="0"/>
          <a:chExt cx="0" cy="0"/>
        </a:xfrm>
      </p:grpSpPr>
      <p:graphicFrame>
        <p:nvGraphicFramePr>
          <p:cNvPr id="13004802" name="Group 2">
            <a:extLst>
              <a:ext uri="{FF2B5EF4-FFF2-40B4-BE49-F238E27FC236}">
                <a16:creationId xmlns:a16="http://schemas.microsoft.com/office/drawing/2014/main" id="{2A810998-A43C-B239-BA62-F35BE25BA984}"/>
              </a:ext>
            </a:extLst>
          </p:cNvPr>
          <p:cNvGraphicFramePr>
            <a:graphicFrameLocks noGrp="1"/>
          </p:cNvGraphicFramePr>
          <p:nvPr>
            <p:ph/>
          </p:nvPr>
        </p:nvGraphicFramePr>
        <p:xfrm>
          <a:off x="0" y="734041"/>
          <a:ext cx="12192000" cy="5151120"/>
        </p:xfrm>
        <a:graphic>
          <a:graphicData uri="http://schemas.openxmlformats.org/drawingml/2006/table">
            <a:tbl>
              <a:tblPr rtl="1"/>
              <a:tblGrid>
                <a:gridCol w="5063552">
                  <a:extLst>
                    <a:ext uri="{9D8B030D-6E8A-4147-A177-3AD203B41FA5}">
                      <a16:colId xmlns:a16="http://schemas.microsoft.com/office/drawing/2014/main" val="20000"/>
                    </a:ext>
                  </a:extLst>
                </a:gridCol>
                <a:gridCol w="7128448">
                  <a:extLst>
                    <a:ext uri="{9D8B030D-6E8A-4147-A177-3AD203B41FA5}">
                      <a16:colId xmlns:a16="http://schemas.microsoft.com/office/drawing/2014/main" val="20001"/>
                    </a:ext>
                  </a:extLst>
                </a:gridCol>
              </a:tblGrid>
              <a:tr h="515112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2800" b="0" i="0" u="sng" strike="noStrike" cap="none" normalizeH="0" baseline="0" dirty="0">
                          <a:ln>
                            <a:noFill/>
                          </a:ln>
                          <a:solidFill>
                            <a:srgbClr val="FF9900"/>
                          </a:solidFill>
                          <a:effectLst/>
                          <a:latin typeface="Arial" charset="0"/>
                          <a:cs typeface="Arial" charset="0"/>
                        </a:rPr>
                        <a:t>القارئ : </a:t>
                      </a:r>
                      <a:endParaRPr kumimoji="0" lang="en-US" sz="28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1" u="none" strike="noStrike" cap="none" normalizeH="0" baseline="0" dirty="0">
                          <a:ln>
                            <a:noFill/>
                          </a:ln>
                          <a:solidFill>
                            <a:schemeClr val="tx1"/>
                          </a:solidFill>
                          <a:effectLst/>
                          <a:latin typeface="Coptic1" pitchFamily="2" charset="0"/>
                          <a:cs typeface="Times New Roman" pitchFamily="18" charset="0"/>
                        </a:rPr>
                        <a:t>قفوا بخوف</a:t>
                      </a:r>
                      <a:r>
                        <a:rPr kumimoji="0" lang="fr-CA" sz="4300" b="0" i="1" u="none" strike="noStrike" cap="none" normalizeH="0" baseline="0" dirty="0">
                          <a:ln>
                            <a:noFill/>
                          </a:ln>
                          <a:solidFill>
                            <a:schemeClr val="tx1"/>
                          </a:solidFill>
                          <a:effectLst/>
                          <a:latin typeface="Coptic1" pitchFamily="2" charset="0"/>
                          <a:cs typeface="Times New Roman" pitchFamily="18" charset="0"/>
                        </a:rPr>
                        <a:t> </a:t>
                      </a:r>
                      <a:r>
                        <a:rPr kumimoji="0" lang="ar-EG" sz="4300" b="0" i="1" u="none" strike="noStrike" cap="none" normalizeH="0" baseline="0" dirty="0">
                          <a:ln>
                            <a:noFill/>
                          </a:ln>
                          <a:solidFill>
                            <a:schemeClr val="tx1"/>
                          </a:solidFill>
                          <a:effectLst/>
                          <a:latin typeface="+mn-lt"/>
                          <a:cs typeface="Times New Roman" pitchFamily="18" charset="0"/>
                        </a:rPr>
                        <a:t>أمام </a:t>
                      </a:r>
                      <a:r>
                        <a:rPr kumimoji="0" lang="ar-EG" sz="4300" b="0" i="1" u="none" strike="noStrike" cap="none" normalizeH="0" baseline="0" dirty="0">
                          <a:ln>
                            <a:noFill/>
                          </a:ln>
                          <a:solidFill>
                            <a:schemeClr val="tx1"/>
                          </a:solidFill>
                          <a:effectLst/>
                          <a:latin typeface="Coptic1" pitchFamily="2" charset="0"/>
                          <a:cs typeface="Times New Roman" pitchFamily="18" charset="0"/>
                        </a:rPr>
                        <a:t>اللَّهُ</a:t>
                      </a:r>
                      <a:r>
                        <a:rPr kumimoji="0" lang="fr-CA" sz="4300" b="0" i="1" u="none" strike="noStrike" cap="none" normalizeH="0" baseline="0" dirty="0">
                          <a:ln>
                            <a:noFill/>
                          </a:ln>
                          <a:solidFill>
                            <a:schemeClr val="tx1"/>
                          </a:solidFill>
                          <a:effectLst/>
                          <a:latin typeface="Coptic1" pitchFamily="2" charset="0"/>
                          <a:cs typeface="Times New Roman" pitchFamily="18" charset="0"/>
                        </a:rPr>
                        <a:t> </a:t>
                      </a:r>
                      <a:r>
                        <a:rPr kumimoji="0" lang="ar-EG" sz="4300" b="0" i="1" u="none" strike="noStrike" cap="none" normalizeH="0" baseline="0" dirty="0">
                          <a:ln>
                            <a:noFill/>
                          </a:ln>
                          <a:solidFill>
                            <a:schemeClr val="tx1"/>
                          </a:solidFill>
                          <a:effectLst/>
                          <a:latin typeface="Coptic1" pitchFamily="2" charset="0"/>
                          <a:cs typeface="Times New Roman" pitchFamily="18" charset="0"/>
                        </a:rPr>
                        <a:t>لسماع الإنجيل المقدس. </a:t>
                      </a:r>
                      <a:endParaRPr kumimoji="0" lang="fr-CA" sz="4300" b="0" i="1" u="none" strike="noStrike" cap="none" normalizeH="0" baseline="0" dirty="0">
                        <a:ln>
                          <a:noFill/>
                        </a:ln>
                        <a:solidFill>
                          <a:schemeClr val="tx1"/>
                        </a:solidFill>
                        <a:effectLst/>
                        <a:latin typeface="Coptic1" pitchFamily="2"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1" u="none" strike="noStrike" cap="none" normalizeH="0" baseline="0" dirty="0">
                          <a:ln>
                            <a:noFill/>
                          </a:ln>
                          <a:solidFill>
                            <a:schemeClr val="tx1"/>
                          </a:solidFill>
                          <a:effectLst/>
                          <a:latin typeface="Coptic1" pitchFamily="2" charset="0"/>
                          <a:cs typeface="Times New Roman" pitchFamily="18" charset="0"/>
                        </a:rPr>
                        <a:t>فصل من بشارة الإنجيل لمعلمنا مار... البشير،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1" u="none" strike="noStrike" cap="none" normalizeH="0" baseline="0" dirty="0">
                          <a:ln>
                            <a:noFill/>
                          </a:ln>
                          <a:solidFill>
                            <a:schemeClr val="tx1"/>
                          </a:solidFill>
                          <a:effectLst/>
                          <a:latin typeface="Coptic1" pitchFamily="2" charset="0"/>
                          <a:cs typeface="Times New Roman" pitchFamily="18" charset="0"/>
                        </a:rPr>
                        <a:t>بركاته </a:t>
                      </a:r>
                      <a:r>
                        <a:rPr kumimoji="0" lang="fr-CA" sz="4300" b="0" i="1" u="none" strike="noStrike" cap="none" normalizeH="0" baseline="0" dirty="0">
                          <a:ln>
                            <a:noFill/>
                          </a:ln>
                          <a:solidFill>
                            <a:schemeClr val="tx1"/>
                          </a:solidFill>
                          <a:effectLst/>
                          <a:latin typeface="Coptic1" pitchFamily="2" charset="0"/>
                          <a:cs typeface="Times New Roman" pitchFamily="18" charset="0"/>
                        </a:rPr>
                        <a:t>…</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0" u="none" strike="noStrike" cap="none" normalizeH="0" baseline="0" dirty="0">
                          <a:ln>
                            <a:noFill/>
                          </a:ln>
                          <a:solidFill>
                            <a:schemeClr val="tx1"/>
                          </a:solidFill>
                          <a:effectLst/>
                          <a:latin typeface="Arial" charset="0"/>
                          <a:cs typeface="Arial" charset="0"/>
                        </a:rPr>
                        <a:t>على جميعنا آمِينَ. </a:t>
                      </a:r>
                      <a:endParaRPr kumimoji="0" lang="fr-CA" sz="43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0" i="0" u="sng" strike="noStrike" cap="none" normalizeH="0" baseline="0" dirty="0">
                          <a:ln>
                            <a:noFill/>
                          </a:ln>
                          <a:solidFill>
                            <a:srgbClr val="FF9900"/>
                          </a:solidFill>
                          <a:effectLst/>
                          <a:latin typeface="Arial" charset="0"/>
                          <a:cs typeface="Arial" charset="0"/>
                        </a:rPr>
                        <a:t>Le </a:t>
                      </a:r>
                      <a:r>
                        <a:rPr kumimoji="0" lang="en-US" sz="2800" b="0" i="0" u="sng" strike="noStrike" cap="none" normalizeH="0" baseline="0" dirty="0" err="1">
                          <a:ln>
                            <a:noFill/>
                          </a:ln>
                          <a:solidFill>
                            <a:srgbClr val="FF9900"/>
                          </a:solidFill>
                          <a:effectLst/>
                          <a:latin typeface="Arial" charset="0"/>
                          <a:cs typeface="Arial" charset="0"/>
                        </a:rPr>
                        <a:t>lecteur</a:t>
                      </a:r>
                      <a:r>
                        <a:rPr kumimoji="0" lang="en-US" sz="2800" b="0" i="0" u="sng" strike="noStrike" cap="none" normalizeH="0" baseline="0" dirty="0">
                          <a:ln>
                            <a:noFill/>
                          </a:ln>
                          <a:solidFill>
                            <a:srgbClr val="FF9900"/>
                          </a:solidFill>
                          <a:effectLst/>
                          <a:latin typeface="Arial" charset="0"/>
                          <a:cs typeface="Arial" charset="0"/>
                        </a:rPr>
                        <a:t> : </a:t>
                      </a:r>
                      <a:endParaRPr kumimoji="0" lang="en-CA" sz="28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chemeClr val="tx1"/>
                          </a:solidFill>
                          <a:effectLst/>
                          <a:latin typeface="Arial" charset="0"/>
                          <a:ea typeface="+mn-ea"/>
                          <a:cs typeface="Arial" charset="0"/>
                        </a:rPr>
                        <a:t>Levons-nous avec crainte de Dieu et soyons attentifs pour écouter le Saint Évangile.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chemeClr val="tx1"/>
                          </a:solidFill>
                          <a:effectLst/>
                          <a:latin typeface="Arial" charset="0"/>
                          <a:ea typeface="+mn-ea"/>
                          <a:cs typeface="Arial" charset="0"/>
                        </a:rPr>
                        <a:t>Lecture du Saint évangile selon Saint …,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fr-CA" sz="1100" b="0" i="1" u="none" strike="noStrike" kern="1200" cap="none" normalizeH="0" baseline="0" dirty="0">
                        <a:ln>
                          <a:noFill/>
                        </a:ln>
                        <a:solidFill>
                          <a:schemeClr val="tx1"/>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chemeClr val="tx1"/>
                          </a:solidFill>
                          <a:effectLst/>
                          <a:latin typeface="Arial" charset="0"/>
                          <a:ea typeface="+mn-ea"/>
                          <a:cs typeface="Arial" charset="0"/>
                        </a:rPr>
                        <a:t>Que sa bénédiction…</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chemeClr val="tx1"/>
                          </a:solidFill>
                          <a:effectLst/>
                          <a:latin typeface="Arial" charset="0"/>
                          <a:ea typeface="+mn-ea"/>
                          <a:cs typeface="Arial" charset="0"/>
                        </a:rPr>
                        <a:t>soit sur nous tous amen. </a:t>
                      </a:r>
                    </a:p>
                  </a:txBody>
                  <a:tcPr marL="121920" marR="121920" horzOverflow="overflow">
                    <a:lnL>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04659227"/>
      </p:ext>
    </p:extLst>
  </p:cSld>
  <p:clrMapOvr>
    <a:masterClrMapping/>
  </p:clrMapOvr>
  <p:transition/>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ED6F5-62E9-EE4E-05AC-18A6173981E0}"/>
            </a:ext>
          </a:extLst>
        </p:cNvPr>
        <p:cNvGrpSpPr/>
        <p:nvPr/>
      </p:nvGrpSpPr>
      <p:grpSpPr>
        <a:xfrm>
          <a:off x="0" y="0"/>
          <a:ext cx="0" cy="0"/>
          <a:chOff x="0" y="0"/>
          <a:chExt cx="0" cy="0"/>
        </a:xfrm>
      </p:grpSpPr>
      <p:graphicFrame>
        <p:nvGraphicFramePr>
          <p:cNvPr id="13019138" name="Group 2">
            <a:extLst>
              <a:ext uri="{FF2B5EF4-FFF2-40B4-BE49-F238E27FC236}">
                <a16:creationId xmlns:a16="http://schemas.microsoft.com/office/drawing/2014/main" id="{B8F74F8C-D636-7FB2-3590-298EBF20FBC7}"/>
              </a:ext>
            </a:extLst>
          </p:cNvPr>
          <p:cNvGraphicFramePr>
            <a:graphicFrameLocks noGrp="1"/>
          </p:cNvGraphicFramePr>
          <p:nvPr/>
        </p:nvGraphicFramePr>
        <p:xfrm>
          <a:off x="0" y="-50800"/>
          <a:ext cx="12192000" cy="6339840"/>
        </p:xfrm>
        <a:graphic>
          <a:graphicData uri="http://schemas.openxmlformats.org/drawingml/2006/table">
            <a:tbl>
              <a:tblPr/>
              <a:tblGrid>
                <a:gridCol w="4773637">
                  <a:extLst>
                    <a:ext uri="{9D8B030D-6E8A-4147-A177-3AD203B41FA5}">
                      <a16:colId xmlns:a16="http://schemas.microsoft.com/office/drawing/2014/main" val="20000"/>
                    </a:ext>
                  </a:extLst>
                </a:gridCol>
                <a:gridCol w="4262788">
                  <a:extLst>
                    <a:ext uri="{9D8B030D-6E8A-4147-A177-3AD203B41FA5}">
                      <a16:colId xmlns:a16="http://schemas.microsoft.com/office/drawing/2014/main" val="20001"/>
                    </a:ext>
                  </a:extLst>
                </a:gridCol>
                <a:gridCol w="3155575">
                  <a:extLst>
                    <a:ext uri="{9D8B030D-6E8A-4147-A177-3AD203B41FA5}">
                      <a16:colId xmlns:a16="http://schemas.microsoft.com/office/drawing/2014/main" val="20002"/>
                    </a:ext>
                  </a:extLst>
                </a:gridCol>
              </a:tblGrid>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sng" strike="noStrike" cap="none" normalizeH="0" baseline="0" dirty="0" err="1">
                          <a:ln>
                            <a:noFill/>
                          </a:ln>
                          <a:solidFill>
                            <a:srgbClr val="FF9900"/>
                          </a:solidFill>
                          <a:effectLst/>
                          <a:latin typeface="Coptic1" pitchFamily="2" charset="0"/>
                          <a:cs typeface="Arial" charset="0"/>
                        </a:rPr>
                        <a:t>Piou</a:t>
                      </a:r>
                      <a:r>
                        <a:rPr kumimoji="0" lang="en-CA" sz="28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800" b="0" i="0" u="sng" strike="noStrike" cap="none" normalizeH="0" baseline="0" noProof="0" dirty="0">
                          <a:ln>
                            <a:noFill/>
                          </a:ln>
                          <a:solidFill>
                            <a:srgbClr val="FF9900"/>
                          </a:solidFill>
                          <a:effectLst/>
                          <a:latin typeface="Arial" charset="0"/>
                          <a:cs typeface="Arial" charset="0"/>
                        </a:rPr>
                        <a:t>Le prêtre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800" b="0" i="0" u="sng" strike="noStrike" cap="none" normalizeH="0" baseline="0" dirty="0">
                          <a:ln>
                            <a:noFill/>
                          </a:ln>
                          <a:solidFill>
                            <a:srgbClr val="FF9900"/>
                          </a:solidFill>
                          <a:effectLst/>
                          <a:latin typeface="Arial" charset="0"/>
                          <a:cs typeface="Arial" charset="0"/>
                        </a:rPr>
                        <a:t>الْكَاهِنُ : </a:t>
                      </a:r>
                      <a:endParaRPr kumimoji="0" lang="en-US" sz="28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0741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Pen{</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penCwt</a:t>
                      </a:r>
                      <a:r>
                        <a:rPr kumimoji="0" lang="en-US" sz="3200" b="0" i="0" u="none" strike="noStrike" cap="none" normalizeH="0" baseline="0" dirty="0">
                          <a:ln>
                            <a:noFill/>
                          </a:ln>
                          <a:solidFill>
                            <a:schemeClr val="tx1"/>
                          </a:solidFill>
                          <a:effectLst/>
                          <a:latin typeface="Coptic1" pitchFamily="2" charset="0"/>
                          <a:cs typeface="Arial" charset="0"/>
                        </a:rPr>
                        <a:t>/r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penOuro</a:t>
                      </a:r>
                      <a:r>
                        <a:rPr kumimoji="0" lang="en-US" sz="3200" b="0" i="0" u="none" strike="noStrike" cap="none" normalizeH="0" baseline="0" dirty="0">
                          <a:ln>
                            <a:noFill/>
                          </a:ln>
                          <a:solidFill>
                            <a:schemeClr val="tx1"/>
                          </a:solidFill>
                          <a:effectLst/>
                          <a:latin typeface="Coptic1" pitchFamily="2" charset="0"/>
                          <a:cs typeface="Arial" charset="0"/>
                        </a:rPr>
                        <a:t> t/ren I/#c# </a:t>
                      </a:r>
                      <a:r>
                        <a:rPr kumimoji="0" lang="en-US" sz="3200" b="0" i="0" u="none" strike="noStrike" cap="none" normalizeH="0" baseline="0" dirty="0" err="1">
                          <a:ln>
                            <a:noFill/>
                          </a:ln>
                          <a:solidFill>
                            <a:schemeClr val="tx1"/>
                          </a:solidFill>
                          <a:effectLst/>
                          <a:latin typeface="Coptic1" pitchFamily="2" charset="0"/>
                          <a:cs typeface="Arial" charset="0"/>
                        </a:rPr>
                        <a:t>P,#c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p~S</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ri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m~V</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etonq</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naf</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sa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e~neh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va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penNou</a:t>
                      </a:r>
                      <a:r>
                        <a:rPr kumimoji="0" lang="en-US" sz="3200" b="0" i="0" u="none" strike="noStrike" cap="none" normalizeH="0" baseline="0" dirty="0">
                          <a:ln>
                            <a:noFill/>
                          </a:ln>
                          <a:solidFill>
                            <a:schemeClr val="tx1"/>
                          </a:solidFill>
                          <a:effectLst/>
                          <a:latin typeface="Coptic1" pitchFamily="2" charset="0"/>
                          <a:cs typeface="Arial" charset="0"/>
                        </a:rPr>
                        <a:t>] pe. </a:t>
                      </a:r>
                      <a:endParaRPr kumimoji="0" lang="en-CA" sz="32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mn-lt"/>
                          <a:cs typeface="Arial" charset="0"/>
                        </a:rPr>
                        <a:t>Notre Seigneur, Dieu, Sauveur, et Roi de nous tous, Jésus-Christ, le Fils du Dieu vivant, à qui la gloire pour toujours. </a:t>
                      </a:r>
                      <a:endParaRPr kumimoji="0" lang="en-CA" sz="3700" b="0" i="0" u="none" strike="noStrike" cap="none" normalizeH="0" baseline="0" dirty="0">
                        <a:ln>
                          <a:noFill/>
                        </a:ln>
                        <a:solidFill>
                          <a:schemeClr val="tx1"/>
                        </a:solidFill>
                        <a:effectLst/>
                        <a:latin typeface="+mn-lt"/>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ربنا، والهنا، ومخلصنا، وملكنا كلنا، يسوع المسيح، ابن اللَّهُ الحي، الذي له المجد للأبد.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sng" strike="noStrike" cap="none" normalizeH="0" baseline="0" dirty="0" err="1">
                          <a:ln>
                            <a:noFill/>
                          </a:ln>
                          <a:solidFill>
                            <a:srgbClr val="FF9900"/>
                          </a:solidFill>
                          <a:effectLst/>
                          <a:latin typeface="Coptic1" pitchFamily="2" charset="0"/>
                          <a:cs typeface="Arial" charset="0"/>
                        </a:rPr>
                        <a:t>Pilaoc</a:t>
                      </a:r>
                      <a:r>
                        <a:rPr kumimoji="0" lang="en-CA" sz="28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800" b="0" i="0" u="sng" strike="noStrike" kern="1200" cap="none" normalizeH="0" baseline="0" dirty="0">
                          <a:ln>
                            <a:noFill/>
                          </a:ln>
                          <a:solidFill>
                            <a:srgbClr val="FF9900"/>
                          </a:solidFill>
                          <a:effectLst/>
                          <a:latin typeface="Arial" charset="0"/>
                          <a:ea typeface="+mn-ea"/>
                          <a:cs typeface="Arial" charset="0"/>
                        </a:rPr>
                        <a:t>Le peuple :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800" b="0" i="0" u="sng" strike="noStrike" cap="none" normalizeH="0" baseline="0" dirty="0">
                          <a:ln>
                            <a:noFill/>
                          </a:ln>
                          <a:solidFill>
                            <a:srgbClr val="FF9900"/>
                          </a:solidFill>
                          <a:effectLst/>
                          <a:latin typeface="Arial" charset="0"/>
                          <a:cs typeface="Arial" charset="0"/>
                        </a:rPr>
                        <a:t>الشَّعْبُ : </a:t>
                      </a:r>
                      <a:endParaRPr kumimoji="0" lang="en-US" sz="28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229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Doxa ci </a:t>
                      </a:r>
                      <a:r>
                        <a:rPr kumimoji="0" lang="en-US" sz="3700" b="0" i="0" u="none" strike="noStrike" cap="none" normalizeH="0" baseline="0" dirty="0" err="1">
                          <a:ln>
                            <a:noFill/>
                          </a:ln>
                          <a:solidFill>
                            <a:schemeClr val="tx1"/>
                          </a:solidFill>
                          <a:effectLst/>
                          <a:latin typeface="Coptic1" pitchFamily="2" charset="0"/>
                          <a:cs typeface="Arial" charset="0"/>
                        </a:rPr>
                        <a:t>Kurie</a:t>
                      </a:r>
                      <a:r>
                        <a:rPr kumimoji="0" lang="en-US" sz="3700" b="0" i="0" u="none" strike="noStrike" cap="none" normalizeH="0" baseline="0" dirty="0">
                          <a:ln>
                            <a:noFill/>
                          </a:ln>
                          <a:solidFill>
                            <a:schemeClr val="tx1"/>
                          </a:solidFill>
                          <a:effectLst/>
                          <a:latin typeface="Coptic1" pitchFamily="2" charset="0"/>
                          <a:cs typeface="Arial" charset="0"/>
                        </a:rPr>
                        <a:t>~ </a:t>
                      </a:r>
                      <a:endParaRPr kumimoji="0" lang="en-CA"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3700" b="0" i="0" u="none" strike="noStrike" cap="none" normalizeH="0" baseline="0" dirty="0">
                          <a:ln>
                            <a:noFill/>
                          </a:ln>
                          <a:solidFill>
                            <a:schemeClr val="tx1"/>
                          </a:solidFill>
                          <a:effectLst/>
                          <a:latin typeface="+mn-lt"/>
                          <a:cs typeface="Arial" charset="0"/>
                        </a:rPr>
                        <a:t>Gloire à Toi, Seigneur. </a:t>
                      </a:r>
                      <a:endParaRPr kumimoji="0" lang="en-CA" sz="3700" b="0" i="0" u="none" strike="noStrike" cap="none" normalizeH="0" baseline="0" dirty="0">
                        <a:ln>
                          <a:noFill/>
                        </a:ln>
                        <a:solidFill>
                          <a:schemeClr val="tx1"/>
                        </a:solidFill>
                        <a:effectLst/>
                        <a:latin typeface="+mn-lt"/>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المجد لك يَا رب</a:t>
                      </a:r>
                      <a:r>
                        <a:rPr kumimoji="0" lang="fr-FR" sz="3700" b="0" i="0" u="none" strike="noStrike" cap="none" normalizeH="0" baseline="0" dirty="0">
                          <a:ln>
                            <a:noFill/>
                          </a:ln>
                          <a:solidFill>
                            <a:schemeClr val="tx1"/>
                          </a:solidFill>
                          <a:effectLst/>
                          <a:latin typeface="Arial" charset="0"/>
                          <a:cs typeface="Arial" charset="0"/>
                        </a:rPr>
                        <a:t>.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Text Box 77">
            <a:hlinkClick r:id="rId3" action="ppaction://hlinksldjump"/>
            <a:extLst>
              <a:ext uri="{FF2B5EF4-FFF2-40B4-BE49-F238E27FC236}">
                <a16:creationId xmlns:a16="http://schemas.microsoft.com/office/drawing/2014/main" id="{525F5C3D-FB33-4776-6C18-3F067961EDD7}"/>
              </a:ext>
            </a:extLst>
          </p:cNvPr>
          <p:cNvSpPr txBox="1">
            <a:spLocks noChangeArrowheads="1"/>
          </p:cNvSpPr>
          <p:nvPr/>
        </p:nvSpPr>
        <p:spPr bwMode="auto">
          <a:xfrm>
            <a:off x="9986349" y="6084380"/>
            <a:ext cx="2158324" cy="704931"/>
          </a:xfrm>
          <a:prstGeom prst="rect">
            <a:avLst/>
          </a:prstGeom>
          <a:solidFill>
            <a:srgbClr val="800000"/>
          </a:solidFill>
          <a:ln w="57150" cmpd="thickThin">
            <a:solidFill>
              <a:schemeClr val="tx1"/>
            </a:solidFill>
            <a:miter lim="800000"/>
            <a:headEnd/>
            <a:tailEnd/>
          </a:ln>
        </p:spPr>
        <p:txBody>
          <a:bodyPr wrap="square" lIns="24000" tIns="24000" rIns="24000" bIns="24000" anchor="ctr">
            <a:spAutoFit/>
          </a:bodyPr>
          <a:lstStyle/>
          <a:p>
            <a:pPr algn="ctr" defTabSz="1219170" fontAlgn="base">
              <a:spcBef>
                <a:spcPct val="0"/>
              </a:spcBef>
              <a:spcAft>
                <a:spcPct val="0"/>
              </a:spcAft>
              <a:defRPr/>
            </a:pPr>
            <a:r>
              <a:rPr lang="fr-FR" sz="2133" dirty="0">
                <a:solidFill>
                  <a:srgbClr val="FFFFFF"/>
                </a:solidFill>
                <a:latin typeface="Arial" charset="0"/>
                <a:cs typeface="Arial" charset="0"/>
              </a:rPr>
              <a:t>Évangile Copte</a:t>
            </a:r>
            <a:endParaRPr lang="en-CA" sz="2133" dirty="0">
              <a:solidFill>
                <a:srgbClr val="FFFFFF"/>
              </a:solidFill>
              <a:latin typeface="Arial" charset="0"/>
              <a:cs typeface="Arial" charset="0"/>
            </a:endParaRPr>
          </a:p>
          <a:p>
            <a:pPr algn="ctr" defTabSz="1219170" rtl="1" fontAlgn="base">
              <a:spcBef>
                <a:spcPct val="0"/>
              </a:spcBef>
              <a:spcAft>
                <a:spcPct val="0"/>
              </a:spcAft>
              <a:defRPr/>
            </a:pPr>
            <a:r>
              <a:rPr lang="ar-EG" sz="2133" dirty="0">
                <a:solidFill>
                  <a:srgbClr val="FFFFFF"/>
                </a:solidFill>
                <a:latin typeface="Arial" charset="0"/>
                <a:cs typeface="Arial" charset="0"/>
              </a:rPr>
              <a:t>الإنجيل قبطي</a:t>
            </a:r>
            <a:endParaRPr lang="en-CA" sz="2133" dirty="0">
              <a:solidFill>
                <a:srgbClr val="FFFFFF"/>
              </a:solidFill>
              <a:latin typeface="Arial" charset="0"/>
              <a:cs typeface="Arial" charset="0"/>
            </a:endParaRPr>
          </a:p>
        </p:txBody>
      </p:sp>
    </p:spTree>
    <p:extLst>
      <p:ext uri="{BB962C8B-B14F-4D97-AF65-F5344CB8AC3E}">
        <p14:creationId xmlns:p14="http://schemas.microsoft.com/office/powerpoint/2010/main" val="4067012051"/>
      </p:ext>
    </p:extLst>
  </p:cSld>
  <p:clrMapOvr>
    <a:masterClrMapping/>
  </p:clrMapOvr>
  <p:transition/>
</p:sld>
</file>

<file path=ppt/slides/slide57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0FDEBAB-ADA7-570C-3476-C312623D5D8A}"/>
            </a:ext>
          </a:extLst>
        </p:cNvPr>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C5BDA557-27B3-7943-0493-720FFBE9C35B}"/>
              </a:ext>
            </a:extLst>
          </p:cNvPr>
          <p:cNvGraphicFramePr>
            <a:graphicFrameLocks noGrp="1"/>
          </p:cNvGraphicFramePr>
          <p:nvPr>
            <p:extLst>
              <p:ext uri="{D42A27DB-BD31-4B8C-83A1-F6EECF244321}">
                <p14:modId xmlns:p14="http://schemas.microsoft.com/office/powerpoint/2010/main" val="1738985420"/>
              </p:ext>
            </p:extLst>
          </p:nvPr>
        </p:nvGraphicFramePr>
        <p:xfrm>
          <a:off x="258000" y="45269"/>
          <a:ext cx="11676000" cy="5775960"/>
        </p:xfrm>
        <a:graphic>
          <a:graphicData uri="http://schemas.openxmlformats.org/drawingml/2006/table">
            <a:tbl>
              <a:tblPr firstRow="1" bandRow="1">
                <a:tableStyleId>{5940675A-B579-460E-94D1-54222C63F5DA}</a:tableStyleId>
              </a:tblPr>
              <a:tblGrid>
                <a:gridCol w="11676000">
                  <a:extLst>
                    <a:ext uri="{9D8B030D-6E8A-4147-A177-3AD203B41FA5}">
                      <a16:colId xmlns:a16="http://schemas.microsoft.com/office/drawing/2014/main" val="1925621269"/>
                    </a:ext>
                  </a:extLst>
                </a:gridCol>
              </a:tblGrid>
              <a:tr h="678180">
                <a:tc>
                  <a:txBody>
                    <a:bodyPr/>
                    <a:lstStyle/>
                    <a:p>
                      <a:pPr marL="0" marR="0" lvl="0" indent="0" algn="ctr" defTabSz="914377"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l-PL" sz="2800" b="1" i="0" u="none" strike="noStrike" kern="1200" cap="none" spc="0" normalizeH="0" baseline="0" noProof="0" dirty="0">
                          <a:ln>
                            <a:noFill/>
                          </a:ln>
                          <a:solidFill>
                            <a:srgbClr val="FF9900"/>
                          </a:solidFill>
                          <a:effectLst/>
                          <a:uLnTx/>
                          <a:uFillTx/>
                          <a:latin typeface="CS New Athanasius" panose="020B0500000000000000" pitchFamily="34" charset="0"/>
                          <a:ea typeface="+mn-ea"/>
                          <a:cs typeface="+mn-cs"/>
                        </a:rPr>
                        <a:t>Euaggelion kata Mat;eon =d @ =i=b - =i=z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38339684"/>
                  </a:ext>
                </a:extLst>
              </a:tr>
              <a:tr h="4419600">
                <a:tc>
                  <a:txBody>
                    <a:bodyPr/>
                    <a:lstStyle/>
                    <a:p>
                      <a:pPr marL="0" marR="0" lvl="0" indent="0" algn="just" defTabSz="914377"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a:t>
                      </a:r>
                      <a:r>
                        <a:rPr kumimoji="0" lang="en-US" sz="3200" b="1" i="0" u="none" strike="noStrike" kern="1200" cap="none" spc="0" normalizeH="0" baseline="0" noProof="0" dirty="0" err="1">
                          <a:ln>
                            <a:noFill/>
                          </a:ln>
                          <a:solidFill>
                            <a:schemeClr val="tx1"/>
                          </a:solidFill>
                          <a:effectLst/>
                          <a:uLnTx/>
                          <a:uFillTx/>
                          <a:latin typeface="Avva_Marcos" panose="04020500000000000000" pitchFamily="82" charset="0"/>
                          <a:ea typeface="+mn-ea"/>
                          <a:cs typeface="+mn-cs"/>
                        </a:rPr>
                        <a:t>E</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tafcwtem</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de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nje</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I=y=c je au]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nIwannyc</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afsenaf</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`e]</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Galile`a</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Ouoh</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af,w</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nNazare</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ncwf</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af`i</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afswpi</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qen</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Kavarnaoum</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 ;yet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hi`cken</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viom</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qen</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ni</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i`y</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nte</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Zaboulwn</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nem</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Nev;alim</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Hina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ntefjwk</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ebol</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nje</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vyetafjof</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ebolhitotf</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n`Yca`yac</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pi`provytyc</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efjw</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mmoc</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Je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pkahi</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nZaboulwn</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nem</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pkahi</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nNev;alim</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pimwit</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nte</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viom</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himyr</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mpiIordanyc</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Galile`a</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nte</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nie;noc</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endParaRPr kumimoji="0" lang="en-US" sz="2800" b="1" i="0" u="none" strike="noStrike" kern="1200" cap="none" spc="0" normalizeH="0" baseline="0" noProof="0" dirty="0">
                        <a:ln>
                          <a:noFill/>
                        </a:ln>
                        <a:solidFill>
                          <a:srgbClr val="FF9900"/>
                        </a:solidFill>
                        <a:effectLst/>
                        <a:uLnTx/>
                        <a:uFillTx/>
                        <a:latin typeface="CS New Athanasius" panose="020B0500000000000000"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89708306"/>
                  </a:ext>
                </a:extLst>
              </a:tr>
              <a:tr h="678180">
                <a:tc>
                  <a:txBody>
                    <a:bodyPr/>
                    <a:lstStyle/>
                    <a:p>
                      <a:pPr marL="0" marR="0" lvl="0" indent="0" algn="just" defTabSz="914377"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FF9900"/>
                        </a:solidFill>
                        <a:effectLst/>
                        <a:uLnTx/>
                        <a:uFillTx/>
                        <a:latin typeface="CS New Athanasius" panose="020B0500000000000000"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17807531"/>
                  </a:ext>
                </a:extLst>
              </a:tr>
            </a:tbl>
          </a:graphicData>
        </a:graphic>
      </p:graphicFrame>
    </p:spTree>
    <p:extLst>
      <p:ext uri="{BB962C8B-B14F-4D97-AF65-F5344CB8AC3E}">
        <p14:creationId xmlns:p14="http://schemas.microsoft.com/office/powerpoint/2010/main" val="2008213288"/>
      </p:ext>
    </p:extLst>
  </p:cSld>
  <p:clrMapOvr>
    <a:masterClrMapping/>
  </p:clrMapOvr>
  <p:transition/>
</p:sld>
</file>

<file path=ppt/slides/slide57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0893A2A-21DF-9D13-AE09-1360E72C4CBA}"/>
            </a:ext>
          </a:extLst>
        </p:cNvPr>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C8D4AF56-B7EE-1EE1-2FFB-FE5913C5C836}"/>
              </a:ext>
            </a:extLst>
          </p:cNvPr>
          <p:cNvGraphicFramePr>
            <a:graphicFrameLocks noGrp="1"/>
          </p:cNvGraphicFramePr>
          <p:nvPr>
            <p:extLst>
              <p:ext uri="{D42A27DB-BD31-4B8C-83A1-F6EECF244321}">
                <p14:modId xmlns:p14="http://schemas.microsoft.com/office/powerpoint/2010/main" val="3522088335"/>
              </p:ext>
            </p:extLst>
          </p:nvPr>
        </p:nvGraphicFramePr>
        <p:xfrm>
          <a:off x="258000" y="45269"/>
          <a:ext cx="11676000" cy="5720467"/>
        </p:xfrm>
        <a:graphic>
          <a:graphicData uri="http://schemas.openxmlformats.org/drawingml/2006/table">
            <a:tbl>
              <a:tblPr firstRow="1" bandRow="1">
                <a:tableStyleId>{5940675A-B579-460E-94D1-54222C63F5DA}</a:tableStyleId>
              </a:tblPr>
              <a:tblGrid>
                <a:gridCol w="11676000">
                  <a:extLst>
                    <a:ext uri="{9D8B030D-6E8A-4147-A177-3AD203B41FA5}">
                      <a16:colId xmlns:a16="http://schemas.microsoft.com/office/drawing/2014/main" val="1925621269"/>
                    </a:ext>
                  </a:extLst>
                </a:gridCol>
              </a:tblGrid>
              <a:tr h="678180">
                <a:tc>
                  <a:txBody>
                    <a:bodyPr/>
                    <a:lstStyle/>
                    <a:p>
                      <a:pPr marL="0" marR="0" lvl="0" indent="0" algn="ctr" defTabSz="914377"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fr-FR" sz="2800" b="1" i="0" u="none" strike="noStrike" kern="1200" cap="none" spc="0" normalizeH="0" baseline="0" noProof="0" dirty="0" err="1">
                          <a:ln>
                            <a:noFill/>
                          </a:ln>
                          <a:solidFill>
                            <a:srgbClr val="FF9900"/>
                          </a:solidFill>
                          <a:effectLst/>
                          <a:uLnTx/>
                          <a:uFillTx/>
                          <a:latin typeface="CS New Athanasius" panose="020B0500000000000000" pitchFamily="34" charset="0"/>
                          <a:ea typeface="+mn-ea"/>
                          <a:cs typeface="+mn-cs"/>
                        </a:rPr>
                        <a:t>Euaggelion</a:t>
                      </a:r>
                      <a:r>
                        <a:rPr kumimoji="0" lang="fr-FR" sz="2800" b="1" i="0" u="none" strike="noStrike" kern="1200" cap="none" spc="0" normalizeH="0" baseline="0" noProof="0" dirty="0">
                          <a:ln>
                            <a:noFill/>
                          </a:ln>
                          <a:solidFill>
                            <a:srgbClr val="FF9900"/>
                          </a:solidFill>
                          <a:effectLst/>
                          <a:uLnTx/>
                          <a:uFillTx/>
                          <a:latin typeface="CS New Athanasius" panose="020B0500000000000000" pitchFamily="34" charset="0"/>
                          <a:ea typeface="+mn-ea"/>
                          <a:cs typeface="+mn-cs"/>
                        </a:rPr>
                        <a:t> kata </a:t>
                      </a:r>
                      <a:r>
                        <a:rPr kumimoji="0" lang="pl-PL" sz="2800" b="1" i="0" u="none" strike="noStrike" kern="1200" cap="none" spc="0" normalizeH="0" baseline="0" noProof="0" dirty="0">
                          <a:ln>
                            <a:noFill/>
                          </a:ln>
                          <a:solidFill>
                            <a:srgbClr val="FF9900"/>
                          </a:solidFill>
                          <a:effectLst/>
                          <a:uLnTx/>
                          <a:uFillTx/>
                          <a:latin typeface="CS New Athanasius" panose="020B0500000000000000" pitchFamily="34" charset="0"/>
                          <a:ea typeface="+mn-ea"/>
                          <a:cs typeface="+mn-cs"/>
                        </a:rPr>
                        <a:t>Mat;eon =d @ =i=b - =i=z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38339684"/>
                  </a:ext>
                </a:extLst>
              </a:tr>
              <a:tr h="4364107">
                <a:tc>
                  <a:txBody>
                    <a:bodyPr/>
                    <a:lstStyle/>
                    <a:p>
                      <a:pPr marL="0" marR="0" lvl="0" indent="0" algn="just" defTabSz="914377"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Pilaoc</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ethemci</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qen</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p,aki</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afnau</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eounis</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nouwini</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ouoh</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nyethemci</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qen</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`t&lt;</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wra</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nem</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tqyibi</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m`vmou</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ououwini</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afsai</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nwou</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Icjen</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picyou</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ete</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mmau</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aferhytc</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nje</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I=y=c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ehiwi</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nem</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ejoc</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 je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arimetanoin</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acqwnt</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gar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nje</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metouro</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nte</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 </a:t>
                      </a:r>
                      <a:r>
                        <a:rPr kumimoji="0" lang="en-US" sz="3200" b="1" i="0" u="none" strike="noStrike" kern="1200" cap="none" spc="0" normalizeH="0" baseline="0" noProof="0" dirty="0" err="1">
                          <a:ln>
                            <a:noFill/>
                          </a:ln>
                          <a:solidFill>
                            <a:schemeClr val="tx1"/>
                          </a:solidFill>
                          <a:effectLst/>
                          <a:uLnTx/>
                          <a:uFillTx/>
                          <a:latin typeface="CS New Athanasius" panose="020B0500000000000000" pitchFamily="34" charset="0"/>
                          <a:ea typeface="+mn-ea"/>
                          <a:cs typeface="+mn-cs"/>
                        </a:rPr>
                        <a:t>nivyou`i</a:t>
                      </a:r>
                      <a:r>
                        <a:rPr kumimoji="0" lang="en-US" sz="3200" b="1" i="0" u="none" strike="noStrike" kern="1200" cap="none" spc="0" normalizeH="0" baseline="0" noProof="0" dirty="0">
                          <a:ln>
                            <a:noFill/>
                          </a:ln>
                          <a:solidFill>
                            <a:schemeClr val="tx1"/>
                          </a:solidFill>
                          <a:effectLst/>
                          <a:uLnTx/>
                          <a:uFillTx/>
                          <a:latin typeface="CS New Athanasius" panose="020B0500000000000000" pitchFamily="34" charset="0"/>
                          <a:ea typeface="+mn-ea"/>
                          <a:cs typeface="+mn-cs"/>
                        </a:rPr>
                        <a:t>.</a:t>
                      </a:r>
                    </a:p>
                    <a:p>
                      <a:pPr marL="0" marR="0" lvl="0" indent="0" algn="just" defTabSz="914377"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it-IT" sz="3200" b="1" i="0" u="none" strike="noStrike" kern="1200" cap="none" spc="0" normalizeH="0" baseline="0" noProof="0" dirty="0">
                          <a:ln>
                            <a:noFill/>
                          </a:ln>
                          <a:solidFill>
                            <a:srgbClr val="FF9900"/>
                          </a:solidFill>
                          <a:effectLst/>
                          <a:uLnTx/>
                          <a:uFillTx/>
                          <a:latin typeface="CS New Athanasius" panose="020B0500000000000000" pitchFamily="34" charset="0"/>
                          <a:ea typeface="+mn-ea"/>
                          <a:cs typeface="+mn-cs"/>
                        </a:rPr>
                        <a:t>Pi`wou va penNou] pe @ sa `eneh `nte ni`eneh @ `amyn. </a:t>
                      </a:r>
                      <a:endParaRPr kumimoji="0" lang="en-US" sz="3200" b="1" i="0" u="none" strike="noStrike" kern="1200" cap="none" spc="0" normalizeH="0" baseline="0" noProof="0" dirty="0">
                        <a:ln>
                          <a:noFill/>
                        </a:ln>
                        <a:solidFill>
                          <a:srgbClr val="FF9900"/>
                        </a:solidFill>
                        <a:effectLst/>
                        <a:uLnTx/>
                        <a:uFillTx/>
                        <a:latin typeface="CS New Athanasius" panose="020B0500000000000000"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89708306"/>
                  </a:ext>
                </a:extLst>
              </a:tr>
              <a:tr h="678180">
                <a:tc>
                  <a:txBody>
                    <a:bodyPr/>
                    <a:lstStyle/>
                    <a:p>
                      <a:pPr marL="0" marR="0" lvl="0" indent="0" algn="just" defTabSz="914377"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9900"/>
                          </a:solidFill>
                          <a:effectLst/>
                          <a:uLnTx/>
                          <a:uFillTx/>
                          <a:latin typeface="CS New Athanasius" panose="020B0500000000000000" pitchFamily="34" charset="0"/>
                          <a:ea typeface="+mn-ea"/>
                          <a:cs typeface="+mn-cs"/>
                        </a:rPr>
                        <a:t>Doxa ci </a:t>
                      </a:r>
                      <a:r>
                        <a:rPr kumimoji="0" lang="en-US" sz="2800" b="1" i="0" u="none" strike="noStrike" kern="1200" cap="none" spc="0" normalizeH="0" baseline="0" noProof="0" dirty="0" err="1">
                          <a:ln>
                            <a:noFill/>
                          </a:ln>
                          <a:solidFill>
                            <a:srgbClr val="FF9900"/>
                          </a:solidFill>
                          <a:effectLst/>
                          <a:uLnTx/>
                          <a:uFillTx/>
                          <a:latin typeface="CS New Athanasius" panose="020B0500000000000000" pitchFamily="34" charset="0"/>
                          <a:ea typeface="+mn-ea"/>
                          <a:cs typeface="+mn-cs"/>
                        </a:rPr>
                        <a:t>Kuri`e</a:t>
                      </a:r>
                      <a:r>
                        <a:rPr kumimoji="0" lang="en-US" sz="2800" b="1" i="0" u="none" strike="noStrike" kern="1200" cap="none" spc="0" normalizeH="0" baseline="0" noProof="0" dirty="0">
                          <a:ln>
                            <a:noFill/>
                          </a:ln>
                          <a:solidFill>
                            <a:srgbClr val="FF9900"/>
                          </a:solidFill>
                          <a:effectLst/>
                          <a:uLnTx/>
                          <a:uFillTx/>
                          <a:latin typeface="CS New Athanasius" panose="020B0500000000000000" pitchFamily="34" charset="0"/>
                          <a:ea typeface="+mn-ea"/>
                          <a:cs typeface="+mn-cs"/>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17807531"/>
                  </a:ext>
                </a:extLst>
              </a:tr>
            </a:tbl>
          </a:graphicData>
        </a:graphic>
      </p:graphicFrame>
    </p:spTree>
    <p:extLst>
      <p:ext uri="{BB962C8B-B14F-4D97-AF65-F5344CB8AC3E}">
        <p14:creationId xmlns:p14="http://schemas.microsoft.com/office/powerpoint/2010/main" val="3814037902"/>
      </p:ext>
    </p:extLst>
  </p:cSld>
  <p:clrMapOvr>
    <a:masterClrMapping/>
  </p:clrMapOvr>
  <p:transition/>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FDE9C-4F7E-FA97-8060-4BC7E2E0405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6A7001D-57F9-790F-0307-63FFF2F1D6E6}"/>
              </a:ext>
            </a:extLst>
          </p:cNvPr>
          <p:cNvSpPr>
            <a:spLocks noGrp="1"/>
          </p:cNvSpPr>
          <p:nvPr>
            <p:ph type="title"/>
          </p:nvPr>
        </p:nvSpPr>
        <p:spPr>
          <a:xfrm>
            <a:off x="12000" y="3423"/>
            <a:ext cx="12168000" cy="432000"/>
          </a:xfrm>
          <a:noFill/>
          <a:ln>
            <a:noFill/>
          </a:ln>
        </p:spPr>
        <p:txBody>
          <a:bodyPr vert="horz" wrap="square" lIns="91440" tIns="45720" rIns="91440" bIns="45720" numCol="1" anchor="ctr" anchorCtr="0" compatLnSpc="1">
            <a:prstTxWarp prst="textNoShape">
              <a:avLst/>
            </a:prstTxWarp>
            <a:noAutofit/>
          </a:bodyPr>
          <a:lstStyle/>
          <a:p>
            <a:r>
              <a:rPr lang="fr-FR" sz="2400" b="1" dirty="0">
                <a:solidFill>
                  <a:schemeClr val="tx1"/>
                </a:solidFill>
                <a:latin typeface="Book Antiqua" panose="02040602050305030304" pitchFamily="18" charset="0"/>
              </a:rPr>
              <a:t>Psaumes - </a:t>
            </a:r>
            <a:r>
              <a:rPr lang="ar-EG" sz="2400" b="1" dirty="0">
                <a:solidFill>
                  <a:schemeClr val="tx1"/>
                </a:solidFill>
                <a:latin typeface="Book Antiqua" panose="02040602050305030304" pitchFamily="18" charset="0"/>
              </a:rPr>
              <a:t>مزامير</a:t>
            </a:r>
            <a:endParaRPr lang="fr-FR" sz="2400" b="1" dirty="0">
              <a:solidFill>
                <a:schemeClr val="tx1"/>
              </a:solidFill>
              <a:latin typeface="Book Antiqua" panose="02040602050305030304" pitchFamily="18" charset="0"/>
            </a:endParaRPr>
          </a:p>
        </p:txBody>
      </p:sp>
      <p:cxnSp>
        <p:nvCxnSpPr>
          <p:cNvPr id="4" name="Connecteur droit 3">
            <a:extLst>
              <a:ext uri="{FF2B5EF4-FFF2-40B4-BE49-F238E27FC236}">
                <a16:creationId xmlns:a16="http://schemas.microsoft.com/office/drawing/2014/main" id="{75D29EE5-974C-DBA4-DB92-425FF9B8A730}"/>
              </a:ext>
            </a:extLst>
          </p:cNvPr>
          <p:cNvCxnSpPr/>
          <p:nvPr/>
        </p:nvCxnSpPr>
        <p:spPr>
          <a:xfrm>
            <a:off x="838201" y="435423"/>
            <a:ext cx="10537371"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5" name="Tableau 4">
            <a:extLst>
              <a:ext uri="{FF2B5EF4-FFF2-40B4-BE49-F238E27FC236}">
                <a16:creationId xmlns:a16="http://schemas.microsoft.com/office/drawing/2014/main" id="{F45BDA9D-36A2-8BAA-66A1-C53A5125E447}"/>
              </a:ext>
            </a:extLst>
          </p:cNvPr>
          <p:cNvGraphicFramePr>
            <a:graphicFrameLocks noGrp="1"/>
          </p:cNvGraphicFramePr>
          <p:nvPr>
            <p:extLst>
              <p:ext uri="{D42A27DB-BD31-4B8C-83A1-F6EECF244321}">
                <p14:modId xmlns:p14="http://schemas.microsoft.com/office/powerpoint/2010/main" val="4194105963"/>
              </p:ext>
            </p:extLst>
          </p:nvPr>
        </p:nvGraphicFramePr>
        <p:xfrm>
          <a:off x="426000" y="482577"/>
          <a:ext cx="11340000" cy="5971318"/>
        </p:xfrm>
        <a:graphic>
          <a:graphicData uri="http://schemas.openxmlformats.org/drawingml/2006/table">
            <a:tbl>
              <a:tblPr firstRow="1" bandRow="1">
                <a:tableStyleId>{5940675A-B579-460E-94D1-54222C63F5DA}</a:tableStyleId>
              </a:tblPr>
              <a:tblGrid>
                <a:gridCol w="5670000">
                  <a:extLst>
                    <a:ext uri="{9D8B030D-6E8A-4147-A177-3AD203B41FA5}">
                      <a16:colId xmlns:a16="http://schemas.microsoft.com/office/drawing/2014/main" val="3907742285"/>
                    </a:ext>
                  </a:extLst>
                </a:gridCol>
                <a:gridCol w="5670000">
                  <a:extLst>
                    <a:ext uri="{9D8B030D-6E8A-4147-A177-3AD203B41FA5}">
                      <a16:colId xmlns:a16="http://schemas.microsoft.com/office/drawing/2014/main" val="4259260114"/>
                    </a:ext>
                  </a:extLst>
                </a:gridCol>
              </a:tblGrid>
              <a:tr h="518212">
                <a:tc>
                  <a:txBody>
                    <a:bodyPr/>
                    <a:lstStyle/>
                    <a:p>
                      <a:pPr algn="just"/>
                      <a:r>
                        <a:rPr lang="fr-FR" sz="2800" b="1" dirty="0">
                          <a:solidFill>
                            <a:srgbClr val="FF9900"/>
                          </a:solidFill>
                          <a:latin typeface="Book Antiqua" panose="02040602050305030304" pitchFamily="18" charset="0"/>
                        </a:rPr>
                        <a:t>Psaumes 104 : 11, 12</a:t>
                      </a:r>
                    </a:p>
                  </a:txBody>
                  <a:tcPr marL="88627" marR="88627" marT="44313" marB="443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just" rtl="1"/>
                      <a:r>
                        <a:rPr lang="ar-EG" sz="2800" b="1" dirty="0">
                          <a:solidFill>
                            <a:srgbClr val="FF9900"/>
                          </a:solidFill>
                          <a:latin typeface="Arial" panose="020B0604020202020204" pitchFamily="34" charset="0"/>
                          <a:cs typeface="Arial" panose="020B0604020202020204" pitchFamily="34" charset="0"/>
                        </a:rPr>
                        <a:t>مزامير ١٠٤ : ١١، ١٢</a:t>
                      </a:r>
                      <a:endParaRPr lang="fr-FR" sz="2800" b="1" dirty="0">
                        <a:solidFill>
                          <a:srgbClr val="FF9900"/>
                        </a:solidFill>
                        <a:latin typeface="Arial" panose="020B0604020202020204" pitchFamily="34" charset="0"/>
                        <a:cs typeface="Arial" panose="020B0604020202020204" pitchFamily="34" charset="0"/>
                      </a:endParaRPr>
                    </a:p>
                  </a:txBody>
                  <a:tcPr marL="88627" marR="88627" marT="44313" marB="4431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9971100"/>
                  </a:ext>
                </a:extLst>
              </a:tr>
              <a:tr h="5421788">
                <a:tc>
                  <a:txBody>
                    <a:bodyPr/>
                    <a:lstStyle/>
                    <a:p>
                      <a:pPr algn="just"/>
                      <a:r>
                        <a:rPr lang="fr-FR" sz="3200" b="1" dirty="0">
                          <a:latin typeface="Book Antiqua" panose="02040602050305030304" pitchFamily="18" charset="0"/>
                        </a:rPr>
                        <a:t>Alors Israël entra en Égypte, et Jacob séjourna dans la terre de Cham. Il envoya Moïse, Son serviteur, et Aaron qu’Il choisit. Il mit en eux les paroles de ses signes et de ses prodiges en la terre de Cham.</a:t>
                      </a:r>
                    </a:p>
                    <a:p>
                      <a:pPr algn="just"/>
                      <a:endParaRPr lang="fr-FR" sz="3200" b="1" dirty="0">
                        <a:latin typeface="Book Antiqua" panose="02040602050305030304" pitchFamily="18" charset="0"/>
                      </a:endParaRPr>
                    </a:p>
                    <a:p>
                      <a:pPr algn="just"/>
                      <a:endParaRPr lang="fr-FR" sz="3200" b="1" dirty="0">
                        <a:latin typeface="Book Antiqua" panose="02040602050305030304" pitchFamily="18" charset="0"/>
                      </a:endParaRPr>
                    </a:p>
                    <a:p>
                      <a:pPr algn="just"/>
                      <a:r>
                        <a:rPr lang="fr-FR" sz="3200" b="1" dirty="0">
                          <a:solidFill>
                            <a:srgbClr val="FF9900"/>
                          </a:solidFill>
                          <a:latin typeface="Book Antiqua" panose="02040602050305030304" pitchFamily="18" charset="0"/>
                        </a:rPr>
                        <a:t>Alléluia. </a:t>
                      </a:r>
                    </a:p>
                  </a:txBody>
                  <a:tcPr marL="88627" marR="88627" marT="44313" marB="443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just" rtl="1"/>
                      <a:r>
                        <a:rPr lang="ar-EG" sz="4400" b="1" dirty="0">
                          <a:latin typeface="Arial" panose="020B0604020202020204" pitchFamily="34" charset="0"/>
                          <a:cs typeface="Arial" panose="020B0604020202020204" pitchFamily="34" charset="0"/>
                        </a:rPr>
                        <a:t>فَدَخَلَ إسْرَائِيلُ إلى مِصْرَ وَيَعْقُوبُ تَغَرَّبَ في أَرْضِ حَامٍ. أَرْسَلَ مُوسَى عَبْدَهُ وَهارُونَ الَّذِي اخْتَارَهُ. جَعَلَ فِيهِمَا أَقْوَالَ آيَاتِهِ، وَعَجَائِبِهِ في أَرْضِ حَامٍ.</a:t>
                      </a:r>
                      <a:endParaRPr lang="fr-FR" sz="4400" b="1" dirty="0">
                        <a:latin typeface="Arial" panose="020B0604020202020204" pitchFamily="34" charset="0"/>
                        <a:cs typeface="Arial" panose="020B0604020202020204" pitchFamily="34" charset="0"/>
                      </a:endParaRPr>
                    </a:p>
                    <a:p>
                      <a:pPr algn="just" rtl="1"/>
                      <a:endParaRPr lang="fr-FR" sz="4400" b="1" dirty="0">
                        <a:latin typeface="Arial" panose="020B0604020202020204" pitchFamily="34" charset="0"/>
                        <a:cs typeface="Arial" panose="020B0604020202020204" pitchFamily="34" charset="0"/>
                      </a:endParaRPr>
                    </a:p>
                    <a:p>
                      <a:pPr algn="just" rtl="1"/>
                      <a:endParaRPr lang="fr-FR" sz="4400" b="1" dirty="0">
                        <a:latin typeface="Arial" panose="020B0604020202020204" pitchFamily="34" charset="0"/>
                        <a:cs typeface="Arial" panose="020B0604020202020204" pitchFamily="34" charset="0"/>
                      </a:endParaRPr>
                    </a:p>
                    <a:p>
                      <a:pPr algn="just" rtl="1"/>
                      <a:r>
                        <a:rPr lang="ar-EG" sz="4400" b="1" dirty="0" err="1">
                          <a:solidFill>
                            <a:srgbClr val="FF9900"/>
                          </a:solidFill>
                          <a:latin typeface="Arial" panose="020B0604020202020204" pitchFamily="34" charset="0"/>
                          <a:cs typeface="Arial" panose="020B0604020202020204" pitchFamily="34" charset="0"/>
                        </a:rPr>
                        <a:t>هَلِّلُويَا</a:t>
                      </a:r>
                      <a:r>
                        <a:rPr lang="ar-EG" sz="4400" b="1" dirty="0">
                          <a:solidFill>
                            <a:srgbClr val="FF9900"/>
                          </a:solidFill>
                          <a:latin typeface="Arial" panose="020B0604020202020204" pitchFamily="34" charset="0"/>
                          <a:cs typeface="Arial" panose="020B0604020202020204" pitchFamily="34" charset="0"/>
                        </a:rPr>
                        <a:t>. </a:t>
                      </a:r>
                    </a:p>
                  </a:txBody>
                  <a:tcPr marL="88627" marR="88627" marT="44313" marB="4431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2379482"/>
                  </a:ext>
                </a:extLst>
              </a:tr>
            </a:tbl>
          </a:graphicData>
        </a:graphic>
      </p:graphicFrame>
    </p:spTree>
    <p:extLst>
      <p:ext uri="{BB962C8B-B14F-4D97-AF65-F5344CB8AC3E}">
        <p14:creationId xmlns:p14="http://schemas.microsoft.com/office/powerpoint/2010/main" val="2975329764"/>
      </p:ext>
    </p:extLst>
  </p:cSld>
  <p:clrMapOvr>
    <a:masterClrMapping/>
  </p:clrMapOvr>
  <p:transition/>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24381-D0B7-D1D1-FD49-69F41829A30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8D79930-FE82-11B5-DA3F-39A363D89A41}"/>
              </a:ext>
            </a:extLst>
          </p:cNvPr>
          <p:cNvSpPr>
            <a:spLocks noGrp="1"/>
          </p:cNvSpPr>
          <p:nvPr>
            <p:ph type="title"/>
          </p:nvPr>
        </p:nvSpPr>
        <p:spPr>
          <a:xfrm>
            <a:off x="12000" y="3423"/>
            <a:ext cx="12168000" cy="432000"/>
          </a:xfrm>
          <a:noFill/>
          <a:ln>
            <a:noFill/>
          </a:ln>
        </p:spPr>
        <p:txBody>
          <a:bodyPr vert="horz" wrap="square" lIns="91440" tIns="45720" rIns="91440" bIns="45720" numCol="1" anchor="ctr" anchorCtr="0" compatLnSpc="1">
            <a:prstTxWarp prst="textNoShape">
              <a:avLst/>
            </a:prstTxWarp>
            <a:noAutofit/>
          </a:bodyPr>
          <a:lstStyle/>
          <a:p>
            <a:pPr algn="ctr">
              <a:lnSpc>
                <a:spcPct val="100000"/>
              </a:lnSpc>
            </a:pPr>
            <a:r>
              <a:rPr lang="fr-FR" sz="2400" b="1" dirty="0">
                <a:solidFill>
                  <a:schemeClr val="tx1"/>
                </a:solidFill>
                <a:latin typeface="Book Antiqua" panose="02040602050305030304" pitchFamily="18" charset="0"/>
              </a:rPr>
              <a:t>L’Évangile - </a:t>
            </a:r>
            <a:r>
              <a:rPr lang="ar-EG" sz="2400" b="1" dirty="0">
                <a:solidFill>
                  <a:schemeClr val="tx1"/>
                </a:solidFill>
                <a:latin typeface="Book Antiqua" panose="02040602050305030304" pitchFamily="18" charset="0"/>
              </a:rPr>
              <a:t>الإنجيل</a:t>
            </a:r>
            <a:endParaRPr lang="fr-FR" sz="2400" b="1" dirty="0">
              <a:solidFill>
                <a:schemeClr val="tx1"/>
              </a:solidFill>
              <a:latin typeface="Book Antiqua" panose="02040602050305030304" pitchFamily="18" charset="0"/>
            </a:endParaRPr>
          </a:p>
        </p:txBody>
      </p:sp>
      <p:cxnSp>
        <p:nvCxnSpPr>
          <p:cNvPr id="4" name="Connecteur droit 3">
            <a:extLst>
              <a:ext uri="{FF2B5EF4-FFF2-40B4-BE49-F238E27FC236}">
                <a16:creationId xmlns:a16="http://schemas.microsoft.com/office/drawing/2014/main" id="{96372291-B53D-2661-8426-38E17510F944}"/>
              </a:ext>
            </a:extLst>
          </p:cNvPr>
          <p:cNvCxnSpPr/>
          <p:nvPr/>
        </p:nvCxnSpPr>
        <p:spPr>
          <a:xfrm>
            <a:off x="838201" y="435423"/>
            <a:ext cx="10537371"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5" name="Tableau 4">
            <a:extLst>
              <a:ext uri="{FF2B5EF4-FFF2-40B4-BE49-F238E27FC236}">
                <a16:creationId xmlns:a16="http://schemas.microsoft.com/office/drawing/2014/main" id="{00BC6E8A-D8DA-0E0F-6664-2A41552364D7}"/>
              </a:ext>
            </a:extLst>
          </p:cNvPr>
          <p:cNvGraphicFramePr>
            <a:graphicFrameLocks noGrp="1"/>
          </p:cNvGraphicFramePr>
          <p:nvPr/>
        </p:nvGraphicFramePr>
        <p:xfrm>
          <a:off x="426000" y="482577"/>
          <a:ext cx="11340000" cy="5940000"/>
        </p:xfrm>
        <a:graphic>
          <a:graphicData uri="http://schemas.openxmlformats.org/drawingml/2006/table">
            <a:tbl>
              <a:tblPr firstRow="1" bandRow="1">
                <a:tableStyleId>{5940675A-B579-460E-94D1-54222C63F5DA}</a:tableStyleId>
              </a:tblPr>
              <a:tblGrid>
                <a:gridCol w="5958032">
                  <a:extLst>
                    <a:ext uri="{9D8B030D-6E8A-4147-A177-3AD203B41FA5}">
                      <a16:colId xmlns:a16="http://schemas.microsoft.com/office/drawing/2014/main" val="3907742285"/>
                    </a:ext>
                  </a:extLst>
                </a:gridCol>
                <a:gridCol w="5381968">
                  <a:extLst>
                    <a:ext uri="{9D8B030D-6E8A-4147-A177-3AD203B41FA5}">
                      <a16:colId xmlns:a16="http://schemas.microsoft.com/office/drawing/2014/main" val="4259260114"/>
                    </a:ext>
                  </a:extLst>
                </a:gridCol>
              </a:tblGrid>
              <a:tr h="518212">
                <a:tc>
                  <a:txBody>
                    <a:bodyPr/>
                    <a:lstStyle/>
                    <a:p>
                      <a:pPr algn="just"/>
                      <a:r>
                        <a:rPr lang="fr-FR" sz="2800" b="1" dirty="0">
                          <a:solidFill>
                            <a:srgbClr val="FF9900"/>
                          </a:solidFill>
                          <a:latin typeface="Book Antiqua" panose="02040602050305030304" pitchFamily="18" charset="0"/>
                        </a:rPr>
                        <a:t>Matthieu 4 : 12 - 17</a:t>
                      </a:r>
                    </a:p>
                  </a:txBody>
                  <a:tcPr marL="88627" marR="88627" marT="44313" marB="443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just" rtl="1"/>
                      <a:r>
                        <a:rPr lang="ar-EG" sz="2800" b="1" dirty="0">
                          <a:solidFill>
                            <a:srgbClr val="FF9900"/>
                          </a:solidFill>
                          <a:latin typeface="Arial" panose="020B0604020202020204" pitchFamily="34" charset="0"/>
                          <a:cs typeface="Arial" panose="020B0604020202020204" pitchFamily="34" charset="0"/>
                        </a:rPr>
                        <a:t>متى ٤ : ١٢ - ١٧</a:t>
                      </a:r>
                      <a:endParaRPr lang="fr-FR" sz="2800" b="1" dirty="0">
                        <a:solidFill>
                          <a:srgbClr val="FF9900"/>
                        </a:solidFill>
                        <a:latin typeface="Arial" panose="020B0604020202020204" pitchFamily="34" charset="0"/>
                        <a:cs typeface="Arial" panose="020B0604020202020204" pitchFamily="34" charset="0"/>
                      </a:endParaRPr>
                    </a:p>
                  </a:txBody>
                  <a:tcPr marL="88627" marR="88627" marT="44313" marB="4431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9971100"/>
                  </a:ext>
                </a:extLst>
              </a:tr>
              <a:tr h="5421788">
                <a:tc>
                  <a:txBody>
                    <a:bodyPr/>
                    <a:lstStyle/>
                    <a:p>
                      <a:pPr algn="just"/>
                      <a:r>
                        <a:rPr lang="fr-FR" sz="2800" b="1" dirty="0">
                          <a:latin typeface="Book Antiqua" panose="02040602050305030304" pitchFamily="18" charset="0"/>
                        </a:rPr>
                        <a:t>Quand Jésus apprit l’arrestation de Jean le Baptiste, il se retira en Galilée. Il quitta Nazareth et vint habiter à Capharnaüm, ville située au bord de la mer de Galilée, dans les territoires de Zabulon et de Nephtali. C’était pour que soit accomplie la parole prononcée par le prophète Isaïe : Pays de Zabulon et pays de Nephtali, route de la mer et pays au-delà du Jourdain, Galilée des nations ! </a:t>
                      </a:r>
                    </a:p>
                  </a:txBody>
                  <a:tcPr marL="88627" marR="88627" marT="44313" marB="443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just" rtl="1"/>
                      <a:r>
                        <a:rPr lang="ar-EG" sz="3900" b="1" dirty="0">
                          <a:latin typeface="Arial" panose="020B0604020202020204" pitchFamily="34" charset="0"/>
                          <a:cs typeface="Arial" panose="020B0604020202020204" pitchFamily="34" charset="0"/>
                        </a:rPr>
                        <a:t>وَلَمَّا سَمِعَ يَسُوعُ أنَّ يُوحَنَّا أُسْلِمَ، مَضَى إلى الْجَلِيلِ. وَتَرَكَ النَّاصِرَةَ فَأَتَى وَسَكَنَ في </a:t>
                      </a:r>
                      <a:r>
                        <a:rPr lang="ar-EG" sz="3900" b="1" dirty="0" err="1">
                          <a:latin typeface="Arial" panose="020B0604020202020204" pitchFamily="34" charset="0"/>
                          <a:cs typeface="Arial" panose="020B0604020202020204" pitchFamily="34" charset="0"/>
                        </a:rPr>
                        <a:t>كَفْرَنَاحُومَ</a:t>
                      </a:r>
                      <a:r>
                        <a:rPr lang="ar-EG" sz="3900" b="1" dirty="0">
                          <a:latin typeface="Arial" panose="020B0604020202020204" pitchFamily="34" charset="0"/>
                          <a:cs typeface="Arial" panose="020B0604020202020204" pitchFamily="34" charset="0"/>
                        </a:rPr>
                        <a:t> التِي عَلَى شَاطِئِ الْبَحْرِ في تُخُومِ </a:t>
                      </a:r>
                      <a:r>
                        <a:rPr lang="ar-EG" sz="3900" b="1" dirty="0" err="1">
                          <a:latin typeface="Arial" panose="020B0604020202020204" pitchFamily="34" charset="0"/>
                          <a:cs typeface="Arial" panose="020B0604020202020204" pitchFamily="34" charset="0"/>
                        </a:rPr>
                        <a:t>زَبُولُونَ</a:t>
                      </a:r>
                      <a:r>
                        <a:rPr lang="ar-EG" sz="3900" b="1" dirty="0">
                          <a:latin typeface="Arial" panose="020B0604020202020204" pitchFamily="34" charset="0"/>
                          <a:cs typeface="Arial" panose="020B0604020202020204" pitchFamily="34" charset="0"/>
                        </a:rPr>
                        <a:t> </a:t>
                      </a:r>
                      <a:r>
                        <a:rPr lang="ar-EG" sz="3900" b="1" dirty="0" err="1">
                          <a:latin typeface="Arial" panose="020B0604020202020204" pitchFamily="34" charset="0"/>
                          <a:cs typeface="Arial" panose="020B0604020202020204" pitchFamily="34" charset="0"/>
                        </a:rPr>
                        <a:t>وَنَفْتَالِيمَ</a:t>
                      </a:r>
                      <a:r>
                        <a:rPr lang="ar-EG" sz="3900" b="1" dirty="0">
                          <a:latin typeface="Arial" panose="020B0604020202020204" pitchFamily="34" charset="0"/>
                          <a:cs typeface="Arial" panose="020B0604020202020204" pitchFamily="34" charset="0"/>
                        </a:rPr>
                        <a:t>، لِكَيْ يَتِمَّ مَا قِيلَ بِإشَعْيَاءَ النَّبيِّ الْقَائِلِ</a:t>
                      </a:r>
                      <a:r>
                        <a:rPr lang="fr-FR" sz="3900" b="1" dirty="0">
                          <a:latin typeface="Arial" panose="020B0604020202020204" pitchFamily="34" charset="0"/>
                          <a:cs typeface="Arial" panose="020B0604020202020204" pitchFamily="34" charset="0"/>
                        </a:rPr>
                        <a:t> </a:t>
                      </a:r>
                      <a:r>
                        <a:rPr lang="ar-EG" sz="3900" b="1" dirty="0">
                          <a:latin typeface="Arial" panose="020B0604020202020204" pitchFamily="34" charset="0"/>
                          <a:cs typeface="Arial" panose="020B0604020202020204" pitchFamily="34" charset="0"/>
                        </a:rPr>
                        <a:t>: " أَرْضُ </a:t>
                      </a:r>
                      <a:r>
                        <a:rPr lang="ar-EG" sz="3900" b="1" dirty="0" err="1">
                          <a:latin typeface="Arial" panose="020B0604020202020204" pitchFamily="34" charset="0"/>
                          <a:cs typeface="Arial" panose="020B0604020202020204" pitchFamily="34" charset="0"/>
                        </a:rPr>
                        <a:t>زَبُولُونَ</a:t>
                      </a:r>
                      <a:r>
                        <a:rPr lang="ar-EG" sz="3900" b="1" dirty="0">
                          <a:latin typeface="Arial" panose="020B0604020202020204" pitchFamily="34" charset="0"/>
                          <a:cs typeface="Arial" panose="020B0604020202020204" pitchFamily="34" charset="0"/>
                        </a:rPr>
                        <a:t>، وَأَرْضُ </a:t>
                      </a:r>
                      <a:r>
                        <a:rPr lang="ar-EG" sz="3900" b="1" dirty="0" err="1">
                          <a:latin typeface="Arial" panose="020B0604020202020204" pitchFamily="34" charset="0"/>
                          <a:cs typeface="Arial" panose="020B0604020202020204" pitchFamily="34" charset="0"/>
                        </a:rPr>
                        <a:t>نَفْتَالِيمَ</a:t>
                      </a:r>
                      <a:r>
                        <a:rPr lang="ar-EG" sz="3900" b="1" dirty="0">
                          <a:latin typeface="Arial" panose="020B0604020202020204" pitchFamily="34" charset="0"/>
                          <a:cs typeface="Arial" panose="020B0604020202020204" pitchFamily="34" charset="0"/>
                        </a:rPr>
                        <a:t>، طَرِيقُ الْبَحْرِ، عَبْرُ الأُرْدُنِّ، جَلِيلُ الأُمَمِ. </a:t>
                      </a:r>
                      <a:endParaRPr lang="fr-FR" sz="3900" b="1" dirty="0">
                        <a:latin typeface="Arial" panose="020B0604020202020204" pitchFamily="34" charset="0"/>
                        <a:cs typeface="Arial" panose="020B0604020202020204" pitchFamily="34" charset="0"/>
                      </a:endParaRPr>
                    </a:p>
                  </a:txBody>
                  <a:tcPr marL="88627" marR="88627" marT="44313" marB="4431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2379482"/>
                  </a:ext>
                </a:extLst>
              </a:tr>
            </a:tbl>
          </a:graphicData>
        </a:graphic>
      </p:graphicFrame>
    </p:spTree>
    <p:extLst>
      <p:ext uri="{BB962C8B-B14F-4D97-AF65-F5344CB8AC3E}">
        <p14:creationId xmlns:p14="http://schemas.microsoft.com/office/powerpoint/2010/main" val="2634702323"/>
      </p:ext>
    </p:extLst>
  </p:cSld>
  <p:clrMapOvr>
    <a:masterClrMapping/>
  </p:clrMapOvr>
  <p:transition/>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4E7CB-C720-5E59-5047-6934E7AB9DA0}"/>
            </a:ext>
          </a:extLst>
        </p:cNvPr>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5FB528DF-3FF1-49FE-64A9-FEB1E018FFC1}"/>
              </a:ext>
            </a:extLst>
          </p:cNvPr>
          <p:cNvGraphicFramePr>
            <a:graphicFrameLocks noGrp="1"/>
          </p:cNvGraphicFramePr>
          <p:nvPr/>
        </p:nvGraphicFramePr>
        <p:xfrm>
          <a:off x="426000" y="459000"/>
          <a:ext cx="11340000" cy="5940000"/>
        </p:xfrm>
        <a:graphic>
          <a:graphicData uri="http://schemas.openxmlformats.org/drawingml/2006/table">
            <a:tbl>
              <a:tblPr firstRow="1" bandRow="1">
                <a:tableStyleId>{5940675A-B579-460E-94D1-54222C63F5DA}</a:tableStyleId>
              </a:tblPr>
              <a:tblGrid>
                <a:gridCol w="5670000">
                  <a:extLst>
                    <a:ext uri="{9D8B030D-6E8A-4147-A177-3AD203B41FA5}">
                      <a16:colId xmlns:a16="http://schemas.microsoft.com/office/drawing/2014/main" val="3907742285"/>
                    </a:ext>
                  </a:extLst>
                </a:gridCol>
                <a:gridCol w="5670000">
                  <a:extLst>
                    <a:ext uri="{9D8B030D-6E8A-4147-A177-3AD203B41FA5}">
                      <a16:colId xmlns:a16="http://schemas.microsoft.com/office/drawing/2014/main" val="4259260114"/>
                    </a:ext>
                  </a:extLst>
                </a:gridCol>
              </a:tblGrid>
              <a:tr h="5940000">
                <a:tc>
                  <a:txBody>
                    <a:bodyPr/>
                    <a:lstStyle/>
                    <a:p>
                      <a:pPr algn="just"/>
                      <a:r>
                        <a:rPr lang="fr-FR" sz="2900" b="1" dirty="0">
                          <a:latin typeface="Book Antiqua" panose="02040602050305030304" pitchFamily="18" charset="0"/>
                        </a:rPr>
                        <a:t>Le peuple qui habitait dans les ténèbres a vu une grande lumière. Sur ceux qui habitaient dans le pays et l’ombre de la mort, une lumière s’est levée. À partir de ce moment, Jésus commença à proclamer : « Convertissez-vous, car le royaume des Cieux est tout proche. »</a:t>
                      </a:r>
                    </a:p>
                    <a:p>
                      <a:pPr algn="just"/>
                      <a:endParaRPr lang="fr-FR" sz="2900" b="1" dirty="0">
                        <a:latin typeface="Book Antiqua" panose="02040602050305030304" pitchFamily="18" charset="0"/>
                      </a:endParaRPr>
                    </a:p>
                    <a:p>
                      <a:pPr algn="just"/>
                      <a:r>
                        <a:rPr lang="fr-FR" sz="2900" b="1" dirty="0">
                          <a:solidFill>
                            <a:srgbClr val="FF9900"/>
                          </a:solidFill>
                          <a:latin typeface="Book Antiqua" panose="02040602050305030304" pitchFamily="18" charset="0"/>
                        </a:rPr>
                        <a:t>Gloire à Dieu éternellement amen.</a:t>
                      </a:r>
                    </a:p>
                  </a:txBody>
                  <a:tcPr marL="88627" marR="88627" marT="44313" marB="443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just" rtl="1"/>
                      <a:r>
                        <a:rPr lang="ar-EG" sz="3900" b="1" dirty="0">
                          <a:latin typeface="Arial" panose="020B0604020202020204" pitchFamily="34" charset="0"/>
                          <a:cs typeface="Arial" panose="020B0604020202020204" pitchFamily="34" charset="0"/>
                        </a:rPr>
                        <a:t>الشَّعْبُ الْجَالِسُ في الظُّلْمَةِ أَبْصَرَ نُوراً عَظِيماً، وَالْجَالِسُونَ في الْكُورَةِ وَظِلاَلِ الْمَوْتِ أَشْرَقَ عَلَيْهِمْ نُورٌ ". مِنْ ذلِكَ الزَّمَانِ ابْتَدَأَ يَسُوعُ يَكْرِزُ وَيَقُولُ</a:t>
                      </a:r>
                      <a:r>
                        <a:rPr lang="fr-FR" sz="3900" b="1" dirty="0">
                          <a:latin typeface="Arial" panose="020B0604020202020204" pitchFamily="34" charset="0"/>
                          <a:cs typeface="Arial" panose="020B0604020202020204" pitchFamily="34" charset="0"/>
                        </a:rPr>
                        <a:t> </a:t>
                      </a:r>
                      <a:r>
                        <a:rPr lang="ar-EG" sz="3900" b="1" dirty="0">
                          <a:latin typeface="Arial" panose="020B0604020202020204" pitchFamily="34" charset="0"/>
                          <a:cs typeface="Arial" panose="020B0604020202020204" pitchFamily="34" charset="0"/>
                        </a:rPr>
                        <a:t>: " تُوبُوا لأَنهُ قَدِ اقْتَرَبَ مَلَكُوتُ السَّمَوَاتِ ".</a:t>
                      </a:r>
                      <a:endParaRPr lang="fr-FR" sz="3900" b="1" dirty="0">
                        <a:latin typeface="Arial" panose="020B0604020202020204" pitchFamily="34" charset="0"/>
                        <a:cs typeface="Arial" panose="020B0604020202020204" pitchFamily="34" charset="0"/>
                      </a:endParaRPr>
                    </a:p>
                    <a:p>
                      <a:pPr algn="just" rtl="1"/>
                      <a:endParaRPr lang="fr-FR" sz="3900" b="1" dirty="0">
                        <a:latin typeface="Arial" panose="020B0604020202020204" pitchFamily="34" charset="0"/>
                        <a:cs typeface="Arial" panose="020B0604020202020204" pitchFamily="34" charset="0"/>
                      </a:endParaRPr>
                    </a:p>
                    <a:p>
                      <a:pPr algn="just" rtl="1"/>
                      <a:endParaRPr lang="fr-FR" sz="3900" b="1" dirty="0">
                        <a:latin typeface="Arial" panose="020B0604020202020204" pitchFamily="34" charset="0"/>
                        <a:cs typeface="Arial" panose="020B0604020202020204" pitchFamily="34" charset="0"/>
                      </a:endParaRPr>
                    </a:p>
                    <a:p>
                      <a:pPr algn="just" rtl="1"/>
                      <a:r>
                        <a:rPr lang="ar-EG" sz="3900" b="1" dirty="0">
                          <a:solidFill>
                            <a:srgbClr val="FF9900"/>
                          </a:solidFill>
                          <a:latin typeface="Arial" panose="020B0604020202020204" pitchFamily="34" charset="0"/>
                          <a:cs typeface="Arial" panose="020B0604020202020204" pitchFamily="34" charset="0"/>
                        </a:rPr>
                        <a:t>وَالْمَجْدُ لِلَّهِ دَائِماً</a:t>
                      </a:r>
                      <a:r>
                        <a:rPr lang="fr-FR" sz="3900" b="1" dirty="0">
                          <a:solidFill>
                            <a:srgbClr val="FF9900"/>
                          </a:solidFill>
                          <a:latin typeface="Arial" panose="020B0604020202020204" pitchFamily="34" charset="0"/>
                          <a:cs typeface="Arial" panose="020B0604020202020204" pitchFamily="34" charset="0"/>
                        </a:rPr>
                        <a:t>.</a:t>
                      </a:r>
                    </a:p>
                  </a:txBody>
                  <a:tcPr marL="88627" marR="88627" marT="44313" marB="4431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2379482"/>
                  </a:ext>
                </a:extLst>
              </a:tr>
            </a:tbl>
          </a:graphicData>
        </a:graphic>
      </p:graphicFrame>
    </p:spTree>
    <p:extLst>
      <p:ext uri="{BB962C8B-B14F-4D97-AF65-F5344CB8AC3E}">
        <p14:creationId xmlns:p14="http://schemas.microsoft.com/office/powerpoint/2010/main" val="1962882149"/>
      </p:ext>
    </p:extLst>
  </p:cSld>
  <p:clrMapOvr>
    <a:masterClrMapping/>
  </p:clrMapOvr>
  <p:transition/>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67938" name="Group 2"/>
          <p:cNvGraphicFramePr>
            <a:graphicFrameLocks noGrp="1"/>
          </p:cNvGraphicFramePr>
          <p:nvPr>
            <p:extLst>
              <p:ext uri="{D42A27DB-BD31-4B8C-83A1-F6EECF244321}">
                <p14:modId xmlns:p14="http://schemas.microsoft.com/office/powerpoint/2010/main" val="2319948312"/>
              </p:ext>
            </p:extLst>
          </p:nvPr>
        </p:nvGraphicFramePr>
        <p:xfrm>
          <a:off x="1" y="1247142"/>
          <a:ext cx="12192001" cy="5278439"/>
        </p:xfrm>
        <a:graphic>
          <a:graphicData uri="http://schemas.openxmlformats.org/drawingml/2006/table">
            <a:tbl>
              <a:tblPr/>
              <a:tblGrid>
                <a:gridCol w="4733365">
                  <a:extLst>
                    <a:ext uri="{9D8B030D-6E8A-4147-A177-3AD203B41FA5}">
                      <a16:colId xmlns:a16="http://schemas.microsoft.com/office/drawing/2014/main" val="20000"/>
                    </a:ext>
                  </a:extLst>
                </a:gridCol>
                <a:gridCol w="4016188">
                  <a:extLst>
                    <a:ext uri="{9D8B030D-6E8A-4147-A177-3AD203B41FA5}">
                      <a16:colId xmlns:a16="http://schemas.microsoft.com/office/drawing/2014/main" val="20001"/>
                    </a:ext>
                  </a:extLst>
                </a:gridCol>
                <a:gridCol w="3442448">
                  <a:extLst>
                    <a:ext uri="{9D8B030D-6E8A-4147-A177-3AD203B41FA5}">
                      <a16:colId xmlns:a16="http://schemas.microsoft.com/office/drawing/2014/main" val="20002"/>
                    </a:ext>
                  </a:extLst>
                </a:gridCol>
              </a:tblGrid>
              <a:tr h="527843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chemeClr val="tx1"/>
                          </a:solidFill>
                          <a:effectLst/>
                          <a:latin typeface="Coptic1" pitchFamily="2" charset="0"/>
                          <a:cs typeface="Arial" charset="0"/>
                        </a:rPr>
                        <a:t>A~l</a:t>
                      </a:r>
                      <a:r>
                        <a:rPr kumimoji="0" lang="en-US" sz="4800" b="0" i="0" u="none" strike="noStrike" cap="none" normalizeH="0" baseline="0" dirty="0">
                          <a:ln>
                            <a:noFill/>
                          </a:ln>
                          <a:solidFill>
                            <a:schemeClr val="tx1"/>
                          </a:solidFill>
                          <a:effectLst/>
                          <a:latin typeface="Coptic1" pitchFamily="2" charset="0"/>
                          <a:cs typeface="Arial" charset="0"/>
                        </a:rPr>
                        <a:t># (d#). I/#c# </a:t>
                      </a:r>
                      <a:r>
                        <a:rPr kumimoji="0" lang="en-US" sz="4800" b="0" i="0" u="none" strike="noStrike" cap="none" normalizeH="0" baseline="0" dirty="0" err="1">
                          <a:ln>
                            <a:noFill/>
                          </a:ln>
                          <a:solidFill>
                            <a:schemeClr val="tx1"/>
                          </a:solidFill>
                          <a:effectLst/>
                          <a:latin typeface="Coptic1" pitchFamily="2" charset="0"/>
                          <a:cs typeface="Arial" charset="0"/>
                        </a:rPr>
                        <a:t>P,#c</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p~S</a:t>
                      </a:r>
                      <a:r>
                        <a:rPr kumimoji="0" lang="en-US" sz="4800" b="0" i="0" u="none" strike="noStrike" cap="none" normalizeH="0" baseline="0" dirty="0">
                          <a:ln>
                            <a:noFill/>
                          </a:ln>
                          <a:solidFill>
                            <a:schemeClr val="tx1"/>
                          </a:solidFill>
                          <a:effectLst/>
                          <a:latin typeface="Coptic1" pitchFamily="2" charset="0"/>
                          <a:cs typeface="Arial" charset="0"/>
                        </a:rPr>
                        <a:t>/</a:t>
                      </a:r>
                      <a:r>
                        <a:rPr kumimoji="0" lang="en-US" sz="4800" b="0" i="0" u="none" strike="noStrike" cap="none" normalizeH="0" baseline="0" dirty="0" err="1">
                          <a:ln>
                            <a:noFill/>
                          </a:ln>
                          <a:solidFill>
                            <a:schemeClr val="tx1"/>
                          </a:solidFill>
                          <a:effectLst/>
                          <a:latin typeface="Coptic1" pitchFamily="2" charset="0"/>
                          <a:cs typeface="Arial" charset="0"/>
                        </a:rPr>
                        <a:t>ri</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m~V</a:t>
                      </a:r>
                      <a:r>
                        <a:rPr kumimoji="0" lang="en-US" sz="4800" b="0" i="0" u="none" strike="noStrike" cap="none" normalizeH="0" baseline="0" dirty="0">
                          <a:ln>
                            <a:noFill/>
                          </a:ln>
                          <a:solidFill>
                            <a:schemeClr val="tx1"/>
                          </a:solidFill>
                          <a:effectLst/>
                          <a:latin typeface="Coptic1" pitchFamily="2" charset="0"/>
                          <a:cs typeface="Arial" charset="0"/>
                        </a:rPr>
                        <a:t>~} : </a:t>
                      </a:r>
                      <a:r>
                        <a:rPr kumimoji="0" lang="en-US" sz="4800" b="0" i="0" u="none" strike="noStrike" cap="none" normalizeH="0" baseline="0" dirty="0" err="1">
                          <a:ln>
                            <a:noFill/>
                          </a:ln>
                          <a:solidFill>
                            <a:schemeClr val="tx1"/>
                          </a:solidFill>
                          <a:effectLst/>
                          <a:latin typeface="Coptic1" pitchFamily="2" charset="0"/>
                          <a:cs typeface="Arial" charset="0"/>
                        </a:rPr>
                        <a:t>afi</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e~qoun</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e~p~kahi</a:t>
                      </a:r>
                      <a:r>
                        <a:rPr kumimoji="0" lang="en-US" sz="4800" b="0" i="0" u="none" strike="noStrike" cap="none" normalizeH="0" baseline="0" dirty="0">
                          <a:ln>
                            <a:noFill/>
                          </a:ln>
                          <a:solidFill>
                            <a:schemeClr val="tx1"/>
                          </a:solidFill>
                          <a:effectLst/>
                          <a:latin typeface="Coptic1" pitchFamily="2" charset="0"/>
                          <a:cs typeface="Arial" charset="0"/>
                        </a:rPr>
                        <a:t> n~&lt;/mi.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Alléluia (4). </a:t>
                      </a:r>
                      <a:r>
                        <a:rPr kumimoji="0" lang="fr-FR" sz="4300" b="0" i="0" u="none" strike="noStrike" cap="none" normalizeH="0" baseline="0" dirty="0">
                          <a:ln>
                            <a:noFill/>
                          </a:ln>
                          <a:solidFill>
                            <a:schemeClr val="tx1"/>
                          </a:solidFill>
                          <a:effectLst/>
                          <a:latin typeface="Arial" charset="0"/>
                          <a:cs typeface="Arial" charset="0"/>
                        </a:rPr>
                        <a:t>Jésus-Christ, le Fils de Dieu,</a:t>
                      </a:r>
                      <a:r>
                        <a:rPr kumimoji="0" lang="fr-CA" sz="4300" b="0" i="0" u="none" strike="noStrike" cap="none" normalizeH="0" baseline="0" dirty="0">
                          <a:ln>
                            <a:noFill/>
                          </a:ln>
                          <a:solidFill>
                            <a:schemeClr val="tx1"/>
                          </a:solidFill>
                          <a:effectLst/>
                          <a:latin typeface="Arial" charset="0"/>
                          <a:cs typeface="Arial" charset="0"/>
                        </a:rPr>
                        <a:t> est venu en Égypte.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err="1">
                          <a:ln>
                            <a:noFill/>
                          </a:ln>
                          <a:solidFill>
                            <a:schemeClr val="tx1"/>
                          </a:solidFill>
                          <a:effectLst/>
                          <a:latin typeface="Arial" charset="0"/>
                          <a:cs typeface="Arial" charset="0"/>
                        </a:rPr>
                        <a:t>هَلِّلُويَا</a:t>
                      </a:r>
                      <a:r>
                        <a:rPr kumimoji="0" lang="ar-SA" sz="4300" b="0" i="0" u="none" strike="noStrike" cap="none" normalizeH="0" baseline="0" dirty="0">
                          <a:ln>
                            <a:noFill/>
                          </a:ln>
                          <a:solidFill>
                            <a:schemeClr val="tx1"/>
                          </a:solidFill>
                          <a:effectLst/>
                          <a:latin typeface="Arial" charset="0"/>
                          <a:cs typeface="Arial" charset="0"/>
                        </a:rPr>
                        <a:t> (</a:t>
                      </a:r>
                      <a:r>
                        <a:rPr kumimoji="0" lang="ar-EG" sz="4300" b="0" i="0" u="none" strike="noStrike" cap="none" normalizeH="0" baseline="0" dirty="0">
                          <a:ln>
                            <a:noFill/>
                          </a:ln>
                          <a:solidFill>
                            <a:schemeClr val="tx1"/>
                          </a:solidFill>
                          <a:effectLst/>
                          <a:latin typeface="Arial" charset="0"/>
                          <a:cs typeface="Arial" charset="0"/>
                        </a:rPr>
                        <a:t>٤)</a:t>
                      </a:r>
                      <a:r>
                        <a:rPr kumimoji="0" lang="fr-FR" sz="4300" b="0" i="0" u="none" strike="noStrike" cap="none" normalizeH="0" baseline="0" dirty="0">
                          <a:ln>
                            <a:noFill/>
                          </a:ln>
                          <a:solidFill>
                            <a:schemeClr val="tx1"/>
                          </a:solidFill>
                          <a:effectLst/>
                          <a:latin typeface="Arial" charset="0"/>
                          <a:cs typeface="Arial" charset="0"/>
                        </a:rPr>
                        <a:t>.</a:t>
                      </a:r>
                      <a:r>
                        <a:rPr kumimoji="0" lang="ar-EG"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a:ln>
                            <a:noFill/>
                          </a:ln>
                          <a:solidFill>
                            <a:schemeClr val="tx1"/>
                          </a:solidFill>
                          <a:effectLst/>
                          <a:latin typeface="Arial" charset="0"/>
                          <a:cs typeface="Arial" charset="0"/>
                        </a:rPr>
                        <a:t>يسوع المسيح ابن اللَّهُ،</a:t>
                      </a:r>
                      <a:r>
                        <a:rPr kumimoji="0" lang="ar-EG" sz="4300" b="0" i="0" u="none" strike="noStrike" cap="none" normalizeH="0" baseline="0" dirty="0">
                          <a:ln>
                            <a:noFill/>
                          </a:ln>
                          <a:solidFill>
                            <a:schemeClr val="tx1"/>
                          </a:solidFill>
                          <a:effectLst/>
                          <a:latin typeface="Arial" charset="0"/>
                          <a:cs typeface="Arial" charset="0"/>
                        </a:rPr>
                        <a:t> دخل الى أرض مصر</a:t>
                      </a:r>
                      <a:r>
                        <a:rPr kumimoji="0" lang="en-US" sz="4300" b="0" i="0" u="none" strike="noStrike" cap="none" normalizeH="0" baseline="0" dirty="0">
                          <a:ln>
                            <a:noFill/>
                          </a:ln>
                          <a:solidFill>
                            <a:schemeClr val="tx1"/>
                          </a:solidFill>
                          <a:effectLst/>
                          <a:latin typeface="Arial" charset="0"/>
                          <a:cs typeface="Arial" charset="0"/>
                        </a:rPr>
                        <a:t>.</a:t>
                      </a:r>
                      <a:endParaRPr kumimoji="0" lang="ar-EG"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 name="Tableau 7">
            <a:extLst>
              <a:ext uri="{FF2B5EF4-FFF2-40B4-BE49-F238E27FC236}">
                <a16:creationId xmlns:a16="http://schemas.microsoft.com/office/drawing/2014/main" id="{7792A6F6-7383-4037-8DF5-4A9A927B7C87}"/>
              </a:ext>
            </a:extLst>
          </p:cNvPr>
          <p:cNvGraphicFramePr>
            <a:graphicFrameLocks noGrp="1"/>
          </p:cNvGraphicFramePr>
          <p:nvPr/>
        </p:nvGraphicFramePr>
        <p:xfrm>
          <a:off x="858520" y="152400"/>
          <a:ext cx="10474960" cy="822960"/>
        </p:xfrm>
        <a:graphic>
          <a:graphicData uri="http://schemas.openxmlformats.org/drawingml/2006/table">
            <a:tbl>
              <a:tblPr firstRow="1" bandRow="1">
                <a:tableStyleId>{2D5ABB26-0587-4C30-8999-92F81FD0307C}</a:tableStyleId>
              </a:tblPr>
              <a:tblGrid>
                <a:gridCol w="10474960">
                  <a:extLst>
                    <a:ext uri="{9D8B030D-6E8A-4147-A177-3AD203B41FA5}">
                      <a16:colId xmlns:a16="http://schemas.microsoft.com/office/drawing/2014/main" val="3172435565"/>
                    </a:ext>
                  </a:extLst>
                </a:gridCol>
              </a:tblGrid>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a:t>Répons de L’Évangile – Entrée du Christ en Égypte - </a:t>
                      </a:r>
                      <a:r>
                        <a:rPr kumimoji="0" lang="ar-EG" sz="2400" b="0" i="0" u="none" strike="noStrike" kern="1200" cap="none" spc="0" normalizeH="0" baseline="0" noProof="0" dirty="0">
                          <a:ln>
                            <a:noFill/>
                          </a:ln>
                          <a:solidFill>
                            <a:srgbClr val="FFFFFF"/>
                          </a:solidFill>
                          <a:effectLst/>
                          <a:uLnTx/>
                          <a:uFillTx/>
                          <a:latin typeface="Arial" charset="0"/>
                          <a:ea typeface="+mn-ea"/>
                          <a:cs typeface="Arial" charset="0"/>
                        </a:rPr>
                        <a:t>دخول السيد المسيح أرض مصر</a:t>
                      </a:r>
                      <a:endParaRPr kumimoji="0" lang="en-CA" sz="2400" b="0" i="0" u="none" strike="noStrike" kern="1200" cap="none" spc="0" normalizeH="0" baseline="0" noProof="0" dirty="0">
                        <a:ln>
                          <a:noFill/>
                        </a:ln>
                        <a:solidFill>
                          <a:srgbClr val="FFFFFF"/>
                        </a:solidFill>
                        <a:effectLst/>
                        <a:uLnTx/>
                        <a:uFillTx/>
                        <a:latin typeface="Arial" charset="0"/>
                        <a:ea typeface="+mn-ea"/>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0615610"/>
                  </a:ext>
                </a:extLst>
              </a:tr>
            </a:tbl>
          </a:graphicData>
        </a:graphic>
      </p:graphicFrame>
    </p:spTree>
    <p:extLst>
      <p:ext uri="{BB962C8B-B14F-4D97-AF65-F5344CB8AC3E}">
        <p14:creationId xmlns:p14="http://schemas.microsoft.com/office/powerpoint/2010/main" val="4006392704"/>
      </p:ext>
    </p:extLst>
  </p:cSld>
  <p:clrMapOvr>
    <a:masterClrMapping/>
  </p:clrMapOvr>
  <p:transition/>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2885C-0006-F849-454D-CF1E80927E61}"/>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5624A269-8F45-668B-E0D4-F1F3739F6543}"/>
              </a:ext>
            </a:extLst>
          </p:cNvPr>
          <p:cNvGraphicFramePr>
            <a:graphicFrameLocks noGrp="1"/>
          </p:cNvGraphicFramePr>
          <p:nvPr/>
        </p:nvGraphicFramePr>
        <p:xfrm>
          <a:off x="426000" y="192866"/>
          <a:ext cx="11347358" cy="6122662"/>
        </p:xfrm>
        <a:graphic>
          <a:graphicData uri="http://schemas.openxmlformats.org/drawingml/2006/table">
            <a:tbl>
              <a:tblPr firstRow="1" bandRow="1">
                <a:tableStyleId>{5940675A-B579-460E-94D1-54222C63F5DA}</a:tableStyleId>
              </a:tblPr>
              <a:tblGrid>
                <a:gridCol w="6246064">
                  <a:extLst>
                    <a:ext uri="{9D8B030D-6E8A-4147-A177-3AD203B41FA5}">
                      <a16:colId xmlns:a16="http://schemas.microsoft.com/office/drawing/2014/main" val="2627236205"/>
                    </a:ext>
                  </a:extLst>
                </a:gridCol>
                <a:gridCol w="208280">
                  <a:extLst>
                    <a:ext uri="{9D8B030D-6E8A-4147-A177-3AD203B41FA5}">
                      <a16:colId xmlns:a16="http://schemas.microsoft.com/office/drawing/2014/main" val="4274098350"/>
                    </a:ext>
                  </a:extLst>
                </a:gridCol>
                <a:gridCol w="4893014">
                  <a:extLst>
                    <a:ext uri="{9D8B030D-6E8A-4147-A177-3AD203B41FA5}">
                      <a16:colId xmlns:a16="http://schemas.microsoft.com/office/drawing/2014/main" val="1952816659"/>
                    </a:ext>
                  </a:extLst>
                </a:gridCol>
              </a:tblGrid>
              <a:tr h="3342640">
                <a:tc>
                  <a:txBody>
                    <a:bodyPr/>
                    <a:lstStyle/>
                    <a:p>
                      <a:pPr algn="just" rtl="0"/>
                      <a:r>
                        <a:rPr lang="fr-FR" sz="4300" dirty="0">
                          <a:solidFill>
                            <a:schemeClr val="tx1"/>
                          </a:solidFill>
                          <a:latin typeface="CS Avva Shenouda" panose="020B7200000000000000" pitchFamily="34" charset="0"/>
                        </a:rPr>
                        <a:t>¿ Vai `</a:t>
                      </a:r>
                      <a:r>
                        <a:rPr lang="fr-FR" sz="4300" dirty="0" err="1">
                          <a:solidFill>
                            <a:schemeClr val="tx1"/>
                          </a:solidFill>
                          <a:latin typeface="CS Avva Shenouda" panose="020B7200000000000000" pitchFamily="34" charset="0"/>
                        </a:rPr>
                        <a:t>ere</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pi`wou</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er`prepi</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naf</a:t>
                      </a:r>
                      <a:r>
                        <a:rPr lang="fr-FR" sz="4300" dirty="0">
                          <a:solidFill>
                            <a:schemeClr val="tx1"/>
                          </a:solidFill>
                          <a:latin typeface="CS Avva Shenouda" panose="020B7200000000000000" pitchFamily="34" charset="0"/>
                        </a:rPr>
                        <a:t> @ nem </a:t>
                      </a:r>
                      <a:r>
                        <a:rPr lang="fr-FR" sz="4300" dirty="0" err="1">
                          <a:solidFill>
                            <a:schemeClr val="tx1"/>
                          </a:solidFill>
                          <a:latin typeface="CS Avva Shenouda" panose="020B7200000000000000" pitchFamily="34" charset="0"/>
                        </a:rPr>
                        <a:t>Pefiwt</a:t>
                      </a:r>
                      <a:r>
                        <a:rPr lang="fr-FR" sz="4300" dirty="0">
                          <a:solidFill>
                            <a:schemeClr val="tx1"/>
                          </a:solidFill>
                          <a:latin typeface="CS Avva Shenouda" panose="020B7200000000000000" pitchFamily="34" charset="0"/>
                        </a:rPr>
                        <a:t> `n`</a:t>
                      </a:r>
                      <a:r>
                        <a:rPr lang="fr-FR" sz="4300" dirty="0" err="1">
                          <a:solidFill>
                            <a:schemeClr val="tx1"/>
                          </a:solidFill>
                          <a:latin typeface="CS Avva Shenouda" panose="020B7200000000000000" pitchFamily="34" charset="0"/>
                        </a:rPr>
                        <a:t>aga;oc</a:t>
                      </a:r>
                      <a:r>
                        <a:rPr lang="fr-FR" sz="4300" dirty="0">
                          <a:solidFill>
                            <a:schemeClr val="tx1"/>
                          </a:solidFill>
                          <a:latin typeface="CS Avva Shenouda" panose="020B7200000000000000" pitchFamily="34" charset="0"/>
                        </a:rPr>
                        <a:t> @ nem </a:t>
                      </a:r>
                      <a:r>
                        <a:rPr lang="fr-FR" sz="4300" dirty="0" err="1">
                          <a:solidFill>
                            <a:schemeClr val="tx1"/>
                          </a:solidFill>
                          <a:latin typeface="CS Avva Shenouda" panose="020B7200000000000000" pitchFamily="34" charset="0"/>
                        </a:rPr>
                        <a:t>Pi`pneuma</a:t>
                      </a:r>
                      <a:r>
                        <a:rPr lang="fr-FR" sz="4300" dirty="0">
                          <a:solidFill>
                            <a:schemeClr val="tx1"/>
                          </a:solidFill>
                          <a:latin typeface="CS Avva Shenouda" panose="020B7200000000000000" pitchFamily="34" charset="0"/>
                        </a:rPr>
                        <a:t> =e=;=u @ </a:t>
                      </a:r>
                      <a:r>
                        <a:rPr lang="fr-FR" sz="4300" dirty="0" err="1">
                          <a:solidFill>
                            <a:schemeClr val="tx1"/>
                          </a:solidFill>
                          <a:latin typeface="CS Avva Shenouda" panose="020B7200000000000000" pitchFamily="34" charset="0"/>
                        </a:rPr>
                        <a:t>icjen</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nou</a:t>
                      </a:r>
                      <a:r>
                        <a:rPr lang="fr-FR" sz="4300" dirty="0">
                          <a:solidFill>
                            <a:schemeClr val="tx1"/>
                          </a:solidFill>
                          <a:latin typeface="CS Avva Shenouda" panose="020B7200000000000000" pitchFamily="34" charset="0"/>
                        </a:rPr>
                        <a:t> nem sa `</a:t>
                      </a:r>
                      <a:r>
                        <a:rPr lang="fr-FR" sz="4300" dirty="0" err="1">
                          <a:solidFill>
                            <a:schemeClr val="tx1"/>
                          </a:solidFill>
                          <a:latin typeface="CS Avva Shenouda" panose="020B7200000000000000" pitchFamily="34" charset="0"/>
                        </a:rPr>
                        <a:t>eneh</a:t>
                      </a:r>
                      <a:r>
                        <a:rPr lang="fr-FR" sz="4300" dirty="0">
                          <a:solidFill>
                            <a:schemeClr val="tx1"/>
                          </a:solidFill>
                          <a:latin typeface="CS Avva Shenouda" panose="020B7200000000000000"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4600" kern="1200" dirty="0">
                          <a:solidFill>
                            <a:schemeClr val="tx1"/>
                          </a:solidFill>
                          <a:latin typeface="+mn-lt"/>
                          <a:ea typeface="+mn-ea"/>
                          <a:cs typeface="+mn-cs"/>
                        </a:rPr>
                        <a:t>هٰذَا الَّذِي يَنْبَغِي لَهُ الْمَجْدُ،</a:t>
                      </a:r>
                      <a:r>
                        <a:rPr lang="fr-FR" sz="4600" kern="1200" dirty="0">
                          <a:solidFill>
                            <a:schemeClr val="tx1"/>
                          </a:solidFill>
                          <a:latin typeface="+mn-lt"/>
                          <a:ea typeface="+mn-ea"/>
                          <a:cs typeface="+mn-cs"/>
                        </a:rPr>
                        <a:t> </a:t>
                      </a:r>
                      <a:endParaRPr lang="ar-AE" sz="4600" kern="1200" dirty="0">
                        <a:solidFill>
                          <a:schemeClr val="tx1"/>
                        </a:solidFill>
                        <a:latin typeface="+mn-lt"/>
                        <a:ea typeface="+mn-ea"/>
                        <a:cs typeface="+mn-cs"/>
                      </a:endParaRPr>
                    </a:p>
                    <a:p>
                      <a:pPr marL="0" algn="just" defTabSz="914400" rtl="1" eaLnBrk="1" latinLnBrk="0" hangingPunct="1"/>
                      <a:r>
                        <a:rPr lang="ar-AE" sz="4600" kern="1200" dirty="0">
                          <a:solidFill>
                            <a:schemeClr val="tx1"/>
                          </a:solidFill>
                          <a:latin typeface="+mn-lt"/>
                          <a:ea typeface="+mn-ea"/>
                          <a:cs typeface="+mn-cs"/>
                        </a:rPr>
                        <a:t>مَعَ أَبِيهِ الصَّالِحِ،</a:t>
                      </a:r>
                      <a:r>
                        <a:rPr lang="fr-FR" sz="4600" kern="1200" dirty="0">
                          <a:solidFill>
                            <a:schemeClr val="tx1"/>
                          </a:solidFill>
                          <a:latin typeface="+mn-lt"/>
                          <a:ea typeface="+mn-ea"/>
                          <a:cs typeface="+mn-cs"/>
                        </a:rPr>
                        <a:t> </a:t>
                      </a:r>
                      <a:endParaRPr lang="ar-AE" sz="4600" kern="1200" dirty="0">
                        <a:solidFill>
                          <a:schemeClr val="tx1"/>
                        </a:solidFill>
                        <a:latin typeface="+mn-lt"/>
                        <a:ea typeface="+mn-ea"/>
                        <a:cs typeface="+mn-cs"/>
                      </a:endParaRPr>
                    </a:p>
                    <a:p>
                      <a:pPr marL="0" algn="just" defTabSz="914400" rtl="1" eaLnBrk="1" latinLnBrk="0" hangingPunct="1"/>
                      <a:r>
                        <a:rPr lang="ar-AE" sz="4600" kern="1200" dirty="0">
                          <a:solidFill>
                            <a:schemeClr val="tx1"/>
                          </a:solidFill>
                          <a:latin typeface="+mn-lt"/>
                          <a:ea typeface="+mn-ea"/>
                          <a:cs typeface="+mn-cs"/>
                        </a:rPr>
                        <a:t>وَالرُّوحِ الْقُدُسِ،</a:t>
                      </a:r>
                      <a:r>
                        <a:rPr lang="fr-FR" sz="4600" kern="1200" dirty="0">
                          <a:solidFill>
                            <a:schemeClr val="tx1"/>
                          </a:solidFill>
                          <a:latin typeface="+mn-lt"/>
                          <a:ea typeface="+mn-ea"/>
                          <a:cs typeface="+mn-cs"/>
                        </a:rPr>
                        <a:t> </a:t>
                      </a:r>
                      <a:endParaRPr lang="ar-AE" sz="4600" kern="1200" dirty="0">
                        <a:solidFill>
                          <a:schemeClr val="tx1"/>
                        </a:solidFill>
                        <a:latin typeface="+mn-lt"/>
                        <a:ea typeface="+mn-ea"/>
                        <a:cs typeface="+mn-cs"/>
                      </a:endParaRPr>
                    </a:p>
                    <a:p>
                      <a:pPr marL="0" algn="just" defTabSz="914400" rtl="1" eaLnBrk="1" latinLnBrk="0" hangingPunct="1"/>
                      <a:r>
                        <a:rPr lang="ar-AE" sz="4600" kern="1200" dirty="0">
                          <a:solidFill>
                            <a:schemeClr val="tx1"/>
                          </a:solidFill>
                          <a:latin typeface="+mn-lt"/>
                          <a:ea typeface="+mn-ea"/>
                          <a:cs typeface="+mn-cs"/>
                        </a:rPr>
                        <a:t>مِنَ الآنَ وَإِلَى الأَبَدِ.</a:t>
                      </a:r>
                      <a:r>
                        <a:rPr lang="fr-FR" sz="4600" kern="1200" dirty="0">
                          <a:solidFill>
                            <a:schemeClr val="tx1"/>
                          </a:solidFill>
                          <a:latin typeface="+mn-lt"/>
                          <a:ea typeface="+mn-ea"/>
                          <a:cs typeface="+mn-cs"/>
                        </a:rPr>
                        <a:t> </a:t>
                      </a:r>
                      <a:endParaRPr lang="ar-AE" sz="4600"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6047">
                <a:tc gridSpan="3">
                  <a:txBody>
                    <a:bodyPr/>
                    <a:lstStyle/>
                    <a:p>
                      <a:pPr algn="just" rtl="0"/>
                      <a:endParaRPr lang="fr-FR" sz="500" b="1" dirty="0">
                        <a:solidFill>
                          <a:schemeClr val="tx1"/>
                        </a:solidFill>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578575">
                <a:tc gridSpan="3">
                  <a:txBody>
                    <a:bodyPr/>
                    <a:lstStyle/>
                    <a:p>
                      <a:pPr algn="ctr" rtl="0"/>
                      <a:r>
                        <a:rPr lang="fr-FR" sz="4000" b="1" dirty="0">
                          <a:solidFill>
                            <a:schemeClr val="tx1"/>
                          </a:solidFill>
                          <a:latin typeface="Book Antiqua" panose="02040602050305030304" pitchFamily="18" charset="0"/>
                        </a:rPr>
                        <a:t>Lui à qui est due la gloire </a:t>
                      </a:r>
                    </a:p>
                    <a:p>
                      <a:pPr algn="ctr" rtl="0"/>
                      <a:r>
                        <a:rPr lang="fr-FR" sz="4000" b="1" dirty="0">
                          <a:solidFill>
                            <a:schemeClr val="tx1"/>
                          </a:solidFill>
                          <a:latin typeface="Book Antiqua" panose="02040602050305030304" pitchFamily="18" charset="0"/>
                        </a:rPr>
                        <a:t>avec son Père très bon </a:t>
                      </a:r>
                    </a:p>
                    <a:p>
                      <a:pPr algn="ctr" rtl="0"/>
                      <a:r>
                        <a:rPr lang="fr-FR" sz="4000" b="1" dirty="0">
                          <a:solidFill>
                            <a:schemeClr val="tx1"/>
                          </a:solidFill>
                          <a:latin typeface="Book Antiqua" panose="02040602050305030304" pitchFamily="18" charset="0"/>
                        </a:rPr>
                        <a:t>et l’Esprit Saint, </a:t>
                      </a:r>
                    </a:p>
                    <a:p>
                      <a:pPr algn="ctr" rtl="0"/>
                      <a:r>
                        <a:rPr lang="fr-FR" sz="4000" b="1" dirty="0">
                          <a:solidFill>
                            <a:schemeClr val="tx1"/>
                          </a:solidFill>
                          <a:latin typeface="Book Antiqua" panose="02040602050305030304" pitchFamily="18" charset="0"/>
                        </a:rPr>
                        <a:t>dès maintenant et à jamais.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158661068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60761" name="Group 25"/>
          <p:cNvGraphicFramePr>
            <a:graphicFrameLocks noGrp="1"/>
          </p:cNvGraphicFramePr>
          <p:nvPr/>
        </p:nvGraphicFramePr>
        <p:xfrm>
          <a:off x="0" y="389467"/>
          <a:ext cx="12192000" cy="6105563"/>
        </p:xfrm>
        <a:graphic>
          <a:graphicData uri="http://schemas.openxmlformats.org/drawingml/2006/table">
            <a:tbl>
              <a:tblPr/>
              <a:tblGrid>
                <a:gridCol w="8298757">
                  <a:extLst>
                    <a:ext uri="{9D8B030D-6E8A-4147-A177-3AD203B41FA5}">
                      <a16:colId xmlns:a16="http://schemas.microsoft.com/office/drawing/2014/main" val="20000"/>
                    </a:ext>
                  </a:extLst>
                </a:gridCol>
                <a:gridCol w="3893243">
                  <a:extLst>
                    <a:ext uri="{9D8B030D-6E8A-4147-A177-3AD203B41FA5}">
                      <a16:colId xmlns:a16="http://schemas.microsoft.com/office/drawing/2014/main" val="20001"/>
                    </a:ext>
                  </a:extLst>
                </a:gridCol>
              </a:tblGrid>
              <a:tr h="269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Disperse les ennemis</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de l'Église. Fortifie-la</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ainsi elle ne sera jamais ébranlée. </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فرق أعداء الكنيسة وحصنها</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فلا تتزعزع</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 إلى الابد. </a:t>
                      </a:r>
                      <a:endParaRPr kumimoji="0" lang="ar-SA" altLang="zh-CN"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9284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5300" b="0" i="0" u="none" strike="noStrike" cap="none" normalizeH="0" baseline="0" dirty="0">
                          <a:ln>
                            <a:noFill/>
                          </a:ln>
                          <a:solidFill>
                            <a:srgbClr val="FFFF00"/>
                          </a:solidFill>
                          <a:effectLst/>
                          <a:latin typeface="CS Copt"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Jwr</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e~bol</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n~nijaji</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Ekk~l</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cia</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aricobt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e~roc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n~neckim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sa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e~neh</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91220702"/>
      </p:ext>
    </p:extLst>
  </p:cSld>
  <p:clrMapOvr>
    <a:masterClrMapping/>
  </p:clrMapOvr>
  <p:transition/>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642DB-178E-52C3-2681-B03DEB45B1D2}"/>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556C99F4-B62F-13D9-2285-CFD8292FD33A}"/>
              </a:ext>
            </a:extLst>
          </p:cNvPr>
          <p:cNvGraphicFramePr>
            <a:graphicFrameLocks noGrp="1"/>
          </p:cNvGraphicFramePr>
          <p:nvPr/>
        </p:nvGraphicFramePr>
        <p:xfrm>
          <a:off x="426000" y="192866"/>
          <a:ext cx="11347358" cy="6122662"/>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16747">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342640">
                <a:tc>
                  <a:txBody>
                    <a:bodyPr/>
                    <a:lstStyle/>
                    <a:p>
                      <a:pPr algn="just" rtl="0"/>
                      <a:r>
                        <a:rPr lang="fr-FR" sz="4300" dirty="0">
                          <a:solidFill>
                            <a:schemeClr val="tx1"/>
                          </a:solidFill>
                          <a:latin typeface="CS Avva Shenouda" panose="020B7200000000000000" pitchFamily="34" charset="0"/>
                        </a:rPr>
                        <a:t>Je `</a:t>
                      </a:r>
                      <a:r>
                        <a:rPr lang="fr-FR" sz="4300" dirty="0" err="1">
                          <a:solidFill>
                            <a:schemeClr val="tx1"/>
                          </a:solidFill>
                          <a:latin typeface="CS Avva Shenouda" panose="020B7200000000000000" pitchFamily="34" charset="0"/>
                        </a:rPr>
                        <a:t>f`cmarwout</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nje</a:t>
                      </a:r>
                      <a:br>
                        <a:rPr lang="fr-FR" sz="4300" dirty="0">
                          <a:solidFill>
                            <a:schemeClr val="tx1"/>
                          </a:solidFill>
                          <a:latin typeface="CS Avva Shenouda" panose="020B7200000000000000" pitchFamily="34" charset="0"/>
                        </a:rPr>
                      </a:br>
                      <a:r>
                        <a:rPr lang="fr-FR" sz="4300" dirty="0">
                          <a:solidFill>
                            <a:schemeClr val="tx1"/>
                          </a:solidFill>
                          <a:latin typeface="CS Avva Shenouda" panose="020B7200000000000000" pitchFamily="34" charset="0"/>
                        </a:rPr>
                        <a:t>`</a:t>
                      </a:r>
                      <a:r>
                        <a:rPr lang="fr-FR" sz="4300" dirty="0" err="1">
                          <a:solidFill>
                            <a:schemeClr val="tx1"/>
                          </a:solidFill>
                          <a:latin typeface="CS Avva Shenouda" panose="020B7200000000000000" pitchFamily="34" charset="0"/>
                        </a:rPr>
                        <a:t>Viwt</a:t>
                      </a:r>
                      <a:r>
                        <a:rPr lang="fr-FR" sz="4300" dirty="0">
                          <a:solidFill>
                            <a:schemeClr val="tx1"/>
                          </a:solidFill>
                          <a:latin typeface="CS Avva Shenouda" panose="020B7200000000000000" pitchFamily="34" charset="0"/>
                        </a:rPr>
                        <a:t> nem `</a:t>
                      </a:r>
                      <a:r>
                        <a:rPr lang="fr-FR" sz="4300" dirty="0" err="1">
                          <a:solidFill>
                            <a:schemeClr val="tx1"/>
                          </a:solidFill>
                          <a:latin typeface="CS Avva Shenouda" panose="020B7200000000000000" pitchFamily="34" charset="0"/>
                        </a:rPr>
                        <a:t>Psyri</a:t>
                      </a:r>
                      <a:r>
                        <a:rPr lang="fr-FR" sz="4300" dirty="0">
                          <a:solidFill>
                            <a:schemeClr val="tx1"/>
                          </a:solidFill>
                          <a:latin typeface="CS Avva Shenouda" panose="020B7200000000000000" pitchFamily="34" charset="0"/>
                        </a:rPr>
                        <a:t> @ nem </a:t>
                      </a:r>
                      <a:r>
                        <a:rPr lang="fr-FR" sz="4300" dirty="0" err="1">
                          <a:solidFill>
                            <a:schemeClr val="tx1"/>
                          </a:solidFill>
                          <a:latin typeface="CS Avva Shenouda" panose="020B7200000000000000" pitchFamily="34" charset="0"/>
                        </a:rPr>
                        <a:t>Pi`pneuma</a:t>
                      </a:r>
                      <a:r>
                        <a:rPr lang="fr-FR" sz="4300" dirty="0">
                          <a:solidFill>
                            <a:schemeClr val="tx1"/>
                          </a:solidFill>
                          <a:latin typeface="CS Avva Shenouda" panose="020B7200000000000000" pitchFamily="34" charset="0"/>
                        </a:rPr>
                        <a:t> =e=;=u @ }`triac </a:t>
                      </a:r>
                      <a:r>
                        <a:rPr lang="fr-FR" sz="4300" dirty="0" err="1">
                          <a:solidFill>
                            <a:schemeClr val="tx1"/>
                          </a:solidFill>
                          <a:latin typeface="CS Avva Shenouda" panose="020B7200000000000000" pitchFamily="34" charset="0"/>
                        </a:rPr>
                        <a:t>etjyk</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ebol</a:t>
                      </a:r>
                      <a:r>
                        <a:rPr lang="fr-FR" sz="4300" dirty="0">
                          <a:solidFill>
                            <a:schemeClr val="tx1"/>
                          </a:solidFill>
                          <a:latin typeface="CS Avva Shenouda" panose="020B7200000000000000" pitchFamily="34" charset="0"/>
                        </a:rPr>
                        <a:t> @ </a:t>
                      </a:r>
                      <a:r>
                        <a:rPr lang="fr-FR" sz="4300" dirty="0" err="1">
                          <a:solidFill>
                            <a:schemeClr val="tx1"/>
                          </a:solidFill>
                          <a:latin typeface="CS Avva Shenouda" panose="020B7200000000000000" pitchFamily="34" charset="0"/>
                        </a:rPr>
                        <a:t>tenouwst</a:t>
                      </a:r>
                      <a:br>
                        <a:rPr lang="fr-FR" sz="4300" dirty="0">
                          <a:solidFill>
                            <a:schemeClr val="tx1"/>
                          </a:solidFill>
                          <a:latin typeface="CS Avva Shenouda" panose="020B7200000000000000" pitchFamily="34" charset="0"/>
                        </a:rPr>
                      </a:br>
                      <a:r>
                        <a:rPr lang="fr-FR" sz="4300" dirty="0">
                          <a:solidFill>
                            <a:schemeClr val="tx1"/>
                          </a:solidFill>
                          <a:latin typeface="CS Avva Shenouda" panose="020B7200000000000000" pitchFamily="34" charset="0"/>
                        </a:rPr>
                        <a:t>`</a:t>
                      </a:r>
                      <a:r>
                        <a:rPr lang="fr-FR" sz="4300" dirty="0" err="1">
                          <a:solidFill>
                            <a:schemeClr val="tx1"/>
                          </a:solidFill>
                          <a:latin typeface="CS Avva Shenouda" panose="020B7200000000000000" pitchFamily="34" charset="0"/>
                        </a:rPr>
                        <a:t>mmoc</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ten</a:t>
                      </a:r>
                      <a:r>
                        <a:rPr lang="fr-FR" sz="4300" dirty="0">
                          <a:solidFill>
                            <a:schemeClr val="tx1"/>
                          </a:solidFill>
                          <a:latin typeface="CS Avva Shenouda" panose="020B7200000000000000" pitchFamily="34" charset="0"/>
                        </a:rPr>
                        <a:t>]`</a:t>
                      </a:r>
                      <a:r>
                        <a:rPr lang="fr-FR" sz="4300" dirty="0" err="1">
                          <a:solidFill>
                            <a:schemeClr val="tx1"/>
                          </a:solidFill>
                          <a:latin typeface="CS Avva Shenouda" panose="020B7200000000000000" pitchFamily="34" charset="0"/>
                        </a:rPr>
                        <a:t>wou</a:t>
                      </a:r>
                      <a:r>
                        <a:rPr lang="fr-FR" sz="4300" dirty="0">
                          <a:solidFill>
                            <a:schemeClr val="tx1"/>
                          </a:solidFill>
                          <a:latin typeface="CS Avva Shenouda" panose="020B7200000000000000" pitchFamily="34" charset="0"/>
                        </a:rPr>
                        <a:t> </a:t>
                      </a:r>
                      <a:r>
                        <a:rPr lang="fr-FR" sz="4300" dirty="0" err="1">
                          <a:solidFill>
                            <a:schemeClr val="tx1"/>
                          </a:solidFill>
                          <a:latin typeface="CS Avva Shenouda" panose="020B7200000000000000" pitchFamily="34" charset="0"/>
                        </a:rPr>
                        <a:t>nac</a:t>
                      </a:r>
                      <a:r>
                        <a:rPr lang="fr-FR" sz="4300" dirty="0">
                          <a:solidFill>
                            <a:schemeClr val="tx1"/>
                          </a:solidFill>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300" kern="1200" dirty="0">
                          <a:solidFill>
                            <a:schemeClr val="tx1"/>
                          </a:solidFill>
                          <a:latin typeface="+mn-lt"/>
                          <a:ea typeface="+mn-ea"/>
                          <a:cs typeface="+mn-cs"/>
                        </a:rPr>
                        <a:t>مُبَارَكٌ الْآبُ وَالِابْنُ، </a:t>
                      </a:r>
                      <a:endParaRPr lang="fr-FR" sz="5300" kern="1200" dirty="0">
                        <a:solidFill>
                          <a:schemeClr val="tx1"/>
                        </a:solidFill>
                        <a:latin typeface="+mn-lt"/>
                        <a:ea typeface="+mn-ea"/>
                        <a:cs typeface="+mn-cs"/>
                      </a:endParaRPr>
                    </a:p>
                    <a:p>
                      <a:pPr marL="0" algn="just" defTabSz="914400" rtl="1" eaLnBrk="1" latinLnBrk="0" hangingPunct="1"/>
                      <a:r>
                        <a:rPr lang="ar-AE" sz="5300" kern="1200" dirty="0">
                          <a:solidFill>
                            <a:schemeClr val="tx1"/>
                          </a:solidFill>
                          <a:latin typeface="+mn-lt"/>
                          <a:ea typeface="+mn-ea"/>
                          <a:cs typeface="+mn-cs"/>
                        </a:rPr>
                        <a:t>وَالرُّوحُ الْقُدُسُ، </a:t>
                      </a:r>
                      <a:endParaRPr lang="fr-FR" sz="5300" kern="1200" dirty="0">
                        <a:solidFill>
                          <a:schemeClr val="tx1"/>
                        </a:solidFill>
                        <a:latin typeface="+mn-lt"/>
                        <a:ea typeface="+mn-ea"/>
                        <a:cs typeface="+mn-cs"/>
                      </a:endParaRPr>
                    </a:p>
                    <a:p>
                      <a:pPr marL="0" algn="just" defTabSz="914400" rtl="1" eaLnBrk="1" latinLnBrk="0" hangingPunct="1"/>
                      <a:r>
                        <a:rPr lang="ar-AE" sz="5300" kern="1200" dirty="0">
                          <a:solidFill>
                            <a:schemeClr val="tx1"/>
                          </a:solidFill>
                          <a:latin typeface="+mn-lt"/>
                          <a:ea typeface="+mn-ea"/>
                          <a:cs typeface="+mn-cs"/>
                        </a:rPr>
                        <a:t>الثَّالُوثُ الْكَامِلُ، </a:t>
                      </a:r>
                      <a:endParaRPr lang="fr-FR" sz="5300" kern="1200" dirty="0">
                        <a:solidFill>
                          <a:schemeClr val="tx1"/>
                        </a:solidFill>
                        <a:latin typeface="+mn-lt"/>
                        <a:ea typeface="+mn-ea"/>
                        <a:cs typeface="+mn-cs"/>
                      </a:endParaRPr>
                    </a:p>
                    <a:p>
                      <a:pPr marL="0" algn="just" defTabSz="914400" rtl="1" eaLnBrk="1" latinLnBrk="0" hangingPunct="1"/>
                      <a:r>
                        <a:rPr lang="ar-AE" sz="5300" kern="1200" dirty="0">
                          <a:solidFill>
                            <a:schemeClr val="tx1"/>
                          </a:solidFill>
                          <a:latin typeface="+mn-lt"/>
                          <a:ea typeface="+mn-ea"/>
                          <a:cs typeface="+mn-cs"/>
                        </a:rPr>
                        <a:t>نَسْجُدُ لَهُ وَنُمَجِّدُهُ.</a:t>
                      </a:r>
                      <a:r>
                        <a:rPr lang="fr-FR" sz="5300" kern="1200" dirty="0">
                          <a:solidFill>
                            <a:schemeClr val="tx1"/>
                          </a:solidFill>
                          <a:latin typeface="+mn-lt"/>
                          <a:ea typeface="+mn-ea"/>
                          <a:cs typeface="+mn-cs"/>
                        </a:rPr>
                        <a:t> </a:t>
                      </a:r>
                      <a:endParaRPr lang="ar-AE" sz="5300"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6047">
                <a:tc gridSpan="3">
                  <a:txBody>
                    <a:bodyPr/>
                    <a:lstStyle/>
                    <a:p>
                      <a:pPr algn="just" rtl="0"/>
                      <a:endParaRPr lang="fr-FR" sz="500" b="1" dirty="0">
                        <a:solidFill>
                          <a:schemeClr val="tx1"/>
                        </a:solidFill>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578575">
                <a:tc gridSpan="3">
                  <a:txBody>
                    <a:bodyPr/>
                    <a:lstStyle/>
                    <a:p>
                      <a:pPr algn="ctr" rtl="0"/>
                      <a:r>
                        <a:rPr lang="fr-FR" sz="4000" b="1" dirty="0">
                          <a:solidFill>
                            <a:schemeClr val="tx1"/>
                          </a:solidFill>
                          <a:latin typeface="Book Antiqua" panose="02040602050305030304" pitchFamily="18" charset="0"/>
                        </a:rPr>
                        <a:t>Il est béni le Père, le Fils </a:t>
                      </a:r>
                    </a:p>
                    <a:p>
                      <a:pPr algn="ctr" rtl="0"/>
                      <a:r>
                        <a:rPr lang="fr-FR" sz="4000" b="1" dirty="0">
                          <a:solidFill>
                            <a:schemeClr val="tx1"/>
                          </a:solidFill>
                          <a:latin typeface="Book Antiqua" panose="02040602050305030304" pitchFamily="18" charset="0"/>
                        </a:rPr>
                        <a:t>et l’Esprit Saint : </a:t>
                      </a:r>
                    </a:p>
                    <a:p>
                      <a:pPr algn="ctr" rtl="0"/>
                      <a:r>
                        <a:rPr lang="fr-FR" sz="4000" b="1" dirty="0">
                          <a:solidFill>
                            <a:schemeClr val="tx1"/>
                          </a:solidFill>
                          <a:latin typeface="Book Antiqua" panose="02040602050305030304" pitchFamily="18" charset="0"/>
                        </a:rPr>
                        <a:t>La Trinité parfaite, </a:t>
                      </a:r>
                    </a:p>
                    <a:p>
                      <a:pPr algn="ctr" rtl="0"/>
                      <a:r>
                        <a:rPr lang="fr-FR" sz="4000" b="1" dirty="0">
                          <a:solidFill>
                            <a:schemeClr val="tx1"/>
                          </a:solidFill>
                          <a:latin typeface="Book Antiqua" panose="02040602050305030304" pitchFamily="18" charset="0"/>
                        </a:rPr>
                        <a:t>nous L’adorons et La glorifions.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1378948568"/>
      </p:ext>
    </p:extLst>
  </p:cSld>
  <p:clrMapOvr>
    <a:masterClrMapping/>
  </p:clrMapOvr>
  <p:transition/>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58BBF-3F4A-8CFB-474E-0C335BF63EDC}"/>
            </a:ext>
          </a:extLst>
        </p:cNvPr>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085A5919-852B-1E7F-F333-6F4A647B1DBE}"/>
              </a:ext>
            </a:extLst>
          </p:cNvPr>
          <p:cNvSpPr>
            <a:spLocks noChangeArrowheads="1"/>
          </p:cNvSpPr>
          <p:nvPr/>
        </p:nvSpPr>
        <p:spPr bwMode="auto">
          <a:xfrm>
            <a:off x="3183467" y="1765301"/>
            <a:ext cx="5825067" cy="3327399"/>
          </a:xfrm>
          <a:prstGeom prst="actionButtonBlank">
            <a:avLst/>
          </a:prstGeom>
          <a:solidFill>
            <a:schemeClr val="accent2"/>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2637147816"/>
      </p:ext>
    </p:extLst>
  </p:cSld>
  <p:clrMapOvr>
    <a:masterClrMapping/>
  </p:clrMapOvr>
  <p:transition/>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216F2-A933-459F-BC89-6D0BDA47897F}"/>
            </a:ext>
          </a:extLst>
        </p:cNvPr>
        <p:cNvGrpSpPr/>
        <p:nvPr/>
      </p:nvGrpSpPr>
      <p:grpSpPr>
        <a:xfrm>
          <a:off x="0" y="0"/>
          <a:ext cx="0" cy="0"/>
          <a:chOff x="0" y="0"/>
          <a:chExt cx="0" cy="0"/>
        </a:xfrm>
      </p:grpSpPr>
      <p:graphicFrame>
        <p:nvGraphicFramePr>
          <p:cNvPr id="3" name="Group 2">
            <a:extLst>
              <a:ext uri="{FF2B5EF4-FFF2-40B4-BE49-F238E27FC236}">
                <a16:creationId xmlns:a16="http://schemas.microsoft.com/office/drawing/2014/main" id="{A24471C6-BF4F-E773-0E39-10998F72FB5B}"/>
              </a:ext>
            </a:extLst>
          </p:cNvPr>
          <p:cNvGraphicFramePr>
            <a:graphicFrameLocks noGrp="1"/>
          </p:cNvGraphicFramePr>
          <p:nvPr/>
        </p:nvGraphicFramePr>
        <p:xfrm>
          <a:off x="0" y="836712"/>
          <a:ext cx="12192000" cy="5562600"/>
        </p:xfrm>
        <a:graphic>
          <a:graphicData uri="http://schemas.openxmlformats.org/drawingml/2006/table">
            <a:tbl>
              <a:tblPr/>
              <a:tblGrid>
                <a:gridCol w="4418519">
                  <a:extLst>
                    <a:ext uri="{9D8B030D-6E8A-4147-A177-3AD203B41FA5}">
                      <a16:colId xmlns:a16="http://schemas.microsoft.com/office/drawing/2014/main" val="20000"/>
                    </a:ext>
                  </a:extLst>
                </a:gridCol>
                <a:gridCol w="4176409">
                  <a:extLst>
                    <a:ext uri="{9D8B030D-6E8A-4147-A177-3AD203B41FA5}">
                      <a16:colId xmlns:a16="http://schemas.microsoft.com/office/drawing/2014/main" val="20002"/>
                    </a:ext>
                  </a:extLst>
                </a:gridCol>
                <a:gridCol w="3597072">
                  <a:extLst>
                    <a:ext uri="{9D8B030D-6E8A-4147-A177-3AD203B41FA5}">
                      <a16:colId xmlns:a16="http://schemas.microsoft.com/office/drawing/2014/main" val="20003"/>
                    </a:ext>
                  </a:extLst>
                </a:gridCol>
              </a:tblGrid>
              <a:tr h="5562600">
                <a:tc>
                  <a:txBody>
                    <a:bodyPr/>
                    <a:lstStyle/>
                    <a:p>
                      <a:pPr algn="just"/>
                      <a:r>
                        <a:rPr lang="fr-FR" sz="3500" b="0" dirty="0" err="1">
                          <a:solidFill>
                            <a:prstClr val="white"/>
                          </a:solidFill>
                          <a:latin typeface="Avva_Marcos" panose="04020500000000000000" pitchFamily="82" charset="0"/>
                        </a:rPr>
                        <a:t>P</a:t>
                      </a:r>
                      <a:r>
                        <a:rPr lang="fr-FR" sz="3500" b="0" dirty="0" err="1">
                          <a:solidFill>
                            <a:prstClr val="white"/>
                          </a:solidFill>
                          <a:latin typeface="CS New Athanasius" panose="020B0500000000000000" pitchFamily="34" charset="0"/>
                        </a:rPr>
                        <a:t>i`Pneuma</a:t>
                      </a:r>
                      <a:r>
                        <a:rPr lang="fr-FR" sz="3500" b="0" dirty="0">
                          <a:solidFill>
                            <a:prstClr val="white"/>
                          </a:solidFill>
                          <a:latin typeface="CS New Athanasius" panose="020B0500000000000000" pitchFamily="34" charset="0"/>
                        </a:rPr>
                        <a:t> </a:t>
                      </a:r>
                    </a:p>
                    <a:p>
                      <a:pPr algn="just"/>
                      <a:r>
                        <a:rPr lang="fr-FR" sz="3500" b="0" dirty="0">
                          <a:solidFill>
                            <a:prstClr val="white"/>
                          </a:solidFill>
                          <a:latin typeface="CS New Athanasius" panose="020B0500000000000000" pitchFamily="34" charset="0"/>
                        </a:rPr>
                        <a:t>`</a:t>
                      </a:r>
                      <a:r>
                        <a:rPr lang="fr-FR" sz="3500" b="0" dirty="0" err="1">
                          <a:solidFill>
                            <a:prstClr val="white"/>
                          </a:solidFill>
                          <a:latin typeface="CS New Athanasius" panose="020B0500000000000000" pitchFamily="34" charset="0"/>
                        </a:rPr>
                        <a:t>mParaklyton</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etaf`i</a:t>
                      </a:r>
                      <a:r>
                        <a:rPr lang="fr-FR" sz="3500" b="0" dirty="0">
                          <a:solidFill>
                            <a:prstClr val="white"/>
                          </a:solidFill>
                          <a:latin typeface="CS New Athanasius" panose="020B0500000000000000" pitchFamily="34" charset="0"/>
                        </a:rPr>
                        <a:t> </a:t>
                      </a:r>
                      <a:br>
                        <a:rPr lang="fr-FR" sz="3500" b="0" dirty="0">
                          <a:solidFill>
                            <a:prstClr val="white"/>
                          </a:solidFill>
                          <a:latin typeface="CS New Athanasius" panose="020B0500000000000000" pitchFamily="34" charset="0"/>
                        </a:rPr>
                      </a:br>
                      <a:r>
                        <a:rPr lang="fr-FR" sz="3500" b="0" dirty="0">
                          <a:solidFill>
                            <a:prstClr val="white"/>
                          </a:solidFill>
                          <a:latin typeface="CS New Athanasius" panose="020B0500000000000000" pitchFamily="34" charset="0"/>
                        </a:rPr>
                        <a:t>`</a:t>
                      </a:r>
                      <a:r>
                        <a:rPr lang="fr-FR" sz="3500" b="0" dirty="0" err="1">
                          <a:solidFill>
                            <a:prstClr val="white"/>
                          </a:solidFill>
                          <a:latin typeface="CS New Athanasius" panose="020B0500000000000000" pitchFamily="34" charset="0"/>
                        </a:rPr>
                        <a:t>epecyt</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ebolqen</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tve</a:t>
                      </a:r>
                      <a:r>
                        <a:rPr lang="fr-FR" sz="3500" b="0" dirty="0">
                          <a:solidFill>
                            <a:prstClr val="white"/>
                          </a:solidFill>
                          <a:latin typeface="CS New Athanasius" panose="020B0500000000000000" pitchFamily="34" charset="0"/>
                        </a:rPr>
                        <a:t> @ </a:t>
                      </a:r>
                      <a:r>
                        <a:rPr lang="fr-FR" sz="3500" b="0" dirty="0" err="1">
                          <a:solidFill>
                            <a:prstClr val="white"/>
                          </a:solidFill>
                          <a:latin typeface="CS New Athanasius" panose="020B0500000000000000" pitchFamily="34" charset="0"/>
                        </a:rPr>
                        <a:t>afouwnh</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ejen</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ni`apoctoloc</a:t>
                      </a:r>
                      <a:r>
                        <a:rPr lang="fr-FR" sz="3500" b="0" dirty="0">
                          <a:solidFill>
                            <a:prstClr val="white"/>
                          </a:solidFill>
                          <a:latin typeface="CS New Athanasius" panose="020B0500000000000000" pitchFamily="34" charset="0"/>
                        </a:rPr>
                        <a:t> @ </a:t>
                      </a:r>
                      <a:r>
                        <a:rPr lang="fr-FR" sz="3500" b="0" dirty="0" err="1">
                          <a:solidFill>
                            <a:prstClr val="white"/>
                          </a:solidFill>
                          <a:latin typeface="CS New Athanasius" panose="020B0500000000000000" pitchFamily="34" charset="0"/>
                        </a:rPr>
                        <a:t>qen</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psai</a:t>
                      </a:r>
                      <a:r>
                        <a:rPr lang="fr-FR" sz="3500" b="0" dirty="0">
                          <a:solidFill>
                            <a:prstClr val="white"/>
                          </a:solidFill>
                          <a:latin typeface="CS New Athanasius" panose="020B0500000000000000" pitchFamily="34" charset="0"/>
                        </a:rPr>
                        <a:t> </a:t>
                      </a:r>
                      <a:br>
                        <a:rPr lang="fr-FR" sz="3500" b="0" dirty="0">
                          <a:solidFill>
                            <a:prstClr val="white"/>
                          </a:solidFill>
                          <a:latin typeface="CS New Athanasius" panose="020B0500000000000000" pitchFamily="34" charset="0"/>
                        </a:rPr>
                      </a:br>
                      <a:r>
                        <a:rPr lang="fr-FR" sz="3500" b="0" dirty="0">
                          <a:solidFill>
                            <a:prstClr val="white"/>
                          </a:solidFill>
                          <a:latin typeface="CS New Athanasius" panose="020B0500000000000000" pitchFamily="34" charset="0"/>
                        </a:rPr>
                        <a:t>`n]</a:t>
                      </a:r>
                      <a:r>
                        <a:rPr lang="fr-FR" sz="3500" b="0" dirty="0" err="1">
                          <a:solidFill>
                            <a:prstClr val="white"/>
                          </a:solidFill>
                          <a:latin typeface="CS New Athanasius" panose="020B0500000000000000" pitchFamily="34" charset="0"/>
                        </a:rPr>
                        <a:t>pentykocty</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Afmahou</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ebolqen</a:t>
                      </a:r>
                      <a:r>
                        <a:rPr lang="fr-FR" sz="3500" b="0" dirty="0">
                          <a:solidFill>
                            <a:prstClr val="white"/>
                          </a:solidFill>
                          <a:latin typeface="CS New Athanasius" panose="020B0500000000000000" pitchFamily="34" charset="0"/>
                        </a:rPr>
                        <a:t> ka] </a:t>
                      </a:r>
                      <a:r>
                        <a:rPr lang="fr-FR" sz="3500" b="0" dirty="0" err="1">
                          <a:solidFill>
                            <a:prstClr val="white"/>
                          </a:solidFill>
                          <a:latin typeface="CS New Athanasius" panose="020B0500000000000000" pitchFamily="34" charset="0"/>
                        </a:rPr>
                        <a:t>niben</a:t>
                      </a:r>
                      <a:r>
                        <a:rPr lang="fr-FR" sz="3500" b="0" dirty="0">
                          <a:solidFill>
                            <a:prstClr val="white"/>
                          </a:solidFill>
                          <a:latin typeface="CS New Athanasius" panose="020B0500000000000000" pitchFamily="34" charset="0"/>
                        </a:rPr>
                        <a:t> @ nem </a:t>
                      </a:r>
                      <a:r>
                        <a:rPr lang="fr-FR" sz="3500" b="0" dirty="0" err="1">
                          <a:solidFill>
                            <a:prstClr val="white"/>
                          </a:solidFill>
                          <a:latin typeface="CS New Athanasius" panose="020B0500000000000000" pitchFamily="34" charset="0"/>
                        </a:rPr>
                        <a:t>covi`a</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niben</a:t>
                      </a:r>
                      <a:r>
                        <a:rPr lang="fr-FR" sz="3500" b="0" dirty="0">
                          <a:solidFill>
                            <a:prstClr val="white"/>
                          </a:solidFill>
                          <a:latin typeface="CS New Athanasius" panose="020B0500000000000000" pitchFamily="34" charset="0"/>
                        </a:rPr>
                        <a:t> @ </a:t>
                      </a:r>
                      <a:r>
                        <a:rPr lang="fr-FR" sz="3500" b="0" dirty="0" err="1">
                          <a:solidFill>
                            <a:prstClr val="white"/>
                          </a:solidFill>
                          <a:latin typeface="CS New Athanasius" panose="020B0500000000000000" pitchFamily="34" charset="0"/>
                        </a:rPr>
                        <a:t>qen</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exouci`a</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nte</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tefjom</a:t>
                      </a:r>
                      <a:r>
                        <a:rPr lang="fr-FR" sz="3500" b="0" dirty="0">
                          <a:solidFill>
                            <a:prstClr val="white"/>
                          </a:solidFill>
                          <a:latin typeface="CS New Athanasius" panose="020B0500000000000000" pitchFamily="34"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dirty="0">
                          <a:solidFill>
                            <a:prstClr val="white"/>
                          </a:solidFill>
                          <a:latin typeface="Arial" panose="020B0604020202020204" pitchFamily="34" charset="0"/>
                        </a:rPr>
                        <a:t>L’Esprit Consolateur Qui est descendu du Ciel, a reposé sur les apôtres à la fête de la Pentecôte. Il les a remplis de toute compréhension, et de toute sagesse par la puissance de sa force. </a:t>
                      </a:r>
                    </a:p>
                    <a:p>
                      <a:pPr algn="just"/>
                      <a:endParaRPr lang="en-CA" sz="3200" b="0" dirty="0">
                        <a:latin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EG" sz="4300" b="0" dirty="0">
                          <a:solidFill>
                            <a:prstClr val="white"/>
                          </a:solidFill>
                          <a:latin typeface="Arial" panose="020B0604020202020204" pitchFamily="34" charset="0"/>
                          <a:cs typeface="+mn-cs"/>
                        </a:rPr>
                        <a:t>الرُّوحُ الْمُعَزِّي الَّذِي نَزَلَ مِنَ السَّمَاءِ، ظَهَرَ عَلَى الرُّسُلِ فِي عِيدِ الْعَنْصَرَةِ. مَلأَهُمْ مِنْ كُلِّ فَهْمٍ وَكُلِّ حِكْمَةٍ بِسُلْطَانِ قُوَّتِهِ.</a:t>
                      </a:r>
                      <a:r>
                        <a:rPr kumimoji="0" lang="fr-FR" sz="3700" b="0" i="0" u="none" strike="noStrike" cap="none" normalizeH="0" baseline="0" dirty="0">
                          <a:ln>
                            <a:noFill/>
                          </a:ln>
                          <a:solidFill>
                            <a:schemeClr val="tx1"/>
                          </a:solidFill>
                          <a:effectLst/>
                          <a:latin typeface="Coptic1" pitchFamily="2" charset="0"/>
                          <a:cs typeface="Arial" charset="0"/>
                        </a:rPr>
                        <a:t> </a:t>
                      </a:r>
                      <a:endParaRPr lang="ar-EG" sz="4300" b="0" dirty="0">
                        <a:solidFill>
                          <a:prstClr val="white"/>
                        </a:solidFill>
                        <a:latin typeface="Arial" panose="020B0604020202020204" pitchFamily="34"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4" name="Tableau 3">
            <a:extLst>
              <a:ext uri="{FF2B5EF4-FFF2-40B4-BE49-F238E27FC236}">
                <a16:creationId xmlns:a16="http://schemas.microsoft.com/office/drawing/2014/main" id="{FB08B8CE-1C53-A1D7-05B3-FFFA5A9E3999}"/>
              </a:ext>
            </a:extLst>
          </p:cNvPr>
          <p:cNvGraphicFramePr>
            <a:graphicFrameLocks noGrp="1"/>
          </p:cNvGraphicFramePr>
          <p:nvPr>
            <p:extLst>
              <p:ext uri="{D42A27DB-BD31-4B8C-83A1-F6EECF244321}">
                <p14:modId xmlns:p14="http://schemas.microsoft.com/office/powerpoint/2010/main" val="2970130173"/>
              </p:ext>
            </p:extLst>
          </p:nvPr>
        </p:nvGraphicFramePr>
        <p:xfrm>
          <a:off x="860322" y="98323"/>
          <a:ext cx="10471355" cy="540000"/>
        </p:xfrm>
        <a:graphic>
          <a:graphicData uri="http://schemas.openxmlformats.org/drawingml/2006/table">
            <a:tbl>
              <a:tblPr firstRow="1" bandRow="1">
                <a:tableStyleId>{2D5ABB26-0587-4C30-8999-92F81FD0307C}</a:tableStyleId>
              </a:tblPr>
              <a:tblGrid>
                <a:gridCol w="10471355">
                  <a:extLst>
                    <a:ext uri="{9D8B030D-6E8A-4147-A177-3AD203B41FA5}">
                      <a16:colId xmlns:a16="http://schemas.microsoft.com/office/drawing/2014/main" val="349476720"/>
                    </a:ext>
                  </a:extLst>
                </a:gridCol>
              </a:tblGrid>
              <a:tr h="540000">
                <a:tc>
                  <a:txBody>
                    <a:bodyPr/>
                    <a:lstStyle/>
                    <a:p>
                      <a:pPr algn="ctr"/>
                      <a:r>
                        <a:rPr lang="fr-FR" sz="2400" dirty="0">
                          <a:solidFill>
                            <a:schemeClr val="tx1"/>
                          </a:solidFill>
                          <a:latin typeface="Arial" panose="020B0604020202020204" pitchFamily="34" charset="0"/>
                        </a:rPr>
                        <a:t>Canon final long - </a:t>
                      </a:r>
                      <a:r>
                        <a:rPr lang="ar-EG" sz="2400" dirty="0">
                          <a:solidFill>
                            <a:schemeClr val="tx1"/>
                          </a:solidFill>
                          <a:latin typeface="Arial" panose="020B0604020202020204" pitchFamily="34" charset="0"/>
                        </a:rPr>
                        <a:t>الطويل</a:t>
                      </a:r>
                      <a:r>
                        <a:rPr lang="fr-FR" sz="2400" dirty="0">
                          <a:solidFill>
                            <a:schemeClr val="tx1"/>
                          </a:solidFill>
                          <a:latin typeface="Arial" panose="020B0604020202020204" pitchFamily="34" charset="0"/>
                        </a:rPr>
                        <a:t> </a:t>
                      </a:r>
                      <a:r>
                        <a:rPr lang="ar-EG" sz="2400" dirty="0">
                          <a:solidFill>
                            <a:schemeClr val="tx1"/>
                          </a:solidFill>
                          <a:latin typeface="Arial" panose="020B0604020202020204" pitchFamily="34" charset="0"/>
                        </a:rPr>
                        <a:t>قانون الختام</a:t>
                      </a:r>
                      <a:endParaRPr lang="fr-FR" sz="2400" dirty="0">
                        <a:solidFill>
                          <a:schemeClr val="tx1"/>
                        </a:solidFill>
                        <a:latin typeface="Arial" panose="020B0604020202020204" pitchFamily="34"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036909"/>
                  </a:ext>
                </a:extLst>
              </a:tr>
            </a:tbl>
          </a:graphicData>
        </a:graphic>
      </p:graphicFrame>
    </p:spTree>
    <p:extLst>
      <p:ext uri="{BB962C8B-B14F-4D97-AF65-F5344CB8AC3E}">
        <p14:creationId xmlns:p14="http://schemas.microsoft.com/office/powerpoint/2010/main" val="3387976943"/>
      </p:ext>
    </p:extLst>
  </p:cSld>
  <p:clrMapOvr>
    <a:masterClrMapping/>
  </p:clrMapOvr>
  <p:transition/>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6">
            <a:extLst>
              <a:ext uri="{FF2B5EF4-FFF2-40B4-BE49-F238E27FC236}">
                <a16:creationId xmlns:a16="http://schemas.microsoft.com/office/drawing/2014/main" id="{2D16B44F-E340-BB85-BAEE-538D1560F845}"/>
              </a:ext>
            </a:extLst>
          </p:cNvPr>
          <p:cNvGraphicFramePr>
            <a:graphicFrameLocks noGrp="1"/>
          </p:cNvGraphicFramePr>
          <p:nvPr/>
        </p:nvGraphicFramePr>
        <p:xfrm>
          <a:off x="0" y="481584"/>
          <a:ext cx="12192000" cy="5989320"/>
        </p:xfrm>
        <a:graphic>
          <a:graphicData uri="http://schemas.openxmlformats.org/drawingml/2006/table">
            <a:tbl>
              <a:tblPr/>
              <a:tblGrid>
                <a:gridCol w="4262876">
                  <a:extLst>
                    <a:ext uri="{9D8B030D-6E8A-4147-A177-3AD203B41FA5}">
                      <a16:colId xmlns:a16="http://schemas.microsoft.com/office/drawing/2014/main" val="20000"/>
                    </a:ext>
                  </a:extLst>
                </a:gridCol>
                <a:gridCol w="4349345">
                  <a:extLst>
                    <a:ext uri="{9D8B030D-6E8A-4147-A177-3AD203B41FA5}">
                      <a16:colId xmlns:a16="http://schemas.microsoft.com/office/drawing/2014/main" val="20001"/>
                    </a:ext>
                  </a:extLst>
                </a:gridCol>
                <a:gridCol w="3579779">
                  <a:extLst>
                    <a:ext uri="{9D8B030D-6E8A-4147-A177-3AD203B41FA5}">
                      <a16:colId xmlns:a16="http://schemas.microsoft.com/office/drawing/2014/main" val="20002"/>
                    </a:ext>
                  </a:extLst>
                </a:gridCol>
              </a:tblGrid>
              <a:tr h="59436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Doxa Patri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ke</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Ui`w</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ke</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agi`w</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Pneumati</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Ke nun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ke</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a`i</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ke</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ic</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touc</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e`wnac</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twn</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e`wnwn</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amyn</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Enws</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ebol</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enjw</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mmoc</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je `w Pen¡ I=y=c P=,=c.</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rgbClr val="FFFFFF"/>
                          </a:solidFill>
                          <a:effectLst/>
                          <a:latin typeface="Arial" panose="020B0604020202020204" pitchFamily="34" charset="0"/>
                          <a:cs typeface="Arial" charset="0"/>
                        </a:rPr>
                        <a:t>Gloire au Père, et au Fils et au Saint-Esprit, maintenant et toujours et pour les siècles des siècles, amen. Nous clamons en disant : ô notre Seigneur Jésus-Christ. </a:t>
                      </a: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err="1">
                          <a:ln>
                            <a:noFill/>
                          </a:ln>
                          <a:solidFill>
                            <a:srgbClr val="FFFFFF"/>
                          </a:solidFill>
                          <a:effectLst/>
                          <a:latin typeface="Arial" pitchFamily="34" charset="0"/>
                          <a:ea typeface="MS Mincho" pitchFamily="49" charset="-128"/>
                          <a:cs typeface="Arial" pitchFamily="34" charset="0"/>
                        </a:rPr>
                        <a:t>ٱلْمَجْدُ</a:t>
                      </a:r>
                      <a:r>
                        <a:rPr kumimoji="0" lang="ar-SA" sz="4300" b="0" i="0" u="none" strike="noStrike" cap="none" normalizeH="0" baseline="0" dirty="0">
                          <a:ln>
                            <a:noFill/>
                          </a:ln>
                          <a:solidFill>
                            <a:srgbClr val="FFFFFF"/>
                          </a:solidFill>
                          <a:effectLst/>
                          <a:latin typeface="Arial" pitchFamily="34" charset="0"/>
                          <a:ea typeface="MS Mincho" pitchFamily="49" charset="-128"/>
                          <a:cs typeface="Arial" pitchFamily="34" charset="0"/>
                        </a:rPr>
                        <a:t> لِلآبِ </a:t>
                      </a:r>
                      <a:r>
                        <a:rPr kumimoji="0" lang="ar-SA" sz="4300" b="0" i="0" u="none" strike="noStrike" cap="none" normalizeH="0" baseline="0" dirty="0" err="1">
                          <a:ln>
                            <a:noFill/>
                          </a:ln>
                          <a:solidFill>
                            <a:srgbClr val="FFFFFF"/>
                          </a:solidFill>
                          <a:effectLst/>
                          <a:latin typeface="Arial" pitchFamily="34" charset="0"/>
                          <a:ea typeface="MS Mincho" pitchFamily="49" charset="-128"/>
                          <a:cs typeface="Arial" pitchFamily="34" charset="0"/>
                        </a:rPr>
                        <a:t>وَالإِبْنِ</a:t>
                      </a:r>
                      <a:r>
                        <a:rPr kumimoji="0" lang="ar-SA" sz="4300" b="0" i="0" u="none" strike="noStrike" cap="none" normalizeH="0" baseline="0" dirty="0">
                          <a:ln>
                            <a:noFill/>
                          </a:ln>
                          <a:solidFill>
                            <a:srgbClr val="FFFFFF"/>
                          </a:solidFill>
                          <a:effectLst/>
                          <a:latin typeface="Arial" pitchFamily="34" charset="0"/>
                          <a:ea typeface="MS Mincho" pitchFamily="49" charset="-128"/>
                          <a:cs typeface="Arial" pitchFamily="34" charset="0"/>
                        </a:rPr>
                        <a:t> وَالرُّوحِ القُدُسِ، الآنَ وَكُلُّ أَوَانٍ وَإِلَى دَهْرِ الدُّهُورِ، آمِينَ. نَصْرُخُ قَائِلِينَ : يَا رَبَّنَا يَسُوعَ الْمَسِيحِ</a:t>
                      </a:r>
                      <a:r>
                        <a:rPr kumimoji="0" lang="fr-FR" sz="4300" b="0" i="0" u="none" strike="noStrike" cap="none" normalizeH="0" baseline="0" dirty="0">
                          <a:ln>
                            <a:noFill/>
                          </a:ln>
                          <a:solidFill>
                            <a:srgbClr val="FFFFFF"/>
                          </a:solidFill>
                          <a:effectLst/>
                          <a:latin typeface="Arial" pitchFamily="34" charset="0"/>
                          <a:ea typeface="MS Mincho" pitchFamily="49" charset="-128"/>
                          <a:cs typeface="Arial" pitchFamily="34" charset="0"/>
                        </a:rPr>
                        <a:t> .</a:t>
                      </a:r>
                      <a:endParaRPr kumimoji="0" lang="ar-SA" sz="4300" b="0" i="0" u="none" strike="noStrike" cap="none" normalizeH="0" baseline="0" dirty="0">
                        <a:ln>
                          <a:noFill/>
                        </a:ln>
                        <a:solidFill>
                          <a:srgbClr val="FFFFFF"/>
                        </a:solidFill>
                        <a:effectLst/>
                        <a:latin typeface="Arial" pitchFamily="34" charset="0"/>
                        <a:ea typeface="MS Mincho" pitchFamily="49"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96175805"/>
      </p:ext>
    </p:extLst>
  </p:cSld>
  <p:clrMapOvr>
    <a:masterClrMapping/>
  </p:clrMapOvr>
  <p:transition/>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6">
            <a:extLst>
              <a:ext uri="{FF2B5EF4-FFF2-40B4-BE49-F238E27FC236}">
                <a16:creationId xmlns:a16="http://schemas.microsoft.com/office/drawing/2014/main" id="{38F23750-76EA-6AE4-35F8-2C674838F77B}"/>
              </a:ext>
            </a:extLst>
          </p:cNvPr>
          <p:cNvGraphicFramePr>
            <a:graphicFrameLocks noGrp="1"/>
          </p:cNvGraphicFramePr>
          <p:nvPr/>
        </p:nvGraphicFramePr>
        <p:xfrm>
          <a:off x="0" y="406401"/>
          <a:ext cx="12192000" cy="5309140"/>
        </p:xfrm>
        <a:graphic>
          <a:graphicData uri="http://schemas.openxmlformats.org/drawingml/2006/table">
            <a:tbl>
              <a:tblPr/>
              <a:tblGrid>
                <a:gridCol w="4634689">
                  <a:extLst>
                    <a:ext uri="{9D8B030D-6E8A-4147-A177-3AD203B41FA5}">
                      <a16:colId xmlns:a16="http://schemas.microsoft.com/office/drawing/2014/main" val="20000"/>
                    </a:ext>
                  </a:extLst>
                </a:gridCol>
                <a:gridCol w="3891064">
                  <a:extLst>
                    <a:ext uri="{9D8B030D-6E8A-4147-A177-3AD203B41FA5}">
                      <a16:colId xmlns:a16="http://schemas.microsoft.com/office/drawing/2014/main" val="20001"/>
                    </a:ext>
                  </a:extLst>
                </a:gridCol>
                <a:gridCol w="3666247">
                  <a:extLst>
                    <a:ext uri="{9D8B030D-6E8A-4147-A177-3AD203B41FA5}">
                      <a16:colId xmlns:a16="http://schemas.microsoft.com/office/drawing/2014/main" val="20002"/>
                    </a:ext>
                  </a:extLst>
                </a:gridCol>
              </a:tblGrid>
              <a:tr h="530914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3700" dirty="0" err="1">
                          <a:solidFill>
                            <a:prstClr val="white"/>
                          </a:solidFill>
                          <a:latin typeface="CS New Athanasius" panose="020B0500000000000000" pitchFamily="34" charset="0"/>
                        </a:rPr>
                        <a:t>Afsenaf</a:t>
                      </a:r>
                      <a:r>
                        <a:rPr lang="fr-FR" sz="3700" dirty="0">
                          <a:solidFill>
                            <a:prstClr val="white"/>
                          </a:solidFill>
                          <a:latin typeface="CS New Athanasius" panose="020B0500000000000000" pitchFamily="34" charset="0"/>
                        </a:rPr>
                        <a:t> `</a:t>
                      </a:r>
                      <a:r>
                        <a:rPr lang="fr-FR" sz="3700" dirty="0" err="1">
                          <a:solidFill>
                            <a:prstClr val="white"/>
                          </a:solidFill>
                          <a:latin typeface="CS New Athanasius" panose="020B0500000000000000" pitchFamily="34" charset="0"/>
                        </a:rPr>
                        <a:t>e`pswi</a:t>
                      </a:r>
                      <a:r>
                        <a:rPr lang="fr-FR" sz="3700" dirty="0">
                          <a:solidFill>
                            <a:prstClr val="white"/>
                          </a:solidFill>
                          <a:latin typeface="CS New Athanasius" panose="020B0500000000000000" pitchFamily="34" charset="0"/>
                        </a:rPr>
                        <a:t> </a:t>
                      </a:r>
                      <a:br>
                        <a:rPr lang="fr-FR" sz="3700" dirty="0">
                          <a:solidFill>
                            <a:prstClr val="white"/>
                          </a:solidFill>
                          <a:latin typeface="CS New Athanasius" panose="020B0500000000000000" pitchFamily="34" charset="0"/>
                        </a:rPr>
                      </a:br>
                      <a:r>
                        <a:rPr lang="fr-FR" sz="3700" dirty="0">
                          <a:solidFill>
                            <a:prstClr val="white"/>
                          </a:solidFill>
                          <a:latin typeface="CS New Athanasius" panose="020B0500000000000000" pitchFamily="34" charset="0"/>
                        </a:rPr>
                        <a:t>`</a:t>
                      </a:r>
                      <a:r>
                        <a:rPr lang="fr-FR" sz="3700" dirty="0" err="1">
                          <a:solidFill>
                            <a:prstClr val="white"/>
                          </a:solidFill>
                          <a:latin typeface="CS New Athanasius" panose="020B0500000000000000" pitchFamily="34" charset="0"/>
                        </a:rPr>
                        <a:t>enivyou`i</a:t>
                      </a:r>
                      <a:r>
                        <a:rPr lang="fr-FR" sz="3700" dirty="0">
                          <a:solidFill>
                            <a:prstClr val="white"/>
                          </a:solidFill>
                          <a:latin typeface="CS New Athanasius" panose="020B0500000000000000" pitchFamily="34" charset="0"/>
                        </a:rPr>
                        <a:t> </a:t>
                      </a:r>
                      <a:r>
                        <a:rPr lang="fr-FR" sz="3700" dirty="0" err="1">
                          <a:solidFill>
                            <a:prstClr val="white"/>
                          </a:solidFill>
                          <a:latin typeface="CS New Athanasius" panose="020B0500000000000000" pitchFamily="34" charset="0"/>
                        </a:rPr>
                        <a:t>afhemci</a:t>
                      </a:r>
                      <a:r>
                        <a:rPr lang="fr-FR" sz="3700" dirty="0">
                          <a:solidFill>
                            <a:prstClr val="white"/>
                          </a:solidFill>
                          <a:latin typeface="CS New Athanasius" panose="020B0500000000000000" pitchFamily="34" charset="0"/>
                        </a:rPr>
                        <a:t> </a:t>
                      </a:r>
                      <a:r>
                        <a:rPr lang="fr-FR" sz="3700" dirty="0" err="1">
                          <a:solidFill>
                            <a:prstClr val="white"/>
                          </a:solidFill>
                          <a:latin typeface="CS New Athanasius" panose="020B0500000000000000" pitchFamily="34" charset="0"/>
                        </a:rPr>
                        <a:t>caou`inam</a:t>
                      </a:r>
                      <a:r>
                        <a:rPr lang="fr-FR" sz="3700" dirty="0">
                          <a:solidFill>
                            <a:prstClr val="white"/>
                          </a:solidFill>
                          <a:latin typeface="CS New Athanasius" panose="020B0500000000000000" pitchFamily="34" charset="0"/>
                        </a:rPr>
                        <a:t> `</a:t>
                      </a:r>
                      <a:r>
                        <a:rPr lang="fr-FR" sz="3700" dirty="0" err="1">
                          <a:solidFill>
                            <a:prstClr val="white"/>
                          </a:solidFill>
                          <a:latin typeface="CS New Athanasius" panose="020B0500000000000000" pitchFamily="34" charset="0"/>
                        </a:rPr>
                        <a:t>mPefiwt</a:t>
                      </a:r>
                      <a:r>
                        <a:rPr lang="fr-FR" sz="3700" dirty="0">
                          <a:solidFill>
                            <a:prstClr val="white"/>
                          </a:solidFill>
                          <a:latin typeface="CS New Athanasius" panose="020B0500000000000000" pitchFamily="34" charset="0"/>
                        </a:rPr>
                        <a:t> @ </a:t>
                      </a:r>
                      <a:r>
                        <a:rPr lang="fr-FR" sz="3700" dirty="0" err="1">
                          <a:solidFill>
                            <a:prstClr val="white"/>
                          </a:solidFill>
                          <a:latin typeface="CS New Athanasius" panose="020B0500000000000000" pitchFamily="34" charset="0"/>
                        </a:rPr>
                        <a:t>afouwrp</a:t>
                      </a:r>
                      <a:r>
                        <a:rPr lang="fr-FR" sz="3700" dirty="0">
                          <a:solidFill>
                            <a:prstClr val="white"/>
                          </a:solidFill>
                          <a:latin typeface="CS New Athanasius" panose="020B0500000000000000" pitchFamily="34" charset="0"/>
                        </a:rPr>
                        <a:t> nan `</a:t>
                      </a:r>
                      <a:r>
                        <a:rPr lang="fr-FR" sz="3700" dirty="0" err="1">
                          <a:solidFill>
                            <a:prstClr val="white"/>
                          </a:solidFill>
                          <a:latin typeface="CS New Athanasius" panose="020B0500000000000000" pitchFamily="34" charset="0"/>
                        </a:rPr>
                        <a:t>mpiParaklyton</a:t>
                      </a:r>
                      <a:r>
                        <a:rPr lang="fr-FR" sz="3700" dirty="0">
                          <a:solidFill>
                            <a:prstClr val="white"/>
                          </a:solidFill>
                          <a:latin typeface="CS New Athanasius" panose="020B0500000000000000" pitchFamily="34" charset="0"/>
                        </a:rPr>
                        <a:t> @ </a:t>
                      </a:r>
                      <a:r>
                        <a:rPr lang="fr-FR" sz="3700" dirty="0" err="1">
                          <a:solidFill>
                            <a:prstClr val="white"/>
                          </a:solidFill>
                          <a:latin typeface="CS New Athanasius" panose="020B0500000000000000" pitchFamily="34" charset="0"/>
                        </a:rPr>
                        <a:t>pi`Pneuma</a:t>
                      </a:r>
                      <a:r>
                        <a:rPr lang="fr-FR" sz="3700" dirty="0">
                          <a:solidFill>
                            <a:prstClr val="white"/>
                          </a:solidFill>
                          <a:latin typeface="CS New Athanasius" panose="020B0500000000000000" pitchFamily="34" charset="0"/>
                        </a:rPr>
                        <a:t> `</a:t>
                      </a:r>
                      <a:r>
                        <a:rPr lang="fr-FR" sz="3700" dirty="0" err="1">
                          <a:solidFill>
                            <a:prstClr val="white"/>
                          </a:solidFill>
                          <a:latin typeface="CS New Athanasius" panose="020B0500000000000000" pitchFamily="34" charset="0"/>
                        </a:rPr>
                        <a:t>nte</a:t>
                      </a:r>
                      <a:r>
                        <a:rPr lang="fr-FR" sz="3700" dirty="0">
                          <a:solidFill>
                            <a:prstClr val="white"/>
                          </a:solidFill>
                          <a:latin typeface="CS New Athanasius" panose="020B0500000000000000" pitchFamily="34" charset="0"/>
                        </a:rPr>
                        <a:t> ]</a:t>
                      </a:r>
                      <a:r>
                        <a:rPr lang="fr-FR" sz="3700" dirty="0" err="1">
                          <a:solidFill>
                            <a:prstClr val="white"/>
                          </a:solidFill>
                          <a:latin typeface="CS New Athanasius" panose="020B0500000000000000" pitchFamily="34" charset="0"/>
                        </a:rPr>
                        <a:t>me;myi</a:t>
                      </a:r>
                      <a:r>
                        <a:rPr lang="fr-FR" sz="3700" dirty="0">
                          <a:solidFill>
                            <a:prstClr val="white"/>
                          </a:solidFill>
                          <a:latin typeface="CS New Athanasius" panose="020B0500000000000000" pitchFamily="34" charset="0"/>
                        </a:rPr>
                        <a:t>.</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i-FI" sz="3700" b="0" i="0" u="none" strike="noStrike" kern="1200" cap="none" spc="0" normalizeH="0" baseline="0" noProof="0" dirty="0">
                          <a:ln>
                            <a:noFill/>
                          </a:ln>
                          <a:solidFill>
                            <a:srgbClr val="FFFFFF"/>
                          </a:solidFill>
                          <a:effectLst/>
                          <a:uLnTx/>
                          <a:uFillTx/>
                          <a:latin typeface="CS New Athanasius" panose="020B0500000000000000" pitchFamily="34" charset="0"/>
                          <a:ea typeface="+mn-ea"/>
                          <a:cs typeface="Arial" charset="0"/>
                        </a:rPr>
                        <a:t>Cw] `mmon ouoh nai nan.</a:t>
                      </a:r>
                      <a:endParaRPr kumimoji="0" lang="en-US" sz="3700" b="0" i="0" u="none" strike="noStrike" kern="1200" cap="none" spc="0" normalizeH="0" baseline="0" noProof="0" dirty="0">
                        <a:ln>
                          <a:noFill/>
                        </a:ln>
                        <a:solidFill>
                          <a:srgbClr val="FFFFFF"/>
                        </a:solidFill>
                        <a:effectLst/>
                        <a:uLnTx/>
                        <a:uFillTx/>
                        <a:latin typeface="CS New Athanasius" panose="020B0500000000000000" pitchFamily="34" charset="0"/>
                        <a:ea typeface="+mn-ea"/>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3200" b="0" dirty="0">
                          <a:solidFill>
                            <a:prstClr val="white"/>
                          </a:solidFill>
                          <a:latin typeface="Arial" panose="020B0604020202020204" pitchFamily="34" charset="0"/>
                        </a:rPr>
                        <a:t>Qui est monté aux cieux, et s’est assis à la droite de Son Père, et nous a envoyé le Consolateur, l’Esprit de vérité.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CA"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Sauve-nous et </a:t>
                      </a:r>
                      <a:r>
                        <a:rPr kumimoji="0" lang="en-CA"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charset="0"/>
                        </a:rPr>
                        <a:t>aie</a:t>
                      </a:r>
                      <a:r>
                        <a:rPr kumimoji="0" lang="en-CA"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 </a:t>
                      </a:r>
                      <a:r>
                        <a:rPr kumimoji="0" lang="en-CA"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charset="0"/>
                        </a:rPr>
                        <a:t>pitié</a:t>
                      </a:r>
                      <a:r>
                        <a:rPr kumimoji="0" lang="en-CA"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 de nous.</a:t>
                      </a:r>
                    </a:p>
                  </a:txBody>
                  <a:tcPr marL="121920" marR="121920" horzOverflow="overflow">
                    <a:lnL>
                      <a:noFill/>
                    </a:lnL>
                    <a:lnR cap="flat">
                      <a:noFill/>
                    </a:lnR>
                    <a:lnT cap="flat">
                      <a:noFill/>
                    </a:lnT>
                    <a:lnB cap="flat">
                      <a:noFill/>
                    </a:lnB>
                    <a:lnTlToBr>
                      <a:noFill/>
                    </a:lnTlToBr>
                    <a:lnBlToTr>
                      <a:noFill/>
                    </a:lnBlToTr>
                    <a:noFill/>
                  </a:tcPr>
                </a:tc>
                <a:tc>
                  <a:txBody>
                    <a:bodyPr/>
                    <a:lstStyle/>
                    <a:p>
                      <a:pPr algn="just" rtl="1"/>
                      <a:r>
                        <a:rPr lang="ar-EG" sz="4300" dirty="0">
                          <a:solidFill>
                            <a:prstClr val="white"/>
                          </a:solidFill>
                          <a:latin typeface="Arial" panose="020B0604020202020204" pitchFamily="34" charset="0"/>
                          <a:cs typeface="Arial" panose="020B0604020202020204" pitchFamily="34" charset="0"/>
                        </a:rPr>
                        <a:t>الَّذِي صَعِدَ إِلَى السَّمَوَاتِ وَجَلَسَ عَنْ يَمِينِ أَبِيهِ، وَأَرْسَلَ لَنَا الْمُعَزِّي، رُوحَ الْحَقِّ.</a:t>
                      </a:r>
                      <a:r>
                        <a:rPr lang="fr-FR" sz="4300" dirty="0">
                          <a:solidFill>
                            <a:prstClr val="white"/>
                          </a:solidFill>
                          <a:latin typeface="Arial" panose="020B0604020202020204" pitchFamily="34" charset="0"/>
                          <a:cs typeface="Arial" panose="020B0604020202020204" pitchFamily="34" charset="0"/>
                        </a:rPr>
                        <a:t> </a:t>
                      </a:r>
                      <a:endParaRPr lang="ar-EG" sz="4300" dirty="0">
                        <a:solidFill>
                          <a:prstClr val="white"/>
                        </a:solidFill>
                        <a:latin typeface="Arial" panose="020B0604020202020204" pitchFamily="34" charset="0"/>
                        <a:cs typeface="Arial" panose="020B0604020202020204" pitchFamily="34" charset="0"/>
                      </a:endParaRPr>
                    </a:p>
                    <a:p>
                      <a:pPr algn="just" rtl="1"/>
                      <a:r>
                        <a:rPr lang="ar-EG" sz="4300" dirty="0">
                          <a:solidFill>
                            <a:prstClr val="white"/>
                          </a:solidFill>
                          <a:latin typeface="Arial" panose="020B0604020202020204" pitchFamily="34" charset="0"/>
                          <a:cs typeface="Arial" panose="020B0604020202020204" pitchFamily="34" charset="0"/>
                        </a:rPr>
                        <a:t>خَلِّصْنَا وَارْحَمْنَا.</a:t>
                      </a:r>
                      <a:r>
                        <a:rPr lang="fr-FR" sz="4300" dirty="0">
                          <a:solidFill>
                            <a:prstClr val="white"/>
                          </a:solidFill>
                          <a:latin typeface="Arial" panose="020B0604020202020204" pitchFamily="34" charset="0"/>
                          <a:cs typeface="Arial" panose="020B0604020202020204" pitchFamily="34" charset="0"/>
                        </a:rPr>
                        <a:t> </a:t>
                      </a:r>
                      <a:endParaRPr lang="ar-EG" sz="4300" dirty="0">
                        <a:solidFill>
                          <a:prstClr val="white"/>
                        </a:solidFill>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Text Box 29">
            <a:hlinkClick r:id="rId2" action="ppaction://hlinksldjump"/>
            <a:extLst>
              <a:ext uri="{FF2B5EF4-FFF2-40B4-BE49-F238E27FC236}">
                <a16:creationId xmlns:a16="http://schemas.microsoft.com/office/drawing/2014/main" id="{1D3D5F48-EE48-B03E-880F-1D38E52A363F}"/>
              </a:ext>
            </a:extLst>
          </p:cNvPr>
          <p:cNvSpPr txBox="1">
            <a:spLocks noChangeArrowheads="1"/>
          </p:cNvSpPr>
          <p:nvPr/>
        </p:nvSpPr>
        <p:spPr bwMode="auto">
          <a:xfrm>
            <a:off x="8976320" y="6008144"/>
            <a:ext cx="3215680" cy="849856"/>
          </a:xfrm>
          <a:prstGeom prst="rect">
            <a:avLst/>
          </a:prstGeom>
          <a:solidFill>
            <a:srgbClr val="3333CC"/>
          </a:solidFill>
          <a:ln w="25400" cmpd="sng">
            <a:solidFill>
              <a:schemeClr val="tx1"/>
            </a:solidFill>
            <a:miter lim="800000"/>
            <a:headEnd/>
            <a:tailEnd/>
          </a:ln>
        </p:spPr>
        <p:txBody>
          <a:bodyPr wrap="square" lIns="0" tIns="0" rIns="0" bIns="0">
            <a:noAutofit/>
          </a:bodyPr>
          <a:lstStyle/>
          <a:p>
            <a:pPr algn="ctr" defTabSz="1219170" fontAlgn="base">
              <a:spcAft>
                <a:spcPct val="0"/>
              </a:spcAft>
              <a:defRPr/>
            </a:pPr>
            <a:r>
              <a:rPr lang="en-CA" sz="2133" b="1" dirty="0">
                <a:solidFill>
                  <a:srgbClr val="FFFFFF"/>
                </a:solidFill>
                <a:latin typeface="Arial" charset="0"/>
                <a:cs typeface="Arial" charset="0"/>
              </a:rPr>
              <a:t>La suite pour </a:t>
            </a:r>
            <a:r>
              <a:rPr lang="en-CA" sz="2133" b="1" dirty="0" err="1">
                <a:solidFill>
                  <a:srgbClr val="FFFFFF"/>
                </a:solidFill>
                <a:latin typeface="Arial" charset="0"/>
                <a:cs typeface="Arial" charset="0"/>
              </a:rPr>
              <a:t>l’évêque</a:t>
            </a:r>
            <a:endParaRPr lang="en-CA" sz="2133" b="1" dirty="0">
              <a:solidFill>
                <a:srgbClr val="FFFFFF"/>
              </a:solidFill>
              <a:latin typeface="Arial" charset="0"/>
              <a:cs typeface="Arial" charset="0"/>
            </a:endParaRPr>
          </a:p>
          <a:p>
            <a:pPr algn="ctr" defTabSz="1219170" rtl="1" fontAlgn="base">
              <a:spcAft>
                <a:spcPct val="0"/>
              </a:spcAft>
              <a:defRPr/>
            </a:pPr>
            <a:r>
              <a:rPr lang="ar-EG" sz="2667" dirty="0">
                <a:solidFill>
                  <a:srgbClr val="FFFFFF"/>
                </a:solidFill>
                <a:latin typeface="Arial" charset="0"/>
                <a:cs typeface="Arial" charset="0"/>
              </a:rPr>
              <a:t>التكملة </a:t>
            </a:r>
            <a:r>
              <a:rPr lang="ar-EG" sz="3200" dirty="0">
                <a:solidFill>
                  <a:srgbClr val="FFFFFF"/>
                </a:solidFill>
                <a:latin typeface="Arial" charset="0"/>
                <a:cs typeface="Arial" charset="0"/>
              </a:rPr>
              <a:t>للأسقف</a:t>
            </a:r>
          </a:p>
        </p:txBody>
      </p:sp>
    </p:spTree>
    <p:extLst>
      <p:ext uri="{BB962C8B-B14F-4D97-AF65-F5344CB8AC3E}">
        <p14:creationId xmlns:p14="http://schemas.microsoft.com/office/powerpoint/2010/main" val="1335006787"/>
      </p:ext>
    </p:extLst>
  </p:cSld>
  <p:clrMapOvr>
    <a:masterClrMapping/>
  </p:clrMapOvr>
  <p:transition/>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6">
            <a:hlinkClick r:id="rId2" action="ppaction://hlinksldjump" highlightClick="1"/>
            <a:extLst>
              <a:ext uri="{FF2B5EF4-FFF2-40B4-BE49-F238E27FC236}">
                <a16:creationId xmlns:a16="http://schemas.microsoft.com/office/drawing/2014/main" id="{A032BA26-4FB4-D11D-E42C-D1E8E0F5BE82}"/>
              </a:ext>
            </a:extLst>
          </p:cNvPr>
          <p:cNvSpPr>
            <a:spLocks noChangeArrowheads="1"/>
          </p:cNvSpPr>
          <p:nvPr/>
        </p:nvSpPr>
        <p:spPr bwMode="auto">
          <a:xfrm>
            <a:off x="9656629" y="6369096"/>
            <a:ext cx="2535371" cy="488904"/>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3200" b="1" dirty="0">
                <a:solidFill>
                  <a:srgbClr val="FFFFFF"/>
                </a:solidFill>
                <a:latin typeface="Arial" charset="0"/>
                <a:cs typeface="Arial" charset="0"/>
              </a:rPr>
              <a:t>Suite</a:t>
            </a:r>
          </a:p>
        </p:txBody>
      </p:sp>
      <p:graphicFrame>
        <p:nvGraphicFramePr>
          <p:cNvPr id="3" name="Group 2">
            <a:extLst>
              <a:ext uri="{FF2B5EF4-FFF2-40B4-BE49-F238E27FC236}">
                <a16:creationId xmlns:a16="http://schemas.microsoft.com/office/drawing/2014/main" id="{82D2B1E5-7F63-5F3C-B4C0-81F0BBA22F36}"/>
              </a:ext>
            </a:extLst>
          </p:cNvPr>
          <p:cNvGraphicFramePr>
            <a:graphicFrameLocks noGrp="1"/>
          </p:cNvGraphicFramePr>
          <p:nvPr/>
        </p:nvGraphicFramePr>
        <p:xfrm>
          <a:off x="1" y="67056"/>
          <a:ext cx="12191999" cy="5781040"/>
        </p:xfrm>
        <a:graphic>
          <a:graphicData uri="http://schemas.openxmlformats.org/drawingml/2006/table">
            <a:tbl>
              <a:tblPr/>
              <a:tblGrid>
                <a:gridCol w="4332849">
                  <a:extLst>
                    <a:ext uri="{9D8B030D-6E8A-4147-A177-3AD203B41FA5}">
                      <a16:colId xmlns:a16="http://schemas.microsoft.com/office/drawing/2014/main" val="20000"/>
                    </a:ext>
                  </a:extLst>
                </a:gridCol>
                <a:gridCol w="4009045">
                  <a:extLst>
                    <a:ext uri="{9D8B030D-6E8A-4147-A177-3AD203B41FA5}">
                      <a16:colId xmlns:a16="http://schemas.microsoft.com/office/drawing/2014/main" val="20002"/>
                    </a:ext>
                  </a:extLst>
                </a:gridCol>
                <a:gridCol w="3850105">
                  <a:extLst>
                    <a:ext uri="{9D8B030D-6E8A-4147-A177-3AD203B41FA5}">
                      <a16:colId xmlns:a16="http://schemas.microsoft.com/office/drawing/2014/main" val="20003"/>
                    </a:ext>
                  </a:extLst>
                </a:gridCol>
              </a:tblGrid>
              <a:tr h="57810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Kuri`e</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ele`ycon</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Kuri`e</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ele`ycon</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Kuri`e</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eulogycon</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amyn</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cmou</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eron</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cmou</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eroi</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ic</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metanoi`a</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 ,w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nyi</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ebol</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Jw</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mpi`cmou</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algn="just" rtl="0"/>
                      <a:r>
                        <a:rPr lang="fr-FR" sz="3700" b="0" i="0" u="none" strike="noStrike" kern="1200" baseline="0" dirty="0">
                          <a:solidFill>
                            <a:schemeClr val="tx1"/>
                          </a:solidFill>
                          <a:latin typeface="Arial" panose="020B0604020202020204" pitchFamily="34" charset="0"/>
                          <a:ea typeface="+mn-ea"/>
                          <a:cs typeface="+mn-cs"/>
                        </a:rPr>
                        <a:t>Pitié Seigneur, pitié Seigneur, Seigneur bénis, amen. </a:t>
                      </a:r>
                    </a:p>
                    <a:p>
                      <a:pPr algn="just" rtl="0"/>
                      <a:r>
                        <a:rPr lang="fr-FR" sz="3700" b="0" i="0" u="none" strike="noStrike" kern="1200" baseline="0" dirty="0">
                          <a:solidFill>
                            <a:schemeClr val="tx1"/>
                          </a:solidFill>
                          <a:latin typeface="Arial" panose="020B0604020202020204" pitchFamily="34" charset="0"/>
                          <a:ea typeface="+mn-ea"/>
                          <a:cs typeface="+mn-cs"/>
                        </a:rPr>
                        <a:t>Bénissez-nous, bénissez-moi. Voici la </a:t>
                      </a:r>
                      <a:r>
                        <a:rPr lang="fr-FR" sz="3700" b="0" i="0" u="none" strike="noStrike" kern="1200" baseline="0" dirty="0" err="1">
                          <a:solidFill>
                            <a:schemeClr val="tx1"/>
                          </a:solidFill>
                          <a:latin typeface="Arial" panose="020B0604020202020204" pitchFamily="34" charset="0"/>
                          <a:ea typeface="+mn-ea"/>
                          <a:cs typeface="+mn-cs"/>
                        </a:rPr>
                        <a:t>métanoia</a:t>
                      </a:r>
                      <a:r>
                        <a:rPr lang="fr-FR" sz="3700" b="0" i="0" u="none" strike="noStrike" kern="1200" baseline="0" dirty="0">
                          <a:solidFill>
                            <a:schemeClr val="tx1"/>
                          </a:solidFill>
                          <a:latin typeface="Arial" panose="020B0604020202020204" pitchFamily="34" charset="0"/>
                          <a:ea typeface="+mn-ea"/>
                          <a:cs typeface="+mn-cs"/>
                        </a:rPr>
                        <a:t>, pardonnez-moi. Dites la bénédiction. </a:t>
                      </a:r>
                      <a:endParaRPr lang="en-CA" sz="3700" dirty="0">
                        <a:solidFill>
                          <a:schemeClr val="tx1"/>
                        </a:solidFill>
                        <a:latin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tc>
                  <a:txBody>
                    <a:bodyPr/>
                    <a:lstStyle/>
                    <a:p>
                      <a:pPr algn="just" rtl="1"/>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يَا رَبُّ ارْحَمْ، يَا رَبُّ ارْحَمْ، يَا رَبُّ بَارِكْ، آمِينَ. </a:t>
                      </a:r>
                      <a:endParaRPr lang="fr-FR" sz="4300" b="0" i="0" u="none" strike="noStrike" kern="1200" baseline="0" dirty="0">
                        <a:solidFill>
                          <a:schemeClr val="tx1"/>
                        </a:solidFill>
                        <a:latin typeface="Arial" panose="020B0604020202020204" pitchFamily="34" charset="0"/>
                        <a:ea typeface="+mn-ea"/>
                        <a:cs typeface="Arial" panose="020B0604020202020204" pitchFamily="34" charset="0"/>
                      </a:endParaRPr>
                    </a:p>
                    <a:p>
                      <a:pPr algn="just" rtl="1"/>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بَارِكُوا عَلَيْنَا، بَارِكُوا عَلَى</a:t>
                      </a:r>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 .</a:t>
                      </a:r>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هٰا </a:t>
                      </a:r>
                      <a:r>
                        <a:rPr lang="ar-EG" sz="4300" b="0" i="0" u="none" strike="noStrike" kern="1200" baseline="0" dirty="0" err="1">
                          <a:solidFill>
                            <a:schemeClr val="tx1"/>
                          </a:solidFill>
                          <a:latin typeface="Arial" panose="020B0604020202020204" pitchFamily="34" charset="0"/>
                          <a:ea typeface="+mn-ea"/>
                          <a:cs typeface="Arial" panose="020B0604020202020204" pitchFamily="34" charset="0"/>
                        </a:rPr>
                        <a:t>الْمِيطَانِيَّةِ</a:t>
                      </a:r>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 اغْفِرُوا لِي. قُلِ</a:t>
                      </a:r>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 </a:t>
                      </a:r>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الْبَرَكَةُ. </a:t>
                      </a:r>
                      <a:endParaRPr kumimoji="0" lang="ar-EG"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46264451"/>
      </p:ext>
    </p:extLst>
  </p:cSld>
  <p:clrMapOvr>
    <a:masterClrMapping/>
  </p:clrMapOvr>
  <p:transition/>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3C77B-14D6-46A5-72DC-B137A19C816A}"/>
            </a:ext>
          </a:extLst>
        </p:cNvPr>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9DA9A347-FBD6-1847-FB15-A1975A59D73D}"/>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4217167300"/>
      </p:ext>
    </p:extLst>
  </p:cSld>
  <p:clrMapOvr>
    <a:masterClrMapping/>
  </p:clrMapOvr>
  <p:transition/>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BF4D2-C248-FCF0-4C78-137F747EE38A}"/>
            </a:ext>
          </a:extLst>
        </p:cNvPr>
        <p:cNvGrpSpPr/>
        <p:nvPr/>
      </p:nvGrpSpPr>
      <p:grpSpPr>
        <a:xfrm>
          <a:off x="0" y="0"/>
          <a:ext cx="0" cy="0"/>
          <a:chOff x="0" y="0"/>
          <a:chExt cx="0" cy="0"/>
        </a:xfrm>
      </p:grpSpPr>
      <p:graphicFrame>
        <p:nvGraphicFramePr>
          <p:cNvPr id="3" name="Group 16">
            <a:extLst>
              <a:ext uri="{FF2B5EF4-FFF2-40B4-BE49-F238E27FC236}">
                <a16:creationId xmlns:a16="http://schemas.microsoft.com/office/drawing/2014/main" id="{8FD54CA7-AD86-9E5A-CD31-18C2EDAB62CE}"/>
              </a:ext>
            </a:extLst>
          </p:cNvPr>
          <p:cNvGraphicFramePr>
            <a:graphicFrameLocks noGrp="1"/>
          </p:cNvGraphicFramePr>
          <p:nvPr>
            <p:extLst>
              <p:ext uri="{D42A27DB-BD31-4B8C-83A1-F6EECF244321}">
                <p14:modId xmlns:p14="http://schemas.microsoft.com/office/powerpoint/2010/main" val="3959869608"/>
              </p:ext>
            </p:extLst>
          </p:nvPr>
        </p:nvGraphicFramePr>
        <p:xfrm>
          <a:off x="0" y="899160"/>
          <a:ext cx="12192001" cy="5383653"/>
        </p:xfrm>
        <a:graphic>
          <a:graphicData uri="http://schemas.openxmlformats.org/drawingml/2006/table">
            <a:tbl>
              <a:tblPr/>
              <a:tblGrid>
                <a:gridCol w="4513007">
                  <a:extLst>
                    <a:ext uri="{9D8B030D-6E8A-4147-A177-3AD203B41FA5}">
                      <a16:colId xmlns:a16="http://schemas.microsoft.com/office/drawing/2014/main" val="20000"/>
                    </a:ext>
                  </a:extLst>
                </a:gridCol>
                <a:gridCol w="4099215">
                  <a:extLst>
                    <a:ext uri="{9D8B030D-6E8A-4147-A177-3AD203B41FA5}">
                      <a16:colId xmlns:a16="http://schemas.microsoft.com/office/drawing/2014/main" val="20001"/>
                    </a:ext>
                  </a:extLst>
                </a:gridCol>
                <a:gridCol w="3579779">
                  <a:extLst>
                    <a:ext uri="{9D8B030D-6E8A-4147-A177-3AD203B41FA5}">
                      <a16:colId xmlns:a16="http://schemas.microsoft.com/office/drawing/2014/main" val="20002"/>
                    </a:ext>
                  </a:extLst>
                </a:gridCol>
              </a:tblGrid>
              <a:tr h="538365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600" b="0" i="0" u="none" strike="noStrike" cap="none" normalizeH="0" baseline="0" dirty="0">
                          <a:ln>
                            <a:noFill/>
                          </a:ln>
                          <a:solidFill>
                            <a:schemeClr val="tx1"/>
                          </a:solidFill>
                          <a:effectLst/>
                          <a:latin typeface="Avva_Marcos" panose="04020500000000000000" pitchFamily="82" charset="0"/>
                          <a:cs typeface="Arial" charset="0"/>
                        </a:rPr>
                        <a:t>A</a:t>
                      </a:r>
                      <a:r>
                        <a:rPr kumimoji="0" lang="en-US" sz="3600" b="0" i="0" u="none" strike="noStrike" cap="none" normalizeH="0" baseline="0" dirty="0">
                          <a:ln>
                            <a:noFill/>
                          </a:ln>
                          <a:solidFill>
                            <a:schemeClr val="tx1"/>
                          </a:solidFill>
                          <a:effectLst/>
                          <a:latin typeface="Coptic1" pitchFamily="2" charset="0"/>
                          <a:cs typeface="Arial" charset="0"/>
                        </a:rPr>
                        <a:t>m/n : a~#l#. Doxa Patri </a:t>
                      </a:r>
                      <a:r>
                        <a:rPr kumimoji="0" lang="en-US" sz="3600" b="0" i="0" u="none" strike="noStrike" cap="none" normalizeH="0" baseline="0" dirty="0" err="1">
                          <a:ln>
                            <a:noFill/>
                          </a:ln>
                          <a:solidFill>
                            <a:schemeClr val="tx1"/>
                          </a:solidFill>
                          <a:effectLst/>
                          <a:latin typeface="Coptic1" pitchFamily="2" charset="0"/>
                          <a:cs typeface="Arial" charset="0"/>
                        </a:rPr>
                        <a:t>ke</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U~iw</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ke</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a~giw</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P~neumati</a:t>
                      </a:r>
                      <a:r>
                        <a:rPr kumimoji="0" lang="en-US" sz="3600" b="0" i="0" u="none" strike="noStrike" cap="none" normalizeH="0" baseline="0" dirty="0">
                          <a:ln>
                            <a:noFill/>
                          </a:ln>
                          <a:solidFill>
                            <a:schemeClr val="tx1"/>
                          </a:solidFill>
                          <a:effectLst/>
                          <a:latin typeface="Coptic1" pitchFamily="2" charset="0"/>
                          <a:cs typeface="Arial" charset="0"/>
                        </a:rPr>
                        <a:t> : </a:t>
                      </a:r>
                      <a:r>
                        <a:rPr kumimoji="0" lang="en-US" sz="3600" b="0" i="0" u="none" strike="noStrike" cap="none" normalizeH="0" baseline="0" dirty="0" err="1">
                          <a:ln>
                            <a:noFill/>
                          </a:ln>
                          <a:solidFill>
                            <a:schemeClr val="tx1"/>
                          </a:solidFill>
                          <a:effectLst/>
                          <a:latin typeface="Coptic1" pitchFamily="2" charset="0"/>
                          <a:cs typeface="Arial" charset="0"/>
                        </a:rPr>
                        <a:t>ke</a:t>
                      </a:r>
                      <a:r>
                        <a:rPr kumimoji="0" lang="en-US" sz="3600" b="0" i="0" u="none" strike="noStrike" cap="none" normalizeH="0" baseline="0" dirty="0">
                          <a:ln>
                            <a:noFill/>
                          </a:ln>
                          <a:solidFill>
                            <a:schemeClr val="tx1"/>
                          </a:solidFill>
                          <a:effectLst/>
                          <a:latin typeface="Coptic1" pitchFamily="2" charset="0"/>
                          <a:cs typeface="Arial" charset="0"/>
                        </a:rPr>
                        <a:t> nun </a:t>
                      </a:r>
                      <a:r>
                        <a:rPr kumimoji="0" lang="en-US" sz="3600" b="0" i="0" u="none" strike="noStrike" cap="none" normalizeH="0" baseline="0" dirty="0" err="1">
                          <a:ln>
                            <a:noFill/>
                          </a:ln>
                          <a:solidFill>
                            <a:schemeClr val="tx1"/>
                          </a:solidFill>
                          <a:effectLst/>
                          <a:latin typeface="Coptic1" pitchFamily="2" charset="0"/>
                          <a:cs typeface="Arial" charset="0"/>
                        </a:rPr>
                        <a:t>ke</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a~i</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ke</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ic</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touc</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e~w~nac</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twn</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e~w~nwn</a:t>
                      </a:r>
                      <a:r>
                        <a:rPr kumimoji="0" lang="en-US" sz="3600" b="0" i="0" u="none" strike="noStrike" cap="none" normalizeH="0" baseline="0" dirty="0">
                          <a:ln>
                            <a:noFill/>
                          </a:ln>
                          <a:solidFill>
                            <a:schemeClr val="tx1"/>
                          </a:solidFill>
                          <a:effectLst/>
                          <a:latin typeface="Coptic1" pitchFamily="2" charset="0"/>
                          <a:cs typeface="Arial" charset="0"/>
                        </a:rPr>
                        <a:t> : </a:t>
                      </a:r>
                      <a:r>
                        <a:rPr kumimoji="0" lang="en-US" sz="3600" b="0" i="0" u="none" strike="noStrike" cap="none" normalizeH="0" baseline="0" dirty="0" err="1">
                          <a:ln>
                            <a:noFill/>
                          </a:ln>
                          <a:solidFill>
                            <a:schemeClr val="tx1"/>
                          </a:solidFill>
                          <a:effectLst/>
                          <a:latin typeface="Coptic1" pitchFamily="2" charset="0"/>
                          <a:cs typeface="Arial" charset="0"/>
                        </a:rPr>
                        <a:t>a~m</a:t>
                      </a:r>
                      <a:r>
                        <a:rPr kumimoji="0" lang="en-US" sz="3600" b="0" i="0" u="none" strike="noStrike" cap="none" normalizeH="0" baseline="0" dirty="0">
                          <a:ln>
                            <a:noFill/>
                          </a:ln>
                          <a:solidFill>
                            <a:schemeClr val="tx1"/>
                          </a:solidFill>
                          <a:effectLst/>
                          <a:latin typeface="Coptic1" pitchFamily="2" charset="0"/>
                          <a:cs typeface="Arial" charset="0"/>
                        </a:rPr>
                        <a:t>/n. </a:t>
                      </a:r>
                      <a:r>
                        <a:rPr kumimoji="0" lang="en-US" sz="3600" b="0" i="0" u="none" strike="noStrike" cap="none" normalizeH="0" baseline="0" dirty="0" err="1">
                          <a:ln>
                            <a:noFill/>
                          </a:ln>
                          <a:solidFill>
                            <a:schemeClr val="tx1"/>
                          </a:solidFill>
                          <a:effectLst/>
                          <a:latin typeface="Coptic1" pitchFamily="2" charset="0"/>
                          <a:cs typeface="Arial" charset="0"/>
                        </a:rPr>
                        <a:t>Tenws</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e~bol</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enjw</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m~moc</a:t>
                      </a:r>
                      <a:r>
                        <a:rPr kumimoji="0" lang="en-US" sz="3600" b="0" i="0" u="none" strike="noStrike" cap="none" normalizeH="0" baseline="0" dirty="0">
                          <a:ln>
                            <a:noFill/>
                          </a:ln>
                          <a:solidFill>
                            <a:schemeClr val="tx1"/>
                          </a:solidFill>
                          <a:effectLst/>
                          <a:latin typeface="Coptic1" pitchFamily="2" charset="0"/>
                          <a:cs typeface="Arial" charset="0"/>
                        </a:rPr>
                        <a:t> : je w~ pen{</a:t>
                      </a:r>
                      <a:r>
                        <a:rPr kumimoji="0" lang="en-US" sz="3600" b="0" i="0" u="none" strike="noStrike" cap="none" normalizeH="0" baseline="0" dirty="0" err="1">
                          <a:ln>
                            <a:noFill/>
                          </a:ln>
                          <a:solidFill>
                            <a:schemeClr val="tx1"/>
                          </a:solidFill>
                          <a:effectLst/>
                          <a:latin typeface="Coptic1" pitchFamily="2" charset="0"/>
                          <a:cs typeface="Arial" charset="0"/>
                        </a:rPr>
                        <a:t>oic</a:t>
                      </a:r>
                      <a:r>
                        <a:rPr kumimoji="0" lang="en-US" sz="3600" b="0" i="0" u="none" strike="noStrike" cap="none" normalizeH="0" baseline="0" dirty="0">
                          <a:ln>
                            <a:noFill/>
                          </a:ln>
                          <a:solidFill>
                            <a:schemeClr val="tx1"/>
                          </a:solidFill>
                          <a:effectLst/>
                          <a:latin typeface="Coptic1" pitchFamily="2" charset="0"/>
                          <a:cs typeface="Arial" charset="0"/>
                        </a:rPr>
                        <a:t> I/#c# </a:t>
                      </a:r>
                      <a:r>
                        <a:rPr kumimoji="0" lang="en-US" sz="3600" b="0" i="0" u="none" strike="noStrike" cap="none" normalizeH="0" baseline="0" dirty="0" err="1">
                          <a:ln>
                            <a:noFill/>
                          </a:ln>
                          <a:solidFill>
                            <a:schemeClr val="tx1"/>
                          </a:solidFill>
                          <a:effectLst/>
                          <a:latin typeface="Coptic1" pitchFamily="2" charset="0"/>
                          <a:cs typeface="Arial" charset="0"/>
                        </a:rPr>
                        <a:t>P,#c</a:t>
                      </a:r>
                      <a:r>
                        <a:rPr kumimoji="0" lang="en-US" sz="36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3200" b="0" i="0" u="none" strike="noStrike" cap="none" normalizeH="0" baseline="0" dirty="0">
                          <a:ln>
                            <a:noFill/>
                          </a:ln>
                          <a:solidFill>
                            <a:schemeClr val="tx1"/>
                          </a:solidFill>
                          <a:effectLst/>
                          <a:latin typeface="Arial" panose="020B0604020202020204" pitchFamily="34" charset="0"/>
                          <a:cs typeface="Arial" charset="0"/>
                        </a:rPr>
                        <a:t>Amen, </a:t>
                      </a:r>
                      <a:r>
                        <a:rPr kumimoji="0" lang="en-CA" sz="3200" b="0" i="0" u="none" strike="noStrike" cap="none" normalizeH="0" baseline="0" dirty="0" err="1">
                          <a:ln>
                            <a:noFill/>
                          </a:ln>
                          <a:solidFill>
                            <a:schemeClr val="tx1"/>
                          </a:solidFill>
                          <a:effectLst/>
                          <a:latin typeface="Arial" panose="020B0604020202020204" pitchFamily="34" charset="0"/>
                          <a:cs typeface="Arial" charset="0"/>
                        </a:rPr>
                        <a:t>alléluia</a:t>
                      </a:r>
                      <a:r>
                        <a:rPr kumimoji="0" lang="en-CA" sz="3200" b="0" i="0" u="none" strike="noStrike" cap="none" normalizeH="0" baseline="0" dirty="0">
                          <a:ln>
                            <a:noFill/>
                          </a:ln>
                          <a:solidFill>
                            <a:schemeClr val="tx1"/>
                          </a:solidFill>
                          <a:effectLst/>
                          <a:latin typeface="Arial" panose="020B0604020202020204" pitchFamily="34" charset="0"/>
                          <a:cs typeface="Arial" charset="0"/>
                        </a:rPr>
                        <a:t>. Gloire au Père, et au Fils et au Saint-Esprit, </a:t>
                      </a:r>
                      <a:r>
                        <a:rPr kumimoji="0" lang="en-CA" sz="3200" b="0" i="0" u="none" strike="noStrike" cap="none" normalizeH="0" baseline="0" dirty="0" err="1">
                          <a:ln>
                            <a:noFill/>
                          </a:ln>
                          <a:solidFill>
                            <a:schemeClr val="tx1"/>
                          </a:solidFill>
                          <a:effectLst/>
                          <a:latin typeface="Arial" panose="020B0604020202020204" pitchFamily="34" charset="0"/>
                          <a:cs typeface="Arial" charset="0"/>
                        </a:rPr>
                        <a:t>maintenant</a:t>
                      </a:r>
                      <a:r>
                        <a:rPr kumimoji="0" lang="en-CA" sz="3200" b="0" i="0" u="none" strike="noStrike" cap="none" normalizeH="0" baseline="0" dirty="0">
                          <a:ln>
                            <a:noFill/>
                          </a:ln>
                          <a:solidFill>
                            <a:schemeClr val="tx1"/>
                          </a:solidFill>
                          <a:effectLst/>
                          <a:latin typeface="Arial" panose="020B0604020202020204" pitchFamily="34" charset="0"/>
                          <a:cs typeface="Arial" charset="0"/>
                        </a:rPr>
                        <a:t> et </a:t>
                      </a:r>
                      <a:r>
                        <a:rPr kumimoji="0" lang="en-CA" sz="3200" b="0" i="0" u="none" strike="noStrike" cap="none" normalizeH="0" baseline="0" dirty="0" err="1">
                          <a:ln>
                            <a:noFill/>
                          </a:ln>
                          <a:solidFill>
                            <a:schemeClr val="tx1"/>
                          </a:solidFill>
                          <a:effectLst/>
                          <a:latin typeface="Arial" panose="020B0604020202020204" pitchFamily="34" charset="0"/>
                          <a:cs typeface="Arial" charset="0"/>
                        </a:rPr>
                        <a:t>toujours</a:t>
                      </a:r>
                      <a:r>
                        <a:rPr kumimoji="0" lang="en-CA" sz="3200" b="0" i="0" u="none" strike="noStrike" cap="none" normalizeH="0" baseline="0" dirty="0">
                          <a:ln>
                            <a:noFill/>
                          </a:ln>
                          <a:solidFill>
                            <a:schemeClr val="tx1"/>
                          </a:solidFill>
                          <a:effectLst/>
                          <a:latin typeface="Arial" panose="020B0604020202020204" pitchFamily="34" charset="0"/>
                          <a:cs typeface="Arial" charset="0"/>
                        </a:rPr>
                        <a:t> et pour les siècles des siècles, amen. Nous </a:t>
                      </a:r>
                      <a:r>
                        <a:rPr kumimoji="0" lang="en-CA" sz="3200" b="0" i="0" u="none" strike="noStrike" cap="none" normalizeH="0" baseline="0" dirty="0" err="1">
                          <a:ln>
                            <a:noFill/>
                          </a:ln>
                          <a:solidFill>
                            <a:schemeClr val="tx1"/>
                          </a:solidFill>
                          <a:effectLst/>
                          <a:latin typeface="Arial" panose="020B0604020202020204" pitchFamily="34" charset="0"/>
                          <a:cs typeface="Arial" charset="0"/>
                        </a:rPr>
                        <a:t>clamons</a:t>
                      </a:r>
                      <a:r>
                        <a:rPr kumimoji="0" lang="en-CA" sz="3200" b="0" i="0" u="none" strike="noStrike" cap="none" normalizeH="0" baseline="0" dirty="0">
                          <a:ln>
                            <a:noFill/>
                          </a:ln>
                          <a:solidFill>
                            <a:schemeClr val="tx1"/>
                          </a:solidFill>
                          <a:effectLst/>
                          <a:latin typeface="Arial" panose="020B0604020202020204" pitchFamily="34" charset="0"/>
                          <a:cs typeface="Arial" charset="0"/>
                        </a:rPr>
                        <a:t> </a:t>
                      </a:r>
                      <a:r>
                        <a:rPr kumimoji="0" lang="en-CA" sz="3200" b="0" i="0" u="none" strike="noStrike" cap="none" normalizeH="0" baseline="0" dirty="0" err="1">
                          <a:ln>
                            <a:noFill/>
                          </a:ln>
                          <a:solidFill>
                            <a:schemeClr val="tx1"/>
                          </a:solidFill>
                          <a:effectLst/>
                          <a:latin typeface="Arial" panose="020B0604020202020204" pitchFamily="34" charset="0"/>
                          <a:cs typeface="Arial" charset="0"/>
                        </a:rPr>
                        <a:t>en</a:t>
                      </a:r>
                      <a:r>
                        <a:rPr kumimoji="0" lang="en-CA" sz="3200" b="0" i="0" u="none" strike="noStrike" cap="none" normalizeH="0" baseline="0" dirty="0">
                          <a:ln>
                            <a:noFill/>
                          </a:ln>
                          <a:solidFill>
                            <a:schemeClr val="tx1"/>
                          </a:solidFill>
                          <a:effectLst/>
                          <a:latin typeface="Arial" panose="020B0604020202020204" pitchFamily="34" charset="0"/>
                          <a:cs typeface="Arial" charset="0"/>
                        </a:rPr>
                        <a:t> </a:t>
                      </a:r>
                      <a:r>
                        <a:rPr kumimoji="0" lang="en-CA" sz="3200" b="0" i="0" u="none" strike="noStrike" cap="none" normalizeH="0" baseline="0" dirty="0" err="1">
                          <a:ln>
                            <a:noFill/>
                          </a:ln>
                          <a:solidFill>
                            <a:schemeClr val="tx1"/>
                          </a:solidFill>
                          <a:effectLst/>
                          <a:latin typeface="Arial" panose="020B0604020202020204" pitchFamily="34" charset="0"/>
                          <a:cs typeface="Arial" charset="0"/>
                        </a:rPr>
                        <a:t>disant</a:t>
                      </a:r>
                      <a:r>
                        <a:rPr kumimoji="0" lang="en-CA" sz="3200" b="0" i="0" u="none" strike="noStrike" cap="none" normalizeH="0" baseline="0" dirty="0">
                          <a:ln>
                            <a:noFill/>
                          </a:ln>
                          <a:solidFill>
                            <a:schemeClr val="tx1"/>
                          </a:solidFill>
                          <a:effectLst/>
                          <a:latin typeface="Arial" panose="020B0604020202020204" pitchFamily="34" charset="0"/>
                          <a:cs typeface="Arial" charset="0"/>
                        </a:rPr>
                        <a:t> : ô </a:t>
                      </a:r>
                      <a:r>
                        <a:rPr kumimoji="0" lang="en-CA" sz="3200" b="0" i="0" u="none" strike="noStrike" cap="none" normalizeH="0" baseline="0" dirty="0" err="1">
                          <a:ln>
                            <a:noFill/>
                          </a:ln>
                          <a:solidFill>
                            <a:schemeClr val="tx1"/>
                          </a:solidFill>
                          <a:effectLst/>
                          <a:latin typeface="Arial" panose="020B0604020202020204" pitchFamily="34" charset="0"/>
                          <a:cs typeface="Arial" charset="0"/>
                        </a:rPr>
                        <a:t>notre</a:t>
                      </a:r>
                      <a:r>
                        <a:rPr kumimoji="0" lang="en-CA" sz="3200" b="0" i="0" u="none" strike="noStrike" cap="none" normalizeH="0" baseline="0" dirty="0">
                          <a:ln>
                            <a:noFill/>
                          </a:ln>
                          <a:solidFill>
                            <a:schemeClr val="tx1"/>
                          </a:solidFill>
                          <a:effectLst/>
                          <a:latin typeface="Arial" panose="020B0604020202020204" pitchFamily="34" charset="0"/>
                          <a:cs typeface="Arial" charset="0"/>
                        </a:rPr>
                        <a:t> Seigneur Jésus-Christ, </a:t>
                      </a: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pitchFamily="34" charset="0"/>
                          <a:ea typeface="MS Mincho" pitchFamily="49" charset="-128"/>
                          <a:cs typeface="Arial" pitchFamily="34" charset="0"/>
                        </a:rPr>
                        <a:t>آمِينَ، </a:t>
                      </a:r>
                      <a:r>
                        <a:rPr kumimoji="0" lang="ar-SA" sz="4300" b="0" i="0" u="none" strike="noStrike" cap="none" normalizeH="0" baseline="0" dirty="0" err="1">
                          <a:ln>
                            <a:noFill/>
                          </a:ln>
                          <a:solidFill>
                            <a:schemeClr val="tx1"/>
                          </a:solidFill>
                          <a:effectLst/>
                          <a:latin typeface="Arial" pitchFamily="34" charset="0"/>
                          <a:ea typeface="MS Mincho" pitchFamily="49" charset="-128"/>
                          <a:cs typeface="Arial" pitchFamily="34" charset="0"/>
                        </a:rPr>
                        <a:t>هَلِّلُويَا</a:t>
                      </a:r>
                      <a:r>
                        <a:rPr kumimoji="0" lang="ar-SA" sz="4300" b="0" i="0" u="none" strike="noStrike" cap="none" normalizeH="0" baseline="0" dirty="0">
                          <a:ln>
                            <a:noFill/>
                          </a:ln>
                          <a:solidFill>
                            <a:schemeClr val="tx1"/>
                          </a:solidFill>
                          <a:effectLst/>
                          <a:latin typeface="Arial" pitchFamily="34" charset="0"/>
                          <a:ea typeface="MS Mincho" pitchFamily="49" charset="-128"/>
                          <a:cs typeface="Arial" pitchFamily="34" charset="0"/>
                        </a:rPr>
                        <a:t>. </a:t>
                      </a:r>
                      <a:r>
                        <a:rPr kumimoji="0" lang="ar-SA" sz="4300" b="0" i="0" u="none" strike="noStrike" cap="none" normalizeH="0" baseline="0" dirty="0" err="1">
                          <a:ln>
                            <a:noFill/>
                          </a:ln>
                          <a:solidFill>
                            <a:schemeClr val="tx1"/>
                          </a:solidFill>
                          <a:effectLst/>
                          <a:latin typeface="Arial" pitchFamily="34" charset="0"/>
                          <a:ea typeface="MS Mincho" pitchFamily="49" charset="-128"/>
                          <a:cs typeface="Arial" pitchFamily="34" charset="0"/>
                        </a:rPr>
                        <a:t>ٱلْمَجْدُ</a:t>
                      </a:r>
                      <a:r>
                        <a:rPr kumimoji="0" lang="ar-SA" sz="4300" b="0" i="0" u="none" strike="noStrike" cap="none" normalizeH="0" baseline="0" dirty="0">
                          <a:ln>
                            <a:noFill/>
                          </a:ln>
                          <a:solidFill>
                            <a:schemeClr val="tx1"/>
                          </a:solidFill>
                          <a:effectLst/>
                          <a:latin typeface="Arial" pitchFamily="34" charset="0"/>
                          <a:ea typeface="MS Mincho" pitchFamily="49" charset="-128"/>
                          <a:cs typeface="Arial" pitchFamily="34" charset="0"/>
                        </a:rPr>
                        <a:t> لِلآبِ </a:t>
                      </a:r>
                      <a:r>
                        <a:rPr kumimoji="0" lang="ar-SA" sz="4300" b="0" i="0" u="none" strike="noStrike" cap="none" normalizeH="0" baseline="0" dirty="0" err="1">
                          <a:ln>
                            <a:noFill/>
                          </a:ln>
                          <a:solidFill>
                            <a:schemeClr val="tx1"/>
                          </a:solidFill>
                          <a:effectLst/>
                          <a:latin typeface="Arial" pitchFamily="34" charset="0"/>
                          <a:ea typeface="MS Mincho" pitchFamily="49" charset="-128"/>
                          <a:cs typeface="Arial" pitchFamily="34" charset="0"/>
                        </a:rPr>
                        <a:t>وَالإِبْنِ</a:t>
                      </a:r>
                      <a:r>
                        <a:rPr kumimoji="0" lang="ar-SA" sz="4300" b="0" i="0" u="none" strike="noStrike" cap="none" normalizeH="0" baseline="0" dirty="0">
                          <a:ln>
                            <a:noFill/>
                          </a:ln>
                          <a:solidFill>
                            <a:schemeClr val="tx1"/>
                          </a:solidFill>
                          <a:effectLst/>
                          <a:latin typeface="Arial" pitchFamily="34" charset="0"/>
                          <a:ea typeface="MS Mincho" pitchFamily="49" charset="-128"/>
                          <a:cs typeface="Arial" pitchFamily="34" charset="0"/>
                        </a:rPr>
                        <a:t> وَالرُّوحِ القُدُسِ، الآنَ وَكُلُّ أَوَانٍ وَإِلَى دَهْرِ الدُّهُورِ، آمِينَ. نَصْرُخُ قَائِلِينَ</a:t>
                      </a:r>
                      <a:r>
                        <a:rPr kumimoji="0" lang="fr-FR" sz="4300" b="0" i="0" u="none" strike="noStrike" cap="none" normalizeH="0" baseline="0" dirty="0">
                          <a:ln>
                            <a:noFill/>
                          </a:ln>
                          <a:solidFill>
                            <a:schemeClr val="tx1"/>
                          </a:solidFill>
                          <a:effectLst/>
                          <a:latin typeface="Arial" pitchFamily="34" charset="0"/>
                          <a:ea typeface="MS Mincho" pitchFamily="49" charset="-128"/>
                          <a:cs typeface="Arial" pitchFamily="34" charset="0"/>
                        </a:rPr>
                        <a:t> </a:t>
                      </a:r>
                      <a:r>
                        <a:rPr kumimoji="0" lang="ar-SA" sz="4300" b="0" i="0" u="none" strike="noStrike" cap="none" normalizeH="0" baseline="0" dirty="0">
                          <a:ln>
                            <a:noFill/>
                          </a:ln>
                          <a:solidFill>
                            <a:schemeClr val="tx1"/>
                          </a:solidFill>
                          <a:effectLst/>
                          <a:latin typeface="Arial" pitchFamily="34" charset="0"/>
                          <a:ea typeface="MS Mincho" pitchFamily="49" charset="-128"/>
                          <a:cs typeface="Arial" pitchFamily="34" charset="0"/>
                        </a:rPr>
                        <a:t>: يَا رَبَّنَا يَسُوعَ الْمَسِيحِ</a:t>
                      </a:r>
                      <a:r>
                        <a:rPr kumimoji="0" lang="ar-SA" sz="4400" b="0" i="0" u="none" strike="noStrike" cap="none" normalizeH="0" baseline="0" dirty="0">
                          <a:ln>
                            <a:noFill/>
                          </a:ln>
                          <a:solidFill>
                            <a:schemeClr val="tx1"/>
                          </a:solidFill>
                          <a:effectLst/>
                          <a:latin typeface="Arial" pitchFamily="34" charset="0"/>
                          <a:ea typeface="MS Mincho" pitchFamily="49" charset="-128"/>
                          <a:cs typeface="+mn-cs"/>
                        </a:rPr>
                        <a:t>،</a:t>
                      </a:r>
                      <a:r>
                        <a:rPr kumimoji="0" lang="fr-FR" sz="4400" b="0" i="0" u="none" strike="noStrike" cap="none" normalizeH="0" baseline="0" dirty="0">
                          <a:ln>
                            <a:noFill/>
                          </a:ln>
                          <a:solidFill>
                            <a:schemeClr val="tx1"/>
                          </a:solidFill>
                          <a:effectLst/>
                          <a:latin typeface="Arial" pitchFamily="34" charset="0"/>
                          <a:ea typeface="MS Mincho" pitchFamily="49" charset="-128"/>
                          <a:cs typeface="+mn-cs"/>
                        </a:rPr>
                        <a:t> </a:t>
                      </a:r>
                      <a:endParaRPr kumimoji="0" lang="ar-SA" sz="4300" b="0" i="0" u="none" strike="noStrike" cap="none" normalizeH="0" baseline="0" dirty="0">
                        <a:ln>
                          <a:noFill/>
                        </a:ln>
                        <a:solidFill>
                          <a:schemeClr val="tx1"/>
                        </a:solidFill>
                        <a:effectLst/>
                        <a:latin typeface="Arial" pitchFamily="34" charset="0"/>
                        <a:ea typeface="MS Mincho" pitchFamily="49"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Tableau 1">
            <a:extLst>
              <a:ext uri="{FF2B5EF4-FFF2-40B4-BE49-F238E27FC236}">
                <a16:creationId xmlns:a16="http://schemas.microsoft.com/office/drawing/2014/main" id="{4EA21D7C-F711-A490-C9EF-3185C4F1EEB1}"/>
              </a:ext>
            </a:extLst>
          </p:cNvPr>
          <p:cNvGraphicFramePr>
            <a:graphicFrameLocks noGrp="1"/>
          </p:cNvGraphicFramePr>
          <p:nvPr>
            <p:extLst>
              <p:ext uri="{D42A27DB-BD31-4B8C-83A1-F6EECF244321}">
                <p14:modId xmlns:p14="http://schemas.microsoft.com/office/powerpoint/2010/main" val="2627886245"/>
              </p:ext>
            </p:extLst>
          </p:nvPr>
        </p:nvGraphicFramePr>
        <p:xfrm>
          <a:off x="860322" y="-9832"/>
          <a:ext cx="10471355" cy="822960"/>
        </p:xfrm>
        <a:graphic>
          <a:graphicData uri="http://schemas.openxmlformats.org/drawingml/2006/table">
            <a:tbl>
              <a:tblPr firstRow="1" bandRow="1">
                <a:tableStyleId>{2D5ABB26-0587-4C30-8999-92F81FD0307C}</a:tableStyleId>
              </a:tblPr>
              <a:tblGrid>
                <a:gridCol w="10471355">
                  <a:extLst>
                    <a:ext uri="{9D8B030D-6E8A-4147-A177-3AD203B41FA5}">
                      <a16:colId xmlns:a16="http://schemas.microsoft.com/office/drawing/2014/main" val="349476720"/>
                    </a:ext>
                  </a:extLst>
                </a:gridCol>
              </a:tblGrid>
              <a:tr h="540000">
                <a:tc>
                  <a:txBody>
                    <a:bodyPr/>
                    <a:lstStyle/>
                    <a:p>
                      <a:pPr algn="ctr"/>
                      <a:r>
                        <a:rPr lang="fr-FR" sz="2400" dirty="0">
                          <a:solidFill>
                            <a:schemeClr val="tx1"/>
                          </a:solidFill>
                          <a:latin typeface="Arial" panose="020B0604020202020204" pitchFamily="34" charset="0"/>
                        </a:rPr>
                        <a:t>Canon final - </a:t>
                      </a:r>
                      <a:r>
                        <a:rPr lang="ar-EG" sz="2400" dirty="0">
                          <a:solidFill>
                            <a:schemeClr val="tx1"/>
                          </a:solidFill>
                          <a:latin typeface="Arial" panose="020B0604020202020204" pitchFamily="34" charset="0"/>
                        </a:rPr>
                        <a:t>قانون الختام</a:t>
                      </a:r>
                      <a:endParaRPr lang="fr-FR" sz="2400" dirty="0">
                        <a:solidFill>
                          <a:schemeClr val="tx1"/>
                        </a:solidFill>
                        <a:latin typeface="Arial" panose="020B0604020202020204" pitchFamily="34" charset="0"/>
                      </a:endParaRPr>
                    </a:p>
                    <a:p>
                      <a:pPr algn="ctr"/>
                      <a:r>
                        <a:rPr lang="fr-FR" sz="2400" dirty="0">
                          <a:solidFill>
                            <a:schemeClr val="tx1"/>
                          </a:solidFill>
                          <a:latin typeface="Arial" panose="020B0604020202020204" pitchFamily="34" charset="0"/>
                        </a:rPr>
                        <a:t>Fêtes Pentecôte &amp; entrée du Christ en Égypte - </a:t>
                      </a:r>
                      <a:r>
                        <a:rPr lang="ar-EG" sz="2400" dirty="0">
                          <a:solidFill>
                            <a:schemeClr val="tx1"/>
                          </a:solidFill>
                          <a:latin typeface="Arial" panose="020B0604020202020204" pitchFamily="34" charset="0"/>
                        </a:rPr>
                        <a:t>عيد العنصرة ودخول المسيح إلى مصر</a:t>
                      </a:r>
                      <a:endParaRPr lang="fr-FR" sz="2400" dirty="0">
                        <a:solidFill>
                          <a:schemeClr val="tx1"/>
                        </a:solidFill>
                        <a:latin typeface="Arial" panose="020B0604020202020204" pitchFamily="34"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036909"/>
                  </a:ext>
                </a:extLst>
              </a:tr>
            </a:tbl>
          </a:graphicData>
        </a:graphic>
      </p:graphicFrame>
    </p:spTree>
    <p:extLst>
      <p:ext uri="{BB962C8B-B14F-4D97-AF65-F5344CB8AC3E}">
        <p14:creationId xmlns:p14="http://schemas.microsoft.com/office/powerpoint/2010/main" val="2035059513"/>
      </p:ext>
    </p:extLst>
  </p:cSld>
  <p:clrMapOvr>
    <a:masterClrMapping/>
  </p:clrMapOvr>
  <p:transition/>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25FF9-4939-2606-ADB8-963F04240C10}"/>
            </a:ext>
          </a:extLst>
        </p:cNvPr>
        <p:cNvGrpSpPr/>
        <p:nvPr/>
      </p:nvGrpSpPr>
      <p:grpSpPr>
        <a:xfrm>
          <a:off x="0" y="0"/>
          <a:ext cx="0" cy="0"/>
          <a:chOff x="0" y="0"/>
          <a:chExt cx="0" cy="0"/>
        </a:xfrm>
      </p:grpSpPr>
      <p:sp>
        <p:nvSpPr>
          <p:cNvPr id="2" name="Text Box 29">
            <a:hlinkClick r:id="rId2" action="ppaction://hlinksldjump"/>
            <a:extLst>
              <a:ext uri="{FF2B5EF4-FFF2-40B4-BE49-F238E27FC236}">
                <a16:creationId xmlns:a16="http://schemas.microsoft.com/office/drawing/2014/main" id="{B93D92A1-46DD-BAC5-1EE4-CAD94500E2C0}"/>
              </a:ext>
            </a:extLst>
          </p:cNvPr>
          <p:cNvSpPr txBox="1">
            <a:spLocks noChangeArrowheads="1"/>
          </p:cNvSpPr>
          <p:nvPr/>
        </p:nvSpPr>
        <p:spPr bwMode="auto">
          <a:xfrm>
            <a:off x="8976320" y="6008144"/>
            <a:ext cx="3215680" cy="849856"/>
          </a:xfrm>
          <a:prstGeom prst="rect">
            <a:avLst/>
          </a:prstGeom>
          <a:solidFill>
            <a:srgbClr val="3333CC"/>
          </a:solidFill>
          <a:ln w="25400" cmpd="sng">
            <a:solidFill>
              <a:schemeClr val="tx1"/>
            </a:solidFill>
            <a:miter lim="800000"/>
            <a:headEnd/>
            <a:tailEnd/>
          </a:ln>
        </p:spPr>
        <p:txBody>
          <a:bodyPr wrap="square" lIns="0" tIns="0" rIns="0" bIns="0">
            <a:noAutofit/>
          </a:bodyPr>
          <a:lstStyle/>
          <a:p>
            <a:pPr algn="ctr" defTabSz="1219170" fontAlgn="base">
              <a:spcAft>
                <a:spcPct val="0"/>
              </a:spcAft>
              <a:defRPr/>
            </a:pPr>
            <a:r>
              <a:rPr lang="en-CA" sz="2133" b="1" dirty="0">
                <a:solidFill>
                  <a:srgbClr val="FFFFFF"/>
                </a:solidFill>
                <a:latin typeface="Arial" charset="0"/>
                <a:cs typeface="Arial" charset="0"/>
              </a:rPr>
              <a:t>La suite pour </a:t>
            </a:r>
            <a:r>
              <a:rPr lang="en-CA" sz="2133" b="1" dirty="0" err="1">
                <a:solidFill>
                  <a:srgbClr val="FFFFFF"/>
                </a:solidFill>
                <a:latin typeface="Arial" charset="0"/>
                <a:cs typeface="Arial" charset="0"/>
              </a:rPr>
              <a:t>l’évêque</a:t>
            </a:r>
            <a:endParaRPr lang="en-CA" sz="2133" b="1" dirty="0">
              <a:solidFill>
                <a:srgbClr val="FFFFFF"/>
              </a:solidFill>
              <a:latin typeface="Arial" charset="0"/>
              <a:cs typeface="Arial" charset="0"/>
            </a:endParaRPr>
          </a:p>
          <a:p>
            <a:pPr algn="ctr" defTabSz="1219170" rtl="1" fontAlgn="base">
              <a:spcAft>
                <a:spcPct val="0"/>
              </a:spcAft>
              <a:defRPr/>
            </a:pPr>
            <a:r>
              <a:rPr lang="ar-EG" sz="2667" dirty="0">
                <a:solidFill>
                  <a:srgbClr val="FFFFFF"/>
                </a:solidFill>
                <a:latin typeface="Arial" charset="0"/>
                <a:cs typeface="Arial" charset="0"/>
              </a:rPr>
              <a:t>التكملة </a:t>
            </a:r>
            <a:r>
              <a:rPr lang="ar-EG" sz="3200" dirty="0">
                <a:solidFill>
                  <a:srgbClr val="FFFFFF"/>
                </a:solidFill>
                <a:latin typeface="Arial" charset="0"/>
                <a:cs typeface="Arial" charset="0"/>
              </a:rPr>
              <a:t>للأسقف</a:t>
            </a:r>
          </a:p>
        </p:txBody>
      </p:sp>
      <p:graphicFrame>
        <p:nvGraphicFramePr>
          <p:cNvPr id="5" name="Group 16">
            <a:extLst>
              <a:ext uri="{FF2B5EF4-FFF2-40B4-BE49-F238E27FC236}">
                <a16:creationId xmlns:a16="http://schemas.microsoft.com/office/drawing/2014/main" id="{E54ED9B2-2799-8992-A2ED-0B526C1A3741}"/>
              </a:ext>
            </a:extLst>
          </p:cNvPr>
          <p:cNvGraphicFramePr>
            <a:graphicFrameLocks noGrp="1"/>
          </p:cNvGraphicFramePr>
          <p:nvPr>
            <p:extLst>
              <p:ext uri="{D42A27DB-BD31-4B8C-83A1-F6EECF244321}">
                <p14:modId xmlns:p14="http://schemas.microsoft.com/office/powerpoint/2010/main" val="4268123063"/>
              </p:ext>
            </p:extLst>
          </p:nvPr>
        </p:nvGraphicFramePr>
        <p:xfrm>
          <a:off x="0" y="143804"/>
          <a:ext cx="12192000" cy="5864340"/>
        </p:xfrm>
        <a:graphic>
          <a:graphicData uri="http://schemas.openxmlformats.org/drawingml/2006/table">
            <a:tbl>
              <a:tblPr/>
              <a:tblGrid>
                <a:gridCol w="4634689">
                  <a:extLst>
                    <a:ext uri="{9D8B030D-6E8A-4147-A177-3AD203B41FA5}">
                      <a16:colId xmlns:a16="http://schemas.microsoft.com/office/drawing/2014/main" val="20000"/>
                    </a:ext>
                  </a:extLst>
                </a:gridCol>
                <a:gridCol w="3891064">
                  <a:extLst>
                    <a:ext uri="{9D8B030D-6E8A-4147-A177-3AD203B41FA5}">
                      <a16:colId xmlns:a16="http://schemas.microsoft.com/office/drawing/2014/main" val="20001"/>
                    </a:ext>
                  </a:extLst>
                </a:gridCol>
                <a:gridCol w="3666247">
                  <a:extLst>
                    <a:ext uri="{9D8B030D-6E8A-4147-A177-3AD203B41FA5}">
                      <a16:colId xmlns:a16="http://schemas.microsoft.com/office/drawing/2014/main" val="20002"/>
                    </a:ext>
                  </a:extLst>
                </a:gridCol>
              </a:tblGrid>
              <a:tr h="586434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sz="3700" b="0" i="0" u="none" strike="noStrike" cap="none" normalizeH="0" baseline="0" dirty="0">
                          <a:ln>
                            <a:noFill/>
                          </a:ln>
                          <a:solidFill>
                            <a:schemeClr val="tx1"/>
                          </a:solidFill>
                          <a:effectLst/>
                          <a:latin typeface="Coptic1" pitchFamily="2" charset="0"/>
                          <a:cs typeface="Arial" charset="0"/>
                        </a:rPr>
                        <a:t>V/</a:t>
                      </a:r>
                      <a:r>
                        <a:rPr kumimoji="0" lang="en-US" sz="3700" b="0" i="0" u="none" strike="noStrike" cap="none" normalizeH="0" baseline="0" dirty="0" err="1">
                          <a:ln>
                            <a:noFill/>
                          </a:ln>
                          <a:solidFill>
                            <a:schemeClr val="tx1"/>
                          </a:solidFill>
                          <a:effectLst/>
                          <a:latin typeface="Coptic1" pitchFamily="2" charset="0"/>
                          <a:cs typeface="Arial" charset="0"/>
                        </a:rPr>
                        <a:t>etaftwnf</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ouoh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afsenaf</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afouwrp</a:t>
                      </a:r>
                      <a:r>
                        <a:rPr kumimoji="0" lang="en-US" sz="3700" b="0" i="0" u="none" strike="noStrike" cap="none" normalizeH="0" baseline="0" dirty="0">
                          <a:ln>
                            <a:noFill/>
                          </a:ln>
                          <a:solidFill>
                            <a:schemeClr val="tx1"/>
                          </a:solidFill>
                          <a:effectLst/>
                          <a:latin typeface="Coptic1" pitchFamily="2" charset="0"/>
                          <a:cs typeface="Arial" charset="0"/>
                        </a:rPr>
                        <a:t> nan </a:t>
                      </a:r>
                      <a:r>
                        <a:rPr kumimoji="0" lang="en-US" sz="3700" b="0" i="0" u="none" strike="noStrike" cap="none" normalizeH="0" baseline="0" dirty="0" err="1">
                          <a:ln>
                            <a:noFill/>
                          </a:ln>
                          <a:solidFill>
                            <a:schemeClr val="tx1"/>
                          </a:solidFill>
                          <a:effectLst/>
                          <a:latin typeface="Coptic1" pitchFamily="2" charset="0"/>
                          <a:cs typeface="Arial" charset="0"/>
                        </a:rPr>
                        <a:t>m~piParakl</a:t>
                      </a:r>
                      <a:r>
                        <a:rPr kumimoji="0" lang="en-US" sz="3700" b="0" i="0" u="none" strike="noStrike" cap="none" normalizeH="0" baseline="0" dirty="0">
                          <a:ln>
                            <a:noFill/>
                          </a:ln>
                          <a:solidFill>
                            <a:schemeClr val="tx1"/>
                          </a:solidFill>
                          <a:effectLst/>
                          <a:latin typeface="Coptic1" pitchFamily="2" charset="0"/>
                          <a:cs typeface="Arial" charset="0"/>
                        </a:rPr>
                        <a:t>/ton : </a:t>
                      </a:r>
                      <a:r>
                        <a:rPr kumimoji="0" lang="en-US" sz="3700" b="0" i="0" u="none" strike="noStrike" cap="none" normalizeH="0" baseline="0" dirty="0" err="1">
                          <a:ln>
                            <a:noFill/>
                          </a:ln>
                          <a:solidFill>
                            <a:schemeClr val="tx1"/>
                          </a:solidFill>
                          <a:effectLst/>
                          <a:latin typeface="Coptic1" pitchFamily="2" charset="0"/>
                          <a:cs typeface="Arial" charset="0"/>
                        </a:rPr>
                        <a:t>PiP~neuma</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meym</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i</a:t>
                      </a:r>
                      <a:r>
                        <a:rPr kumimoji="0" lang="en-US" sz="3700" b="0" i="0" u="none" strike="noStrike" cap="none" normalizeH="0" baseline="0" dirty="0">
                          <a:ln>
                            <a:noFill/>
                          </a:ln>
                          <a:solidFill>
                            <a:schemeClr val="tx1"/>
                          </a:solidFill>
                          <a:effectLst/>
                          <a:latin typeface="Coptic1" pitchFamily="2" charset="0"/>
                          <a:cs typeface="Arial" charset="0"/>
                        </a:rPr>
                        <a:t> : </a:t>
                      </a:r>
                      <a:br>
                        <a:rPr kumimoji="0" lang="en-US" sz="3700" b="0" i="0" u="none" strike="noStrike" cap="none" normalizeH="0" baseline="0" dirty="0">
                          <a:ln>
                            <a:noFill/>
                          </a:ln>
                          <a:solidFill>
                            <a:schemeClr val="tx1"/>
                          </a:solidFill>
                          <a:effectLst/>
                          <a:latin typeface="Coptic1" pitchFamily="2" charset="0"/>
                          <a:cs typeface="Arial" charset="0"/>
                        </a:rPr>
                      </a:br>
                      <a:r>
                        <a:rPr kumimoji="0" lang="en-US" sz="3700" b="0" i="0" u="none" strike="noStrike" cap="none" normalizeH="0" baseline="0" dirty="0" err="1">
                          <a:ln>
                            <a:noFill/>
                          </a:ln>
                          <a:solidFill>
                            <a:schemeClr val="tx1"/>
                          </a:solidFill>
                          <a:effectLst/>
                          <a:latin typeface="Coptic1" pitchFamily="2" charset="0"/>
                          <a:cs typeface="Arial" charset="0"/>
                        </a:rPr>
                        <a:t>afi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e~qoun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e~p~kahi</a:t>
                      </a:r>
                      <a:r>
                        <a:rPr kumimoji="0" lang="en-US" sz="3700" b="0" i="0" u="none" strike="noStrike" cap="none" normalizeH="0" baseline="0" dirty="0">
                          <a:ln>
                            <a:noFill/>
                          </a:ln>
                          <a:solidFill>
                            <a:schemeClr val="tx1"/>
                          </a:solidFill>
                          <a:effectLst/>
                          <a:latin typeface="Coptic1" pitchFamily="2" charset="0"/>
                          <a:cs typeface="Arial" charset="0"/>
                        </a:rPr>
                        <a:t> n~&lt;/mi.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sz="3700" b="0" i="0" u="none" strike="noStrike" cap="none" normalizeH="0" baseline="0" dirty="0" err="1">
                          <a:ln>
                            <a:noFill/>
                          </a:ln>
                          <a:solidFill>
                            <a:schemeClr val="tx1"/>
                          </a:solidFill>
                          <a:effectLst/>
                          <a:latin typeface="Coptic1" pitchFamily="2" charset="0"/>
                          <a:cs typeface="Arial" charset="0"/>
                        </a:rPr>
                        <a:t>Cw</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m~mon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ouoh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nai</a:t>
                      </a:r>
                      <a:r>
                        <a:rPr kumimoji="0" lang="en-US" sz="3700" b="0" i="0" u="none" strike="noStrike" cap="none" normalizeH="0" baseline="0" dirty="0">
                          <a:ln>
                            <a:noFill/>
                          </a:ln>
                          <a:solidFill>
                            <a:schemeClr val="tx1"/>
                          </a:solidFill>
                          <a:effectLst/>
                          <a:latin typeface="Coptic1" pitchFamily="2" charset="0"/>
                          <a:cs typeface="Arial" charset="0"/>
                        </a:rPr>
                        <a:t> nan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700" b="0" i="0" u="none" strike="noStrike" cap="none" normalizeH="0" baseline="0" dirty="0">
                          <a:ln>
                            <a:noFill/>
                          </a:ln>
                          <a:solidFill>
                            <a:schemeClr val="tx1"/>
                          </a:solidFill>
                          <a:effectLst/>
                          <a:latin typeface="Arial" charset="0"/>
                          <a:cs typeface="Arial" charset="0"/>
                        </a:rPr>
                        <a:t>Celui Qui est ressuscité puis est monté, et nous a envoyé le Paraclet ; l’Esprit de vérité ; </a:t>
                      </a:r>
                      <a:br>
                        <a:rPr kumimoji="0" lang="fr-FR" sz="3700" b="0" i="0" u="none" strike="noStrike" cap="none" normalizeH="0" baseline="0" dirty="0">
                          <a:ln>
                            <a:noFill/>
                          </a:ln>
                          <a:solidFill>
                            <a:schemeClr val="tx1"/>
                          </a:solidFill>
                          <a:effectLst/>
                          <a:latin typeface="Arial" charset="0"/>
                          <a:cs typeface="Arial" charset="0"/>
                        </a:rPr>
                      </a:br>
                      <a:r>
                        <a:rPr kumimoji="0" lang="fr-FR" sz="3700" b="0" i="0" u="none" strike="noStrike" cap="none" normalizeH="0" baseline="0" dirty="0">
                          <a:ln>
                            <a:noFill/>
                          </a:ln>
                          <a:solidFill>
                            <a:schemeClr val="tx1"/>
                          </a:solidFill>
                          <a:effectLst/>
                          <a:latin typeface="Arial" charset="0"/>
                          <a:cs typeface="Arial" charset="0"/>
                        </a:rPr>
                        <a:t>est entré en terre d’Égypte.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700" b="0" i="0" u="none" strike="noStrike" cap="none" normalizeH="0" baseline="0" dirty="0">
                          <a:ln>
                            <a:noFill/>
                          </a:ln>
                          <a:solidFill>
                            <a:schemeClr val="tx1"/>
                          </a:solidFill>
                          <a:effectLst/>
                          <a:latin typeface="Arial" charset="0"/>
                          <a:cs typeface="Arial" charset="0"/>
                        </a:rPr>
                        <a:t>Sauve-nous et aie pitié de nous. </a:t>
                      </a: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lang="ar-EG" sz="4300" b="0" i="0" u="none" strike="noStrike" kern="1200" baseline="0" dirty="0">
                          <a:solidFill>
                            <a:schemeClr val="tx1"/>
                          </a:solidFill>
                          <a:latin typeface="+mn-lt"/>
                          <a:ea typeface="+mn-ea"/>
                          <a:cs typeface="+mn-cs"/>
                        </a:rPr>
                        <a:t>الَّذِي قَامَ ثُمَّ صَعِدَ، وَأَرْسَلَ لَنَا </a:t>
                      </a:r>
                      <a:r>
                        <a:rPr lang="ar-EG" sz="4300" b="0" i="0" u="none" strike="noStrike" kern="1200" baseline="0" dirty="0" err="1">
                          <a:solidFill>
                            <a:schemeClr val="tx1"/>
                          </a:solidFill>
                          <a:latin typeface="+mn-lt"/>
                          <a:ea typeface="+mn-ea"/>
                          <a:cs typeface="+mn-cs"/>
                        </a:rPr>
                        <a:t>الْبَارَاقْلِيطَ</a:t>
                      </a:r>
                      <a:r>
                        <a:rPr lang="ar-EG" sz="4300" b="0" i="0" u="none" strike="noStrike" kern="1200" baseline="0" dirty="0">
                          <a:solidFill>
                            <a:schemeClr val="tx1"/>
                          </a:solidFill>
                          <a:latin typeface="+mn-lt"/>
                          <a:ea typeface="+mn-ea"/>
                          <a:cs typeface="+mn-cs"/>
                        </a:rPr>
                        <a:t>، رُوحَ الْحَقِّ،</a:t>
                      </a:r>
                      <a:r>
                        <a:rPr lang="fr-FR" sz="4300" b="0" i="0" u="none" strike="noStrike" kern="1200" baseline="0" dirty="0">
                          <a:solidFill>
                            <a:schemeClr val="tx1"/>
                          </a:solidFill>
                          <a:latin typeface="+mn-lt"/>
                          <a:ea typeface="+mn-ea"/>
                          <a:cs typeface="+mn-cs"/>
                        </a:rPr>
                        <a:t> </a:t>
                      </a:r>
                    </a:p>
                    <a:p>
                      <a:pPr marL="0" marR="0" lvl="0" indent="0" algn="just" defTabSz="914400" rtl="1" eaLnBrk="1" fontAlgn="base" latinLnBrk="0" hangingPunct="1">
                        <a:lnSpc>
                          <a:spcPct val="100000"/>
                        </a:lnSpc>
                        <a:spcBef>
                          <a:spcPct val="20000"/>
                        </a:spcBef>
                        <a:spcAft>
                          <a:spcPct val="0"/>
                        </a:spcAft>
                        <a:buClrTx/>
                        <a:buSzTx/>
                        <a:buFontTx/>
                        <a:buNone/>
                        <a:tabLst/>
                        <a:defRPr/>
                      </a:pPr>
                      <a:r>
                        <a:rPr lang="ar-EG" sz="4300" b="0" i="0" u="none" strike="noStrike" kern="1200" baseline="0" dirty="0">
                          <a:solidFill>
                            <a:schemeClr val="tx1"/>
                          </a:solidFill>
                          <a:latin typeface="+mn-lt"/>
                          <a:ea typeface="+mn-ea"/>
                          <a:cs typeface="+mn-cs"/>
                        </a:rPr>
                        <a:t>دَخَلَ إِلَى أَرْضِ مِصْرَ.</a:t>
                      </a:r>
                      <a:r>
                        <a:rPr lang="fr-FR" sz="4300" b="0" i="0" u="none" strike="noStrike" kern="1200" baseline="0" dirty="0">
                          <a:solidFill>
                            <a:schemeClr val="tx1"/>
                          </a:solidFill>
                          <a:latin typeface="+mn-lt"/>
                          <a:ea typeface="+mn-ea"/>
                          <a:cs typeface="+mn-cs"/>
                        </a:rPr>
                        <a:t> </a:t>
                      </a:r>
                      <a:endParaRPr lang="ar-EG" sz="4300" b="0" i="0" u="none" strike="noStrike" kern="1200" baseline="0" dirty="0">
                        <a:solidFill>
                          <a:schemeClr val="tx1"/>
                        </a:solidFill>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lang="ar-EG" sz="4300" b="0" i="0" u="none" strike="noStrike" kern="1200" baseline="0" dirty="0">
                          <a:solidFill>
                            <a:schemeClr val="tx1"/>
                          </a:solidFill>
                          <a:latin typeface="+mn-lt"/>
                          <a:ea typeface="+mn-ea"/>
                          <a:cs typeface="+mn-cs"/>
                        </a:rPr>
                        <a:t>خَلَّصَنَا </a:t>
                      </a:r>
                      <a:r>
                        <a:rPr lang="ar-EG" sz="4300" b="0" i="0" u="none" strike="noStrike" kern="1200" baseline="0" dirty="0" err="1">
                          <a:solidFill>
                            <a:schemeClr val="tx1"/>
                          </a:solidFill>
                          <a:latin typeface="+mn-lt"/>
                          <a:ea typeface="+mn-ea"/>
                          <a:cs typeface="+mn-cs"/>
                        </a:rPr>
                        <a:t>وَٱرْحَمْنَا</a:t>
                      </a:r>
                      <a:r>
                        <a:rPr lang="ar-EG" sz="4300" b="0" i="0" u="none" strike="noStrike" kern="1200" baseline="0" dirty="0">
                          <a:solidFill>
                            <a:schemeClr val="tx1"/>
                          </a:solidFill>
                          <a:latin typeface="+mn-lt"/>
                          <a:ea typeface="+mn-ea"/>
                          <a:cs typeface="+mn-cs"/>
                        </a:rPr>
                        <a:t>.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06793975"/>
      </p:ext>
    </p:extLst>
  </p:cSld>
  <p:clrMapOvr>
    <a:masterClrMapping/>
  </p:clrMapOvr>
  <p:transition/>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22C72-BD27-1E8E-BBE2-659265731964}"/>
            </a:ext>
          </a:extLst>
        </p:cNvPr>
        <p:cNvGrpSpPr/>
        <p:nvPr/>
      </p:nvGrpSpPr>
      <p:grpSpPr>
        <a:xfrm>
          <a:off x="0" y="0"/>
          <a:ext cx="0" cy="0"/>
          <a:chOff x="0" y="0"/>
          <a:chExt cx="0" cy="0"/>
        </a:xfrm>
      </p:grpSpPr>
      <p:graphicFrame>
        <p:nvGraphicFramePr>
          <p:cNvPr id="3" name="Group 2">
            <a:extLst>
              <a:ext uri="{FF2B5EF4-FFF2-40B4-BE49-F238E27FC236}">
                <a16:creationId xmlns:a16="http://schemas.microsoft.com/office/drawing/2014/main" id="{A50A7733-22E2-0498-67A3-8715146CD431}"/>
              </a:ext>
            </a:extLst>
          </p:cNvPr>
          <p:cNvGraphicFramePr>
            <a:graphicFrameLocks noGrp="1"/>
          </p:cNvGraphicFramePr>
          <p:nvPr/>
        </p:nvGraphicFramePr>
        <p:xfrm>
          <a:off x="1" y="67056"/>
          <a:ext cx="12191999" cy="5781040"/>
        </p:xfrm>
        <a:graphic>
          <a:graphicData uri="http://schemas.openxmlformats.org/drawingml/2006/table">
            <a:tbl>
              <a:tblPr/>
              <a:tblGrid>
                <a:gridCol w="4332849">
                  <a:extLst>
                    <a:ext uri="{9D8B030D-6E8A-4147-A177-3AD203B41FA5}">
                      <a16:colId xmlns:a16="http://schemas.microsoft.com/office/drawing/2014/main" val="20000"/>
                    </a:ext>
                  </a:extLst>
                </a:gridCol>
                <a:gridCol w="4009045">
                  <a:extLst>
                    <a:ext uri="{9D8B030D-6E8A-4147-A177-3AD203B41FA5}">
                      <a16:colId xmlns:a16="http://schemas.microsoft.com/office/drawing/2014/main" val="20002"/>
                    </a:ext>
                  </a:extLst>
                </a:gridCol>
                <a:gridCol w="3850105">
                  <a:extLst>
                    <a:ext uri="{9D8B030D-6E8A-4147-A177-3AD203B41FA5}">
                      <a16:colId xmlns:a16="http://schemas.microsoft.com/office/drawing/2014/main" val="20003"/>
                    </a:ext>
                  </a:extLst>
                </a:gridCol>
              </a:tblGrid>
              <a:tr h="57810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4000" b="0" i="0" u="none" strike="noStrike" cap="none" normalizeH="0" baseline="0" dirty="0">
                          <a:ln>
                            <a:noFill/>
                          </a:ln>
                          <a:solidFill>
                            <a:schemeClr val="tx1"/>
                          </a:solidFill>
                          <a:effectLst/>
                          <a:latin typeface="Coptic1" pitchFamily="2" charset="0"/>
                          <a:cs typeface="Arial" charset="0"/>
                        </a:rPr>
                        <a:t>Kurie~ </a:t>
                      </a:r>
                      <a:r>
                        <a:rPr kumimoji="0" lang="en-US" sz="4000" b="0" i="0" u="none" strike="noStrike" cap="none" normalizeH="0" baseline="0" dirty="0" err="1">
                          <a:ln>
                            <a:noFill/>
                          </a:ln>
                          <a:solidFill>
                            <a:schemeClr val="tx1"/>
                          </a:solidFill>
                          <a:effectLst/>
                          <a:latin typeface="Coptic1" pitchFamily="2" charset="0"/>
                          <a:cs typeface="Arial" charset="0"/>
                        </a:rPr>
                        <a:t>e~le</a:t>
                      </a:r>
                      <a:r>
                        <a:rPr kumimoji="0" lang="en-US" sz="4000" b="0" i="0" u="none" strike="noStrike" cap="none" normalizeH="0" baseline="0" dirty="0">
                          <a:ln>
                            <a:noFill/>
                          </a:ln>
                          <a:solidFill>
                            <a:schemeClr val="tx1"/>
                          </a:solidFill>
                          <a:effectLst/>
                          <a:latin typeface="Coptic1" pitchFamily="2" charset="0"/>
                          <a:cs typeface="Arial" charset="0"/>
                        </a:rPr>
                        <a:t>/~con : Kurie~ </a:t>
                      </a:r>
                      <a:r>
                        <a:rPr kumimoji="0" lang="en-US" sz="4000" b="0" i="0" u="none" strike="noStrike" cap="none" normalizeH="0" baseline="0" dirty="0" err="1">
                          <a:ln>
                            <a:noFill/>
                          </a:ln>
                          <a:solidFill>
                            <a:schemeClr val="tx1"/>
                          </a:solidFill>
                          <a:effectLst/>
                          <a:latin typeface="Coptic1" pitchFamily="2" charset="0"/>
                          <a:cs typeface="Arial" charset="0"/>
                        </a:rPr>
                        <a:t>e~le</a:t>
                      </a:r>
                      <a:r>
                        <a:rPr kumimoji="0" lang="en-US" sz="4000" b="0" i="0" u="none" strike="noStrike" cap="none" normalizeH="0" baseline="0" dirty="0">
                          <a:ln>
                            <a:noFill/>
                          </a:ln>
                          <a:solidFill>
                            <a:schemeClr val="tx1"/>
                          </a:solidFill>
                          <a:effectLst/>
                          <a:latin typeface="Coptic1" pitchFamily="2" charset="0"/>
                          <a:cs typeface="Arial" charset="0"/>
                        </a:rPr>
                        <a:t>/~con : Kurie~ </a:t>
                      </a:r>
                      <a:r>
                        <a:rPr kumimoji="0" lang="en-US" sz="4000" b="0" i="0" u="none" strike="noStrike" cap="none" normalizeH="0" baseline="0" dirty="0" err="1">
                          <a:ln>
                            <a:noFill/>
                          </a:ln>
                          <a:solidFill>
                            <a:schemeClr val="tx1"/>
                          </a:solidFill>
                          <a:effectLst/>
                          <a:latin typeface="Coptic1" pitchFamily="2" charset="0"/>
                          <a:cs typeface="Arial" charset="0"/>
                        </a:rPr>
                        <a:t>eulog</a:t>
                      </a:r>
                      <a:r>
                        <a:rPr kumimoji="0" lang="en-US" sz="4000" b="0" i="0" u="none" strike="noStrike" cap="none" normalizeH="0" baseline="0" dirty="0">
                          <a:ln>
                            <a:noFill/>
                          </a:ln>
                          <a:solidFill>
                            <a:schemeClr val="tx1"/>
                          </a:solidFill>
                          <a:effectLst/>
                          <a:latin typeface="Coptic1" pitchFamily="2" charset="0"/>
                          <a:cs typeface="Arial" charset="0"/>
                        </a:rPr>
                        <a:t>/con : </a:t>
                      </a:r>
                      <a:r>
                        <a:rPr kumimoji="0" lang="en-US" sz="4000" b="0" i="0" u="none" strike="noStrike" cap="none" normalizeH="0" baseline="0" dirty="0" err="1">
                          <a:ln>
                            <a:noFill/>
                          </a:ln>
                          <a:solidFill>
                            <a:schemeClr val="tx1"/>
                          </a:solidFill>
                          <a:effectLst/>
                          <a:latin typeface="Coptic1" pitchFamily="2" charset="0"/>
                          <a:cs typeface="Arial" charset="0"/>
                        </a:rPr>
                        <a:t>a~m</a:t>
                      </a:r>
                      <a:r>
                        <a:rPr kumimoji="0" lang="en-US" sz="4000" b="0" i="0" u="none" strike="noStrike" cap="none" normalizeH="0" baseline="0" dirty="0">
                          <a:ln>
                            <a:noFill/>
                          </a:ln>
                          <a:solidFill>
                            <a:schemeClr val="tx1"/>
                          </a:solidFill>
                          <a:effectLst/>
                          <a:latin typeface="Coptic1" pitchFamily="2" charset="0"/>
                          <a:cs typeface="Arial" charset="0"/>
                        </a:rPr>
                        <a:t>/n : </a:t>
                      </a:r>
                      <a:r>
                        <a:rPr kumimoji="0" lang="en-US" sz="4000" b="0" i="0" u="none" strike="noStrike" cap="none" normalizeH="0" baseline="0" dirty="0" err="1">
                          <a:ln>
                            <a:noFill/>
                          </a:ln>
                          <a:solidFill>
                            <a:schemeClr val="tx1"/>
                          </a:solidFill>
                          <a:effectLst/>
                          <a:latin typeface="Coptic1" pitchFamily="2" charset="0"/>
                          <a:cs typeface="Arial" charset="0"/>
                        </a:rPr>
                        <a:t>c~mou</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e~ron</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c~mou</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e~roi</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ic</a:t>
                      </a:r>
                      <a:r>
                        <a:rPr kumimoji="0" lang="en-US" sz="4000" b="0" i="0" u="none" strike="noStrike" cap="none" normalizeH="0" baseline="0" dirty="0">
                          <a:ln>
                            <a:noFill/>
                          </a:ln>
                          <a:solidFill>
                            <a:schemeClr val="tx1"/>
                          </a:solidFill>
                          <a:effectLst/>
                          <a:latin typeface="Coptic1" pitchFamily="2" charset="0"/>
                          <a:cs typeface="Arial" charset="0"/>
                        </a:rPr>
                        <a:t> ]metanoia~ : ,w n/</a:t>
                      </a:r>
                      <a:r>
                        <a:rPr kumimoji="0" lang="en-US" sz="4000" b="0" i="0" u="none" strike="noStrike" cap="none" normalizeH="0" baseline="0" dirty="0" err="1">
                          <a:ln>
                            <a:noFill/>
                          </a:ln>
                          <a:solidFill>
                            <a:schemeClr val="tx1"/>
                          </a:solidFill>
                          <a:effectLst/>
                          <a:latin typeface="Coptic1" pitchFamily="2" charset="0"/>
                          <a:cs typeface="Arial" charset="0"/>
                        </a:rPr>
                        <a:t>i</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e~bol</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Jw</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m~pic~mou</a:t>
                      </a:r>
                      <a:r>
                        <a:rPr kumimoji="0" lang="en-US" sz="4000" b="0" i="0" u="none" strike="noStrike" cap="none" normalizeH="0" baseline="0" dirty="0">
                          <a:ln>
                            <a:noFill/>
                          </a:ln>
                          <a:solidFill>
                            <a:schemeClr val="tx1"/>
                          </a:solidFill>
                          <a:effectLst/>
                          <a:latin typeface="Coptic1" pitchFamily="2" charset="0"/>
                          <a:cs typeface="Arial" charset="0"/>
                        </a:rPr>
                        <a:t>. </a:t>
                      </a:r>
                      <a:endParaRPr kumimoji="0" lang="en-US" sz="40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rtl="0"/>
                      <a:r>
                        <a:rPr lang="fr-FR" sz="3700" b="0" i="0" u="none" strike="noStrike" kern="1200" baseline="0" dirty="0">
                          <a:solidFill>
                            <a:schemeClr val="tx1"/>
                          </a:solidFill>
                          <a:latin typeface="Arial" panose="020B0604020202020204" pitchFamily="34" charset="0"/>
                          <a:ea typeface="+mn-ea"/>
                          <a:cs typeface="+mn-cs"/>
                        </a:rPr>
                        <a:t>Pitié Seigneur, pitié Seigneur, Seigneur bénis, amen. </a:t>
                      </a:r>
                    </a:p>
                    <a:p>
                      <a:pPr algn="just" rtl="0"/>
                      <a:r>
                        <a:rPr lang="fr-FR" sz="3700" b="0" i="0" u="none" strike="noStrike" kern="1200" baseline="0" dirty="0">
                          <a:solidFill>
                            <a:schemeClr val="tx1"/>
                          </a:solidFill>
                          <a:latin typeface="Arial" panose="020B0604020202020204" pitchFamily="34" charset="0"/>
                          <a:ea typeface="+mn-ea"/>
                          <a:cs typeface="+mn-cs"/>
                        </a:rPr>
                        <a:t>Bénissez-nous, bénissez-moi. Voici la </a:t>
                      </a:r>
                      <a:r>
                        <a:rPr lang="fr-FR" sz="3700" b="0" i="0" u="none" strike="noStrike" kern="1200" baseline="0" dirty="0" err="1">
                          <a:solidFill>
                            <a:schemeClr val="tx1"/>
                          </a:solidFill>
                          <a:latin typeface="Arial" panose="020B0604020202020204" pitchFamily="34" charset="0"/>
                          <a:ea typeface="+mn-ea"/>
                          <a:cs typeface="+mn-cs"/>
                        </a:rPr>
                        <a:t>métanoia</a:t>
                      </a:r>
                      <a:r>
                        <a:rPr lang="fr-FR" sz="3700" b="0" i="0" u="none" strike="noStrike" kern="1200" baseline="0" dirty="0">
                          <a:solidFill>
                            <a:schemeClr val="tx1"/>
                          </a:solidFill>
                          <a:latin typeface="Arial" panose="020B0604020202020204" pitchFamily="34" charset="0"/>
                          <a:ea typeface="+mn-ea"/>
                          <a:cs typeface="+mn-cs"/>
                        </a:rPr>
                        <a:t>, pardonnez-moi. Dites la bénédiction. </a:t>
                      </a:r>
                      <a:endParaRPr lang="en-CA" sz="3700" dirty="0">
                        <a:solidFill>
                          <a:schemeClr val="tx1"/>
                        </a:solidFill>
                        <a:latin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tc>
                  <a:txBody>
                    <a:bodyPr/>
                    <a:lstStyle/>
                    <a:p>
                      <a:pPr algn="just" rtl="1"/>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يَا رَبُّ ارْحَمْ، يَا رَبُّ ارْحَمْ، يَا رَبُّ بَارِكْ، آمِينَ. </a:t>
                      </a:r>
                      <a:endParaRPr lang="fr-FR" sz="4300" b="0" i="0" u="none" strike="noStrike" kern="1200" baseline="0" dirty="0">
                        <a:solidFill>
                          <a:schemeClr val="tx1"/>
                        </a:solidFill>
                        <a:latin typeface="Arial" panose="020B0604020202020204" pitchFamily="34" charset="0"/>
                        <a:ea typeface="+mn-ea"/>
                        <a:cs typeface="Arial" panose="020B0604020202020204" pitchFamily="34" charset="0"/>
                      </a:endParaRPr>
                    </a:p>
                    <a:p>
                      <a:pPr algn="just" rtl="1"/>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بَارِكُوا عَلَيْنَا، بَارِكُوا عَلَى</a:t>
                      </a:r>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 .</a:t>
                      </a:r>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هٰا </a:t>
                      </a:r>
                      <a:r>
                        <a:rPr lang="ar-EG" sz="4300" b="0" i="0" u="none" strike="noStrike" kern="1200" baseline="0" dirty="0" err="1">
                          <a:solidFill>
                            <a:schemeClr val="tx1"/>
                          </a:solidFill>
                          <a:latin typeface="Arial" panose="020B0604020202020204" pitchFamily="34" charset="0"/>
                          <a:ea typeface="+mn-ea"/>
                          <a:cs typeface="Arial" panose="020B0604020202020204" pitchFamily="34" charset="0"/>
                        </a:rPr>
                        <a:t>الْمِيطَانِيَّةِ</a:t>
                      </a:r>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 اغْفِرُوا لِي. قُلِ</a:t>
                      </a:r>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 </a:t>
                      </a:r>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الْبَرَكَةُ. </a:t>
                      </a:r>
                      <a:endParaRPr kumimoji="0" lang="ar-EG"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AutoShape 36">
            <a:hlinkClick r:id="rId2" action="ppaction://hlinksldjump" highlightClick="1"/>
            <a:extLst>
              <a:ext uri="{FF2B5EF4-FFF2-40B4-BE49-F238E27FC236}">
                <a16:creationId xmlns:a16="http://schemas.microsoft.com/office/drawing/2014/main" id="{DD456E1A-A2BF-9568-5BFD-CFF7FB88F622}"/>
              </a:ext>
            </a:extLst>
          </p:cNvPr>
          <p:cNvSpPr>
            <a:spLocks noChangeArrowheads="1"/>
          </p:cNvSpPr>
          <p:nvPr/>
        </p:nvSpPr>
        <p:spPr bwMode="auto">
          <a:xfrm>
            <a:off x="9656629" y="6369096"/>
            <a:ext cx="2535371" cy="488904"/>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3200" b="1" dirty="0">
                <a:solidFill>
                  <a:srgbClr val="FFFFFF"/>
                </a:solidFill>
                <a:latin typeface="Arial" charset="0"/>
                <a:cs typeface="Arial" charset="0"/>
              </a:rPr>
              <a:t>Suite</a:t>
            </a:r>
          </a:p>
        </p:txBody>
      </p:sp>
    </p:spTree>
    <p:extLst>
      <p:ext uri="{BB962C8B-B14F-4D97-AF65-F5344CB8AC3E}">
        <p14:creationId xmlns:p14="http://schemas.microsoft.com/office/powerpoint/2010/main" val="126517456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62786" name="Group 2"/>
          <p:cNvGraphicFramePr>
            <a:graphicFrameLocks noGrp="1"/>
          </p:cNvGraphicFramePr>
          <p:nvPr/>
        </p:nvGraphicFramePr>
        <p:xfrm>
          <a:off x="0" y="262467"/>
          <a:ext cx="12090400" cy="6278565"/>
        </p:xfrm>
        <a:graphic>
          <a:graphicData uri="http://schemas.openxmlformats.org/drawingml/2006/table">
            <a:tbl>
              <a:tblPr/>
              <a:tblGrid>
                <a:gridCol w="7620000">
                  <a:extLst>
                    <a:ext uri="{9D8B030D-6E8A-4147-A177-3AD203B41FA5}">
                      <a16:colId xmlns:a16="http://schemas.microsoft.com/office/drawing/2014/main" val="20000"/>
                    </a:ext>
                  </a:extLst>
                </a:gridCol>
                <a:gridCol w="4470400">
                  <a:extLst>
                    <a:ext uri="{9D8B030D-6E8A-4147-A177-3AD203B41FA5}">
                      <a16:colId xmlns:a16="http://schemas.microsoft.com/office/drawing/2014/main" val="20001"/>
                    </a:ext>
                  </a:extLst>
                </a:gridCol>
              </a:tblGrid>
              <a:tr h="2935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Emmanuel notre Dieu</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est maintenant parmi nous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avec la gloire de son Père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et du Saint Esprit.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err="1">
                          <a:ln>
                            <a:noFill/>
                          </a:ln>
                          <a:solidFill>
                            <a:schemeClr val="tx1"/>
                          </a:solidFill>
                          <a:effectLst/>
                          <a:latin typeface="Arial" charset="0"/>
                          <a:cs typeface="Arial" charset="0"/>
                        </a:rPr>
                        <a:t>عمانوئيل</a:t>
                      </a:r>
                      <a:r>
                        <a:rPr kumimoji="0" lang="ar-SA" sz="4300" b="0" i="0" u="none" strike="noStrike" cap="none" normalizeH="0" baseline="0" dirty="0">
                          <a:ln>
                            <a:noFill/>
                          </a:ln>
                          <a:solidFill>
                            <a:schemeClr val="tx1"/>
                          </a:solidFill>
                          <a:effectLst/>
                          <a:latin typeface="Arial" charset="0"/>
                          <a:cs typeface="Arial" charset="0"/>
                        </a:rPr>
                        <a:t> إلهنا</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في وسطنا الآن</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بمجد أبي</a:t>
                      </a:r>
                      <a:r>
                        <a:rPr kumimoji="0" lang="ar-EG" sz="4300" b="0" i="0" u="none" strike="noStrike" cap="none" normalizeH="0" baseline="0" dirty="0">
                          <a:ln>
                            <a:noFill/>
                          </a:ln>
                          <a:solidFill>
                            <a:schemeClr val="tx1"/>
                          </a:solidFill>
                          <a:effectLst/>
                          <a:latin typeface="Arial" charset="0"/>
                          <a:cs typeface="Arial" charset="0"/>
                        </a:rPr>
                        <a:t>ه</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والروح القدس.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5300" b="0" i="0" u="none" strike="noStrike" cap="none" normalizeH="0" baseline="0" dirty="0">
                          <a:ln>
                            <a:noFill/>
                          </a:ln>
                          <a:solidFill>
                            <a:srgbClr val="FF9900"/>
                          </a:solidFill>
                          <a:effectLst/>
                          <a:latin typeface="CS Copt"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Emmanou</a:t>
                      </a:r>
                      <a:r>
                        <a:rPr kumimoji="0" lang="en-US" sz="5300" b="0" i="0" u="none" strike="noStrike" cap="none" normalizeH="0" baseline="0" dirty="0">
                          <a:ln>
                            <a:noFill/>
                          </a:ln>
                          <a:solidFill>
                            <a:srgbClr val="FFFF00"/>
                          </a:solidFill>
                          <a:effectLst/>
                          <a:latin typeface="Coptic1" pitchFamily="2" charset="0"/>
                          <a:cs typeface="Arial" charset="0"/>
                        </a:rPr>
                        <a:t>/l </a:t>
                      </a:r>
                      <a:r>
                        <a:rPr kumimoji="0" lang="en-US" sz="5300" b="0" i="0" u="none" strike="noStrike" cap="none" normalizeH="0" baseline="0" dirty="0" err="1">
                          <a:ln>
                            <a:noFill/>
                          </a:ln>
                          <a:solidFill>
                            <a:srgbClr val="FFFF00"/>
                          </a:solidFill>
                          <a:effectLst/>
                          <a:latin typeface="Coptic1" pitchFamily="2" charset="0"/>
                          <a:cs typeface="Arial" charset="0"/>
                        </a:rPr>
                        <a:t>penNou</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qen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tenm</a:t>
                      </a:r>
                      <a:r>
                        <a:rPr kumimoji="0" lang="en-US" sz="5300" b="0" i="0" u="none" strike="noStrike" cap="none" normalizeH="0" baseline="0" dirty="0">
                          <a:ln>
                            <a:noFill/>
                          </a:ln>
                          <a:solidFill>
                            <a:srgbClr val="FFFF00"/>
                          </a:solidFill>
                          <a:effectLst/>
                          <a:latin typeface="Coptic1" pitchFamily="2" charset="0"/>
                          <a:cs typeface="Arial" charset="0"/>
                        </a:rPr>
                        <a:t>/] ]nou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qen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p~w~ou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PefIwt</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piP~neuma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59811986"/>
      </p:ext>
    </p:extLst>
  </p:cSld>
  <p:clrMapOvr>
    <a:masterClrMapping/>
  </p:clrMapOvr>
  <p:transition/>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746D8-2EFF-C592-43CE-2416E5B4D59F}"/>
            </a:ext>
          </a:extLst>
        </p:cNvPr>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C9CC7E02-95B4-A1FC-EA60-EFC09837E452}"/>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2563902286"/>
      </p:ext>
    </p:extLst>
  </p:cSld>
  <p:clrMapOvr>
    <a:masterClrMapping/>
  </p:clrMapOvr>
  <p:transition/>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0850B-0676-5FAB-B781-759B75DE14C4}"/>
            </a:ext>
          </a:extLst>
        </p:cNvPr>
        <p:cNvGrpSpPr/>
        <p:nvPr/>
      </p:nvGrpSpPr>
      <p:grpSpPr>
        <a:xfrm>
          <a:off x="0" y="0"/>
          <a:ext cx="0" cy="0"/>
          <a:chOff x="0" y="0"/>
          <a:chExt cx="0" cy="0"/>
        </a:xfrm>
      </p:grpSpPr>
      <p:graphicFrame>
        <p:nvGraphicFramePr>
          <p:cNvPr id="3" name="Group 2">
            <a:extLst>
              <a:ext uri="{FF2B5EF4-FFF2-40B4-BE49-F238E27FC236}">
                <a16:creationId xmlns:a16="http://schemas.microsoft.com/office/drawing/2014/main" id="{56334DD0-3A5E-5811-3AC7-9E7AEA97ABA0}"/>
              </a:ext>
            </a:extLst>
          </p:cNvPr>
          <p:cNvGraphicFramePr>
            <a:graphicFrameLocks noGrp="1"/>
          </p:cNvGraphicFramePr>
          <p:nvPr/>
        </p:nvGraphicFramePr>
        <p:xfrm>
          <a:off x="0" y="836712"/>
          <a:ext cx="12192000" cy="5562600"/>
        </p:xfrm>
        <a:graphic>
          <a:graphicData uri="http://schemas.openxmlformats.org/drawingml/2006/table">
            <a:tbl>
              <a:tblPr/>
              <a:tblGrid>
                <a:gridCol w="4418519">
                  <a:extLst>
                    <a:ext uri="{9D8B030D-6E8A-4147-A177-3AD203B41FA5}">
                      <a16:colId xmlns:a16="http://schemas.microsoft.com/office/drawing/2014/main" val="20000"/>
                    </a:ext>
                  </a:extLst>
                </a:gridCol>
                <a:gridCol w="4176409">
                  <a:extLst>
                    <a:ext uri="{9D8B030D-6E8A-4147-A177-3AD203B41FA5}">
                      <a16:colId xmlns:a16="http://schemas.microsoft.com/office/drawing/2014/main" val="20002"/>
                    </a:ext>
                  </a:extLst>
                </a:gridCol>
                <a:gridCol w="3597072">
                  <a:extLst>
                    <a:ext uri="{9D8B030D-6E8A-4147-A177-3AD203B41FA5}">
                      <a16:colId xmlns:a16="http://schemas.microsoft.com/office/drawing/2014/main" val="20003"/>
                    </a:ext>
                  </a:extLst>
                </a:gridCol>
              </a:tblGrid>
              <a:tr h="5562600">
                <a:tc>
                  <a:txBody>
                    <a:bodyPr/>
                    <a:lstStyle/>
                    <a:p>
                      <a:pPr algn="just"/>
                      <a:r>
                        <a:rPr lang="fr-FR" sz="3500" b="0" dirty="0" err="1">
                          <a:solidFill>
                            <a:prstClr val="white"/>
                          </a:solidFill>
                          <a:latin typeface="Avva_Marcos" panose="04020500000000000000" pitchFamily="82" charset="0"/>
                        </a:rPr>
                        <a:t>P</a:t>
                      </a:r>
                      <a:r>
                        <a:rPr lang="fr-FR" sz="3500" b="0" dirty="0" err="1">
                          <a:solidFill>
                            <a:prstClr val="white"/>
                          </a:solidFill>
                          <a:latin typeface="CS New Athanasius" panose="020B0500000000000000" pitchFamily="34" charset="0"/>
                        </a:rPr>
                        <a:t>i`Pneuma</a:t>
                      </a:r>
                      <a:r>
                        <a:rPr lang="fr-FR" sz="3500" b="0" dirty="0">
                          <a:solidFill>
                            <a:prstClr val="white"/>
                          </a:solidFill>
                          <a:latin typeface="CS New Athanasius" panose="020B0500000000000000" pitchFamily="34" charset="0"/>
                        </a:rPr>
                        <a:t> </a:t>
                      </a:r>
                    </a:p>
                    <a:p>
                      <a:pPr algn="just"/>
                      <a:r>
                        <a:rPr lang="fr-FR" sz="3500" b="0" dirty="0">
                          <a:solidFill>
                            <a:prstClr val="white"/>
                          </a:solidFill>
                          <a:latin typeface="CS New Athanasius" panose="020B0500000000000000" pitchFamily="34" charset="0"/>
                        </a:rPr>
                        <a:t>`</a:t>
                      </a:r>
                      <a:r>
                        <a:rPr lang="fr-FR" sz="3500" b="0" dirty="0" err="1">
                          <a:solidFill>
                            <a:prstClr val="white"/>
                          </a:solidFill>
                          <a:latin typeface="CS New Athanasius" panose="020B0500000000000000" pitchFamily="34" charset="0"/>
                        </a:rPr>
                        <a:t>mParaklyton</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etaf`i</a:t>
                      </a:r>
                      <a:r>
                        <a:rPr lang="fr-FR" sz="3500" b="0" dirty="0">
                          <a:solidFill>
                            <a:prstClr val="white"/>
                          </a:solidFill>
                          <a:latin typeface="CS New Athanasius" panose="020B0500000000000000" pitchFamily="34" charset="0"/>
                        </a:rPr>
                        <a:t> </a:t>
                      </a:r>
                      <a:br>
                        <a:rPr lang="fr-FR" sz="3500" b="0" dirty="0">
                          <a:solidFill>
                            <a:prstClr val="white"/>
                          </a:solidFill>
                          <a:latin typeface="CS New Athanasius" panose="020B0500000000000000" pitchFamily="34" charset="0"/>
                        </a:rPr>
                      </a:br>
                      <a:r>
                        <a:rPr lang="fr-FR" sz="3500" b="0" dirty="0">
                          <a:solidFill>
                            <a:prstClr val="white"/>
                          </a:solidFill>
                          <a:latin typeface="CS New Athanasius" panose="020B0500000000000000" pitchFamily="34" charset="0"/>
                        </a:rPr>
                        <a:t>`</a:t>
                      </a:r>
                      <a:r>
                        <a:rPr lang="fr-FR" sz="3500" b="0" dirty="0" err="1">
                          <a:solidFill>
                            <a:prstClr val="white"/>
                          </a:solidFill>
                          <a:latin typeface="CS New Athanasius" panose="020B0500000000000000" pitchFamily="34" charset="0"/>
                        </a:rPr>
                        <a:t>epecyt</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ebolqen</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tve</a:t>
                      </a:r>
                      <a:r>
                        <a:rPr lang="fr-FR" sz="3500" b="0" dirty="0">
                          <a:solidFill>
                            <a:prstClr val="white"/>
                          </a:solidFill>
                          <a:latin typeface="CS New Athanasius" panose="020B0500000000000000" pitchFamily="34" charset="0"/>
                        </a:rPr>
                        <a:t> @ </a:t>
                      </a:r>
                      <a:r>
                        <a:rPr lang="fr-FR" sz="3500" b="0" dirty="0" err="1">
                          <a:solidFill>
                            <a:prstClr val="white"/>
                          </a:solidFill>
                          <a:latin typeface="CS New Athanasius" panose="020B0500000000000000" pitchFamily="34" charset="0"/>
                        </a:rPr>
                        <a:t>afouwnh</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ejen</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ni`apoctoloc</a:t>
                      </a:r>
                      <a:r>
                        <a:rPr lang="fr-FR" sz="3500" b="0" dirty="0">
                          <a:solidFill>
                            <a:prstClr val="white"/>
                          </a:solidFill>
                          <a:latin typeface="CS New Athanasius" panose="020B0500000000000000" pitchFamily="34" charset="0"/>
                        </a:rPr>
                        <a:t> @ </a:t>
                      </a:r>
                      <a:r>
                        <a:rPr lang="fr-FR" sz="3500" b="0" dirty="0" err="1">
                          <a:solidFill>
                            <a:prstClr val="white"/>
                          </a:solidFill>
                          <a:latin typeface="CS New Athanasius" panose="020B0500000000000000" pitchFamily="34" charset="0"/>
                        </a:rPr>
                        <a:t>qen</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psai</a:t>
                      </a:r>
                      <a:r>
                        <a:rPr lang="fr-FR" sz="3500" b="0" dirty="0">
                          <a:solidFill>
                            <a:prstClr val="white"/>
                          </a:solidFill>
                          <a:latin typeface="CS New Athanasius" panose="020B0500000000000000" pitchFamily="34" charset="0"/>
                        </a:rPr>
                        <a:t> </a:t>
                      </a:r>
                      <a:br>
                        <a:rPr lang="fr-FR" sz="3500" b="0" dirty="0">
                          <a:solidFill>
                            <a:prstClr val="white"/>
                          </a:solidFill>
                          <a:latin typeface="CS New Athanasius" panose="020B0500000000000000" pitchFamily="34" charset="0"/>
                        </a:rPr>
                      </a:br>
                      <a:r>
                        <a:rPr lang="fr-FR" sz="3500" b="0" dirty="0">
                          <a:solidFill>
                            <a:prstClr val="white"/>
                          </a:solidFill>
                          <a:latin typeface="CS New Athanasius" panose="020B0500000000000000" pitchFamily="34" charset="0"/>
                        </a:rPr>
                        <a:t>`n]</a:t>
                      </a:r>
                      <a:r>
                        <a:rPr lang="fr-FR" sz="3500" b="0" dirty="0" err="1">
                          <a:solidFill>
                            <a:prstClr val="white"/>
                          </a:solidFill>
                          <a:latin typeface="CS New Athanasius" panose="020B0500000000000000" pitchFamily="34" charset="0"/>
                        </a:rPr>
                        <a:t>pentykocty</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Afmahou</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ebolqen</a:t>
                      </a:r>
                      <a:r>
                        <a:rPr lang="fr-FR" sz="3500" b="0" dirty="0">
                          <a:solidFill>
                            <a:prstClr val="white"/>
                          </a:solidFill>
                          <a:latin typeface="CS New Athanasius" panose="020B0500000000000000" pitchFamily="34" charset="0"/>
                        </a:rPr>
                        <a:t> ka] </a:t>
                      </a:r>
                      <a:r>
                        <a:rPr lang="fr-FR" sz="3500" b="0" dirty="0" err="1">
                          <a:solidFill>
                            <a:prstClr val="white"/>
                          </a:solidFill>
                          <a:latin typeface="CS New Athanasius" panose="020B0500000000000000" pitchFamily="34" charset="0"/>
                        </a:rPr>
                        <a:t>niben</a:t>
                      </a:r>
                      <a:r>
                        <a:rPr lang="fr-FR" sz="3500" b="0" dirty="0">
                          <a:solidFill>
                            <a:prstClr val="white"/>
                          </a:solidFill>
                          <a:latin typeface="CS New Athanasius" panose="020B0500000000000000" pitchFamily="34" charset="0"/>
                        </a:rPr>
                        <a:t> @ nem </a:t>
                      </a:r>
                      <a:r>
                        <a:rPr lang="fr-FR" sz="3500" b="0" dirty="0" err="1">
                          <a:solidFill>
                            <a:prstClr val="white"/>
                          </a:solidFill>
                          <a:latin typeface="CS New Athanasius" panose="020B0500000000000000" pitchFamily="34" charset="0"/>
                        </a:rPr>
                        <a:t>covi`a</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niben</a:t>
                      </a:r>
                      <a:r>
                        <a:rPr lang="fr-FR" sz="3500" b="0" dirty="0">
                          <a:solidFill>
                            <a:prstClr val="white"/>
                          </a:solidFill>
                          <a:latin typeface="CS New Athanasius" panose="020B0500000000000000" pitchFamily="34" charset="0"/>
                        </a:rPr>
                        <a:t> @ </a:t>
                      </a:r>
                      <a:r>
                        <a:rPr lang="fr-FR" sz="3500" b="0" dirty="0" err="1">
                          <a:solidFill>
                            <a:prstClr val="white"/>
                          </a:solidFill>
                          <a:latin typeface="CS New Athanasius" panose="020B0500000000000000" pitchFamily="34" charset="0"/>
                        </a:rPr>
                        <a:t>qen</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exouci`a</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nte</a:t>
                      </a:r>
                      <a:r>
                        <a:rPr lang="fr-FR" sz="3500" b="0" dirty="0">
                          <a:solidFill>
                            <a:prstClr val="white"/>
                          </a:solidFill>
                          <a:latin typeface="CS New Athanasius" panose="020B0500000000000000" pitchFamily="34" charset="0"/>
                        </a:rPr>
                        <a:t> </a:t>
                      </a:r>
                      <a:r>
                        <a:rPr lang="fr-FR" sz="3500" b="0" dirty="0" err="1">
                          <a:solidFill>
                            <a:prstClr val="white"/>
                          </a:solidFill>
                          <a:latin typeface="CS New Athanasius" panose="020B0500000000000000" pitchFamily="34" charset="0"/>
                        </a:rPr>
                        <a:t>tefjom</a:t>
                      </a:r>
                      <a:r>
                        <a:rPr lang="fr-FR" sz="3500" b="0" dirty="0">
                          <a:solidFill>
                            <a:prstClr val="white"/>
                          </a:solidFill>
                          <a:latin typeface="CS New Athanasius" panose="020B0500000000000000" pitchFamily="34"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dirty="0">
                          <a:solidFill>
                            <a:prstClr val="white"/>
                          </a:solidFill>
                          <a:latin typeface="Arial" panose="020B0604020202020204" pitchFamily="34" charset="0"/>
                        </a:rPr>
                        <a:t>L’Esprit Consolateur Qui est descendu du Ciel, a reposé sur les apôtres à la fête de la Pentecôte. Il les a remplis de toute compréhension, et de toute sagesse par la puissance de sa force. </a:t>
                      </a:r>
                    </a:p>
                    <a:p>
                      <a:pPr algn="just"/>
                      <a:endParaRPr lang="en-CA" sz="3200" b="0" dirty="0">
                        <a:latin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EG" sz="4300" b="0" dirty="0">
                          <a:solidFill>
                            <a:prstClr val="white"/>
                          </a:solidFill>
                          <a:latin typeface="Arial" panose="020B0604020202020204" pitchFamily="34" charset="0"/>
                          <a:cs typeface="+mn-cs"/>
                        </a:rPr>
                        <a:t>الرُّوحُ الْمُعَزِّي الَّذِي نَزَلَ مِنَ السَّمَاءِ، ظَهَرَ عَلَى الرُّسُلِ فِي عِيدِ الْعَنْصَرَةِ. مَلأَهُمْ مِنْ كُلِّ فَهْمٍ وَكُلِّ حِكْمَةٍ بِسُلْطَانِ قُوَّتِهِ.</a:t>
                      </a:r>
                      <a:r>
                        <a:rPr kumimoji="0" lang="fr-FR" sz="3700" b="0" i="0" u="none" strike="noStrike" cap="none" normalizeH="0" baseline="0" dirty="0">
                          <a:ln>
                            <a:noFill/>
                          </a:ln>
                          <a:solidFill>
                            <a:schemeClr val="tx1"/>
                          </a:solidFill>
                          <a:effectLst/>
                          <a:latin typeface="Coptic1" pitchFamily="2" charset="0"/>
                          <a:cs typeface="Arial" charset="0"/>
                        </a:rPr>
                        <a:t> </a:t>
                      </a:r>
                      <a:endParaRPr lang="ar-EG" sz="4300" b="0" dirty="0">
                        <a:solidFill>
                          <a:prstClr val="white"/>
                        </a:solidFill>
                        <a:latin typeface="Arial" panose="020B0604020202020204" pitchFamily="34"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4" name="Tableau 3">
            <a:extLst>
              <a:ext uri="{FF2B5EF4-FFF2-40B4-BE49-F238E27FC236}">
                <a16:creationId xmlns:a16="http://schemas.microsoft.com/office/drawing/2014/main" id="{0A236C58-9A1C-A097-8DC8-6352841F2841}"/>
              </a:ext>
            </a:extLst>
          </p:cNvPr>
          <p:cNvGraphicFramePr>
            <a:graphicFrameLocks noGrp="1"/>
          </p:cNvGraphicFramePr>
          <p:nvPr>
            <p:extLst>
              <p:ext uri="{D42A27DB-BD31-4B8C-83A1-F6EECF244321}">
                <p14:modId xmlns:p14="http://schemas.microsoft.com/office/powerpoint/2010/main" val="4221642750"/>
              </p:ext>
            </p:extLst>
          </p:nvPr>
        </p:nvGraphicFramePr>
        <p:xfrm>
          <a:off x="860322" y="-9832"/>
          <a:ext cx="10471355" cy="822960"/>
        </p:xfrm>
        <a:graphic>
          <a:graphicData uri="http://schemas.openxmlformats.org/drawingml/2006/table">
            <a:tbl>
              <a:tblPr firstRow="1" bandRow="1">
                <a:tableStyleId>{2D5ABB26-0587-4C30-8999-92F81FD0307C}</a:tableStyleId>
              </a:tblPr>
              <a:tblGrid>
                <a:gridCol w="10471355">
                  <a:extLst>
                    <a:ext uri="{9D8B030D-6E8A-4147-A177-3AD203B41FA5}">
                      <a16:colId xmlns:a16="http://schemas.microsoft.com/office/drawing/2014/main" val="349476720"/>
                    </a:ext>
                  </a:extLst>
                </a:gridCol>
              </a:tblGrid>
              <a:tr h="540000">
                <a:tc>
                  <a:txBody>
                    <a:bodyPr/>
                    <a:lstStyle/>
                    <a:p>
                      <a:pPr algn="ctr"/>
                      <a:r>
                        <a:rPr lang="fr-FR" sz="2400" dirty="0">
                          <a:solidFill>
                            <a:schemeClr val="tx1"/>
                          </a:solidFill>
                          <a:latin typeface="Arial" panose="020B0604020202020204" pitchFamily="34" charset="0"/>
                        </a:rPr>
                        <a:t>Canon final long - </a:t>
                      </a:r>
                      <a:r>
                        <a:rPr lang="ar-EG" sz="2400" dirty="0">
                          <a:solidFill>
                            <a:schemeClr val="tx1"/>
                          </a:solidFill>
                          <a:latin typeface="Arial" panose="020B0604020202020204" pitchFamily="34" charset="0"/>
                        </a:rPr>
                        <a:t>الطويل</a:t>
                      </a:r>
                      <a:r>
                        <a:rPr lang="fr-FR" sz="2400" dirty="0">
                          <a:solidFill>
                            <a:schemeClr val="tx1"/>
                          </a:solidFill>
                          <a:latin typeface="Arial" panose="020B0604020202020204" pitchFamily="34" charset="0"/>
                        </a:rPr>
                        <a:t> </a:t>
                      </a:r>
                      <a:r>
                        <a:rPr lang="ar-EG" sz="2400" dirty="0">
                          <a:solidFill>
                            <a:schemeClr val="tx1"/>
                          </a:solidFill>
                          <a:latin typeface="Arial" panose="020B0604020202020204" pitchFamily="34" charset="0"/>
                        </a:rPr>
                        <a:t>قانون الختام</a:t>
                      </a:r>
                      <a:endParaRPr lang="fr-FR" sz="2400" dirty="0">
                        <a:solidFill>
                          <a:schemeClr val="tx1"/>
                        </a:solidFill>
                        <a:latin typeface="Arial" panose="020B0604020202020204" pitchFamily="34" charset="0"/>
                      </a:endParaRPr>
                    </a:p>
                    <a:p>
                      <a:pPr algn="ctr"/>
                      <a:r>
                        <a:rPr lang="fr-FR" sz="2400" dirty="0">
                          <a:solidFill>
                            <a:schemeClr val="tx1"/>
                          </a:solidFill>
                          <a:latin typeface="Arial" panose="020B0604020202020204" pitchFamily="34" charset="0"/>
                        </a:rPr>
                        <a:t>Fêtes Pentecôte &amp; entrée du Christ en Égypte - </a:t>
                      </a:r>
                      <a:r>
                        <a:rPr lang="ar-EG" sz="2400" dirty="0">
                          <a:solidFill>
                            <a:schemeClr val="tx1"/>
                          </a:solidFill>
                          <a:latin typeface="Arial" panose="020B0604020202020204" pitchFamily="34" charset="0"/>
                        </a:rPr>
                        <a:t>عيد العنصرة ودخول المسيح إلى مصر</a:t>
                      </a:r>
                      <a:endParaRPr lang="fr-FR" sz="2400" dirty="0">
                        <a:solidFill>
                          <a:schemeClr val="tx1"/>
                        </a:solidFill>
                        <a:latin typeface="Arial" panose="020B0604020202020204" pitchFamily="34"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036909"/>
                  </a:ext>
                </a:extLst>
              </a:tr>
            </a:tbl>
          </a:graphicData>
        </a:graphic>
      </p:graphicFrame>
    </p:spTree>
    <p:extLst>
      <p:ext uri="{BB962C8B-B14F-4D97-AF65-F5344CB8AC3E}">
        <p14:creationId xmlns:p14="http://schemas.microsoft.com/office/powerpoint/2010/main" val="538639021"/>
      </p:ext>
    </p:extLst>
  </p:cSld>
  <p:clrMapOvr>
    <a:masterClrMapping/>
  </p:clrMapOvr>
  <p:transition/>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4FC03-54CE-05DF-20EA-A22E28418D35}"/>
            </a:ext>
          </a:extLst>
        </p:cNvPr>
        <p:cNvGrpSpPr/>
        <p:nvPr/>
      </p:nvGrpSpPr>
      <p:grpSpPr>
        <a:xfrm>
          <a:off x="0" y="0"/>
          <a:ext cx="0" cy="0"/>
          <a:chOff x="0" y="0"/>
          <a:chExt cx="0" cy="0"/>
        </a:xfrm>
      </p:grpSpPr>
      <p:graphicFrame>
        <p:nvGraphicFramePr>
          <p:cNvPr id="3" name="Group 16">
            <a:extLst>
              <a:ext uri="{FF2B5EF4-FFF2-40B4-BE49-F238E27FC236}">
                <a16:creationId xmlns:a16="http://schemas.microsoft.com/office/drawing/2014/main" id="{AA279F24-F298-F5C0-7451-EB1054E3DB18}"/>
              </a:ext>
            </a:extLst>
          </p:cNvPr>
          <p:cNvGraphicFramePr>
            <a:graphicFrameLocks noGrp="1"/>
          </p:cNvGraphicFramePr>
          <p:nvPr/>
        </p:nvGraphicFramePr>
        <p:xfrm>
          <a:off x="0" y="481584"/>
          <a:ext cx="12192000" cy="5989320"/>
        </p:xfrm>
        <a:graphic>
          <a:graphicData uri="http://schemas.openxmlformats.org/drawingml/2006/table">
            <a:tbl>
              <a:tblPr/>
              <a:tblGrid>
                <a:gridCol w="4262876">
                  <a:extLst>
                    <a:ext uri="{9D8B030D-6E8A-4147-A177-3AD203B41FA5}">
                      <a16:colId xmlns:a16="http://schemas.microsoft.com/office/drawing/2014/main" val="20000"/>
                    </a:ext>
                  </a:extLst>
                </a:gridCol>
                <a:gridCol w="4349345">
                  <a:extLst>
                    <a:ext uri="{9D8B030D-6E8A-4147-A177-3AD203B41FA5}">
                      <a16:colId xmlns:a16="http://schemas.microsoft.com/office/drawing/2014/main" val="20001"/>
                    </a:ext>
                  </a:extLst>
                </a:gridCol>
                <a:gridCol w="3579779">
                  <a:extLst>
                    <a:ext uri="{9D8B030D-6E8A-4147-A177-3AD203B41FA5}">
                      <a16:colId xmlns:a16="http://schemas.microsoft.com/office/drawing/2014/main" val="20002"/>
                    </a:ext>
                  </a:extLst>
                </a:gridCol>
              </a:tblGrid>
              <a:tr h="59436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Doxa Patri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ke</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Ui`w</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ke</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agi`w</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Pneumati</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Ke nun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ke</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a`i</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ke</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ic</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touc</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e`wnac</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twn</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e`wnwn</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amyn</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Enws</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ebol</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enjw</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a:t>
                      </a:r>
                      <a:r>
                        <a:rPr kumimoji="0" lang="en-US" sz="4300" b="0" i="0" u="none" strike="noStrike" cap="none" normalizeH="0" baseline="0" dirty="0" err="1">
                          <a:ln>
                            <a:noFill/>
                          </a:ln>
                          <a:solidFill>
                            <a:srgbClr val="FFFFFF"/>
                          </a:solidFill>
                          <a:effectLst/>
                          <a:latin typeface="CS New Athanasius" panose="020B0500000000000000" pitchFamily="34" charset="0"/>
                          <a:cs typeface="Arial" charset="0"/>
                        </a:rPr>
                        <a:t>mmoc</a:t>
                      </a:r>
                      <a:r>
                        <a:rPr kumimoji="0" lang="en-US" sz="4300" b="0" i="0" u="none" strike="noStrike" cap="none" normalizeH="0" baseline="0" dirty="0">
                          <a:ln>
                            <a:noFill/>
                          </a:ln>
                          <a:solidFill>
                            <a:srgbClr val="FFFFFF"/>
                          </a:solidFill>
                          <a:effectLst/>
                          <a:latin typeface="CS New Athanasius" panose="020B0500000000000000" pitchFamily="34" charset="0"/>
                          <a:cs typeface="Arial" charset="0"/>
                        </a:rPr>
                        <a:t> je `w Pen¡ I=y=c P=,=c.</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rgbClr val="FFFFFF"/>
                          </a:solidFill>
                          <a:effectLst/>
                          <a:latin typeface="Arial" panose="020B0604020202020204" pitchFamily="34" charset="0"/>
                          <a:cs typeface="Arial" charset="0"/>
                        </a:rPr>
                        <a:t>Gloire au Père, et au Fils et au Saint-Esprit, maintenant et toujours et pour les siècles des siècles, amen. Nous clamons en disant : ô notre Seigneur Jésus-Christ. </a:t>
                      </a: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err="1">
                          <a:ln>
                            <a:noFill/>
                          </a:ln>
                          <a:solidFill>
                            <a:srgbClr val="FFFFFF"/>
                          </a:solidFill>
                          <a:effectLst/>
                          <a:latin typeface="Arial" pitchFamily="34" charset="0"/>
                          <a:ea typeface="MS Mincho" pitchFamily="49" charset="-128"/>
                          <a:cs typeface="Arial" pitchFamily="34" charset="0"/>
                        </a:rPr>
                        <a:t>ٱلْمَجْدُ</a:t>
                      </a:r>
                      <a:r>
                        <a:rPr kumimoji="0" lang="ar-SA" sz="4300" b="0" i="0" u="none" strike="noStrike" cap="none" normalizeH="0" baseline="0" dirty="0">
                          <a:ln>
                            <a:noFill/>
                          </a:ln>
                          <a:solidFill>
                            <a:srgbClr val="FFFFFF"/>
                          </a:solidFill>
                          <a:effectLst/>
                          <a:latin typeface="Arial" pitchFamily="34" charset="0"/>
                          <a:ea typeface="MS Mincho" pitchFamily="49" charset="-128"/>
                          <a:cs typeface="Arial" pitchFamily="34" charset="0"/>
                        </a:rPr>
                        <a:t> لِلآبِ </a:t>
                      </a:r>
                      <a:r>
                        <a:rPr kumimoji="0" lang="ar-SA" sz="4300" b="0" i="0" u="none" strike="noStrike" cap="none" normalizeH="0" baseline="0" dirty="0" err="1">
                          <a:ln>
                            <a:noFill/>
                          </a:ln>
                          <a:solidFill>
                            <a:srgbClr val="FFFFFF"/>
                          </a:solidFill>
                          <a:effectLst/>
                          <a:latin typeface="Arial" pitchFamily="34" charset="0"/>
                          <a:ea typeface="MS Mincho" pitchFamily="49" charset="-128"/>
                          <a:cs typeface="Arial" pitchFamily="34" charset="0"/>
                        </a:rPr>
                        <a:t>وَالإِبْنِ</a:t>
                      </a:r>
                      <a:r>
                        <a:rPr kumimoji="0" lang="ar-SA" sz="4300" b="0" i="0" u="none" strike="noStrike" cap="none" normalizeH="0" baseline="0" dirty="0">
                          <a:ln>
                            <a:noFill/>
                          </a:ln>
                          <a:solidFill>
                            <a:srgbClr val="FFFFFF"/>
                          </a:solidFill>
                          <a:effectLst/>
                          <a:latin typeface="Arial" pitchFamily="34" charset="0"/>
                          <a:ea typeface="MS Mincho" pitchFamily="49" charset="-128"/>
                          <a:cs typeface="Arial" pitchFamily="34" charset="0"/>
                        </a:rPr>
                        <a:t> وَالرُّوحِ القُدُسِ، الآنَ وَكُلُّ أَوَانٍ وَإِلَى دَهْرِ الدُّهُورِ، آمِينَ. نَصْرُخُ قَائِلِينَ : يَا رَبَّنَا يَسُوعَ الْمَسِيحِ</a:t>
                      </a:r>
                      <a:r>
                        <a:rPr kumimoji="0" lang="fr-FR" sz="4300" b="0" i="0" u="none" strike="noStrike" cap="none" normalizeH="0" baseline="0" dirty="0">
                          <a:ln>
                            <a:noFill/>
                          </a:ln>
                          <a:solidFill>
                            <a:srgbClr val="FFFFFF"/>
                          </a:solidFill>
                          <a:effectLst/>
                          <a:latin typeface="Arial" pitchFamily="34" charset="0"/>
                          <a:ea typeface="MS Mincho" pitchFamily="49" charset="-128"/>
                          <a:cs typeface="Arial" pitchFamily="34" charset="0"/>
                        </a:rPr>
                        <a:t> .</a:t>
                      </a:r>
                      <a:endParaRPr kumimoji="0" lang="ar-SA" sz="4300" b="0" i="0" u="none" strike="noStrike" cap="none" normalizeH="0" baseline="0" dirty="0">
                        <a:ln>
                          <a:noFill/>
                        </a:ln>
                        <a:solidFill>
                          <a:srgbClr val="FFFFFF"/>
                        </a:solidFill>
                        <a:effectLst/>
                        <a:latin typeface="Arial" pitchFamily="34" charset="0"/>
                        <a:ea typeface="MS Mincho" pitchFamily="49"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94254552"/>
      </p:ext>
    </p:extLst>
  </p:cSld>
  <p:clrMapOvr>
    <a:masterClrMapping/>
  </p:clrMapOvr>
  <p:transition/>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068AE-21F4-719A-FA69-F7F00202EABE}"/>
            </a:ext>
          </a:extLst>
        </p:cNvPr>
        <p:cNvGrpSpPr/>
        <p:nvPr/>
      </p:nvGrpSpPr>
      <p:grpSpPr>
        <a:xfrm>
          <a:off x="0" y="0"/>
          <a:ext cx="0" cy="0"/>
          <a:chOff x="0" y="0"/>
          <a:chExt cx="0" cy="0"/>
        </a:xfrm>
      </p:grpSpPr>
      <p:graphicFrame>
        <p:nvGraphicFramePr>
          <p:cNvPr id="2" name="Group 16">
            <a:extLst>
              <a:ext uri="{FF2B5EF4-FFF2-40B4-BE49-F238E27FC236}">
                <a16:creationId xmlns:a16="http://schemas.microsoft.com/office/drawing/2014/main" id="{63CF222D-679E-361E-BE39-30A68E6C9415}"/>
              </a:ext>
            </a:extLst>
          </p:cNvPr>
          <p:cNvGraphicFramePr>
            <a:graphicFrameLocks noGrp="1"/>
          </p:cNvGraphicFramePr>
          <p:nvPr>
            <p:extLst>
              <p:ext uri="{D42A27DB-BD31-4B8C-83A1-F6EECF244321}">
                <p14:modId xmlns:p14="http://schemas.microsoft.com/office/powerpoint/2010/main" val="867181539"/>
              </p:ext>
            </p:extLst>
          </p:nvPr>
        </p:nvGraphicFramePr>
        <p:xfrm>
          <a:off x="0" y="406401"/>
          <a:ext cx="12192000" cy="5553456"/>
        </p:xfrm>
        <a:graphic>
          <a:graphicData uri="http://schemas.openxmlformats.org/drawingml/2006/table">
            <a:tbl>
              <a:tblPr/>
              <a:tblGrid>
                <a:gridCol w="4857135">
                  <a:extLst>
                    <a:ext uri="{9D8B030D-6E8A-4147-A177-3AD203B41FA5}">
                      <a16:colId xmlns:a16="http://schemas.microsoft.com/office/drawing/2014/main" val="20000"/>
                    </a:ext>
                  </a:extLst>
                </a:gridCol>
                <a:gridCol w="3668618">
                  <a:extLst>
                    <a:ext uri="{9D8B030D-6E8A-4147-A177-3AD203B41FA5}">
                      <a16:colId xmlns:a16="http://schemas.microsoft.com/office/drawing/2014/main" val="20001"/>
                    </a:ext>
                  </a:extLst>
                </a:gridCol>
                <a:gridCol w="3666247">
                  <a:extLst>
                    <a:ext uri="{9D8B030D-6E8A-4147-A177-3AD203B41FA5}">
                      <a16:colId xmlns:a16="http://schemas.microsoft.com/office/drawing/2014/main" val="20002"/>
                    </a:ext>
                  </a:extLst>
                </a:gridCol>
              </a:tblGrid>
              <a:tr h="530914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3700" dirty="0" err="1">
                          <a:solidFill>
                            <a:prstClr val="white"/>
                          </a:solidFill>
                          <a:latin typeface="CS New Athanasius" panose="020B0500000000000000" pitchFamily="34" charset="0"/>
                        </a:rPr>
                        <a:t>Afsenaf</a:t>
                      </a:r>
                      <a:r>
                        <a:rPr lang="fr-FR" sz="3700" dirty="0">
                          <a:solidFill>
                            <a:prstClr val="white"/>
                          </a:solidFill>
                          <a:latin typeface="CS New Athanasius" panose="020B0500000000000000" pitchFamily="34" charset="0"/>
                        </a:rPr>
                        <a:t> `</a:t>
                      </a:r>
                      <a:r>
                        <a:rPr lang="fr-FR" sz="3700" dirty="0" err="1">
                          <a:solidFill>
                            <a:prstClr val="white"/>
                          </a:solidFill>
                          <a:latin typeface="CS New Athanasius" panose="020B0500000000000000" pitchFamily="34" charset="0"/>
                        </a:rPr>
                        <a:t>e`pswi</a:t>
                      </a:r>
                      <a:r>
                        <a:rPr lang="fr-FR" sz="3700" dirty="0">
                          <a:solidFill>
                            <a:prstClr val="white"/>
                          </a:solidFill>
                          <a:latin typeface="CS New Athanasius" panose="020B0500000000000000" pitchFamily="34" charset="0"/>
                        </a:rPr>
                        <a:t> </a:t>
                      </a:r>
                      <a:br>
                        <a:rPr lang="fr-FR" sz="3700" dirty="0">
                          <a:solidFill>
                            <a:prstClr val="white"/>
                          </a:solidFill>
                          <a:latin typeface="CS New Athanasius" panose="020B0500000000000000" pitchFamily="34" charset="0"/>
                        </a:rPr>
                      </a:br>
                      <a:r>
                        <a:rPr lang="fr-FR" sz="3700" dirty="0">
                          <a:solidFill>
                            <a:prstClr val="white"/>
                          </a:solidFill>
                          <a:latin typeface="CS New Athanasius" panose="020B0500000000000000" pitchFamily="34" charset="0"/>
                        </a:rPr>
                        <a:t>`</a:t>
                      </a:r>
                      <a:r>
                        <a:rPr lang="fr-FR" sz="3700" dirty="0" err="1">
                          <a:solidFill>
                            <a:prstClr val="white"/>
                          </a:solidFill>
                          <a:latin typeface="CS New Athanasius" panose="020B0500000000000000" pitchFamily="34" charset="0"/>
                        </a:rPr>
                        <a:t>enivyou`i</a:t>
                      </a:r>
                      <a:r>
                        <a:rPr lang="fr-FR" sz="3700" dirty="0">
                          <a:solidFill>
                            <a:prstClr val="white"/>
                          </a:solidFill>
                          <a:latin typeface="CS New Athanasius" panose="020B0500000000000000" pitchFamily="34" charset="0"/>
                        </a:rPr>
                        <a:t> </a:t>
                      </a:r>
                      <a:r>
                        <a:rPr lang="fr-FR" sz="3700" dirty="0" err="1">
                          <a:solidFill>
                            <a:prstClr val="white"/>
                          </a:solidFill>
                          <a:latin typeface="CS New Athanasius" panose="020B0500000000000000" pitchFamily="34" charset="0"/>
                        </a:rPr>
                        <a:t>afhemci</a:t>
                      </a:r>
                      <a:r>
                        <a:rPr lang="fr-FR" sz="3700" dirty="0">
                          <a:solidFill>
                            <a:prstClr val="white"/>
                          </a:solidFill>
                          <a:latin typeface="CS New Athanasius" panose="020B0500000000000000" pitchFamily="34" charset="0"/>
                        </a:rPr>
                        <a:t> </a:t>
                      </a:r>
                      <a:r>
                        <a:rPr lang="fr-FR" sz="3700" dirty="0" err="1">
                          <a:solidFill>
                            <a:prstClr val="white"/>
                          </a:solidFill>
                          <a:latin typeface="CS New Athanasius" panose="020B0500000000000000" pitchFamily="34" charset="0"/>
                        </a:rPr>
                        <a:t>caou`inam</a:t>
                      </a:r>
                      <a:r>
                        <a:rPr lang="fr-FR" sz="3700" dirty="0">
                          <a:solidFill>
                            <a:prstClr val="white"/>
                          </a:solidFill>
                          <a:latin typeface="CS New Athanasius" panose="020B0500000000000000" pitchFamily="34" charset="0"/>
                        </a:rPr>
                        <a:t> `</a:t>
                      </a:r>
                      <a:r>
                        <a:rPr lang="fr-FR" sz="3700" dirty="0" err="1">
                          <a:solidFill>
                            <a:prstClr val="white"/>
                          </a:solidFill>
                          <a:latin typeface="CS New Athanasius" panose="020B0500000000000000" pitchFamily="34" charset="0"/>
                        </a:rPr>
                        <a:t>mPefiwt</a:t>
                      </a:r>
                      <a:r>
                        <a:rPr lang="fr-FR" sz="3700" dirty="0">
                          <a:solidFill>
                            <a:prstClr val="white"/>
                          </a:solidFill>
                          <a:latin typeface="CS New Athanasius" panose="020B0500000000000000" pitchFamily="34" charset="0"/>
                        </a:rPr>
                        <a:t> @ </a:t>
                      </a:r>
                      <a:r>
                        <a:rPr lang="fr-FR" sz="3700" dirty="0" err="1">
                          <a:solidFill>
                            <a:prstClr val="white"/>
                          </a:solidFill>
                          <a:latin typeface="CS New Athanasius" panose="020B0500000000000000" pitchFamily="34" charset="0"/>
                        </a:rPr>
                        <a:t>afouwrp</a:t>
                      </a:r>
                      <a:r>
                        <a:rPr lang="fr-FR" sz="3700" dirty="0">
                          <a:solidFill>
                            <a:prstClr val="white"/>
                          </a:solidFill>
                          <a:latin typeface="CS New Athanasius" panose="020B0500000000000000" pitchFamily="34" charset="0"/>
                        </a:rPr>
                        <a:t> nan `</a:t>
                      </a:r>
                      <a:r>
                        <a:rPr lang="fr-FR" sz="3700" dirty="0" err="1">
                          <a:solidFill>
                            <a:prstClr val="white"/>
                          </a:solidFill>
                          <a:latin typeface="CS New Athanasius" panose="020B0500000000000000" pitchFamily="34" charset="0"/>
                        </a:rPr>
                        <a:t>mpiParaklyton</a:t>
                      </a:r>
                      <a:r>
                        <a:rPr lang="fr-FR" sz="3700" dirty="0">
                          <a:solidFill>
                            <a:prstClr val="white"/>
                          </a:solidFill>
                          <a:latin typeface="CS New Athanasius" panose="020B0500000000000000" pitchFamily="34" charset="0"/>
                        </a:rPr>
                        <a:t> @ </a:t>
                      </a:r>
                      <a:r>
                        <a:rPr lang="fr-FR" sz="3700" dirty="0" err="1">
                          <a:solidFill>
                            <a:prstClr val="white"/>
                          </a:solidFill>
                          <a:latin typeface="CS New Athanasius" panose="020B0500000000000000" pitchFamily="34" charset="0"/>
                        </a:rPr>
                        <a:t>pi`Pneuma</a:t>
                      </a:r>
                      <a:r>
                        <a:rPr lang="fr-FR" sz="3700" dirty="0">
                          <a:solidFill>
                            <a:prstClr val="white"/>
                          </a:solidFill>
                          <a:latin typeface="CS New Athanasius" panose="020B0500000000000000" pitchFamily="34" charset="0"/>
                        </a:rPr>
                        <a:t> `</a:t>
                      </a:r>
                      <a:r>
                        <a:rPr lang="fr-FR" sz="3700" dirty="0" err="1">
                          <a:solidFill>
                            <a:prstClr val="white"/>
                          </a:solidFill>
                          <a:latin typeface="CS New Athanasius" panose="020B0500000000000000" pitchFamily="34" charset="0"/>
                        </a:rPr>
                        <a:t>nte</a:t>
                      </a:r>
                      <a:r>
                        <a:rPr lang="fr-FR" sz="3700" dirty="0">
                          <a:solidFill>
                            <a:prstClr val="white"/>
                          </a:solidFill>
                          <a:latin typeface="CS New Athanasius" panose="020B0500000000000000" pitchFamily="34" charset="0"/>
                        </a:rPr>
                        <a:t> ]</a:t>
                      </a:r>
                      <a:r>
                        <a:rPr lang="fr-FR" sz="3700" dirty="0" err="1">
                          <a:solidFill>
                            <a:prstClr val="white"/>
                          </a:solidFill>
                          <a:latin typeface="CS New Athanasius" panose="020B0500000000000000" pitchFamily="34" charset="0"/>
                        </a:rPr>
                        <a:t>me;myi</a:t>
                      </a:r>
                      <a:r>
                        <a:rPr lang="fr-FR" sz="3700" dirty="0">
                          <a:solidFill>
                            <a:prstClr val="white"/>
                          </a:solidFill>
                          <a:latin typeface="CS New Athanasius" panose="020B0500000000000000" pitchFamily="34" charset="0"/>
                        </a:rPr>
                        <a:t> @ </a:t>
                      </a:r>
                      <a:br>
                        <a:rPr lang="fr-FR" sz="3700" dirty="0">
                          <a:solidFill>
                            <a:prstClr val="white"/>
                          </a:solidFill>
                          <a:latin typeface="CS New Athanasius" panose="020B0500000000000000" pitchFamily="34" charset="0"/>
                        </a:rPr>
                      </a:br>
                      <a:r>
                        <a:rPr lang="fr-FR" sz="3700" dirty="0" err="1">
                          <a:solidFill>
                            <a:prstClr val="white"/>
                          </a:solidFill>
                          <a:latin typeface="CS New Athanasius" panose="020B0500000000000000" pitchFamily="34" charset="0"/>
                        </a:rPr>
                        <a:t>af`i</a:t>
                      </a:r>
                      <a:r>
                        <a:rPr lang="fr-FR" sz="3700" dirty="0">
                          <a:solidFill>
                            <a:prstClr val="white"/>
                          </a:solidFill>
                          <a:latin typeface="CS New Athanasius" panose="020B0500000000000000" pitchFamily="34" charset="0"/>
                        </a:rPr>
                        <a:t> `</a:t>
                      </a:r>
                      <a:r>
                        <a:rPr lang="fr-FR" sz="3700" dirty="0" err="1">
                          <a:solidFill>
                            <a:prstClr val="white"/>
                          </a:solidFill>
                          <a:latin typeface="CS New Athanasius" panose="020B0500000000000000" pitchFamily="34" charset="0"/>
                        </a:rPr>
                        <a:t>eqoun</a:t>
                      </a:r>
                      <a:r>
                        <a:rPr lang="fr-FR" sz="3700" dirty="0">
                          <a:solidFill>
                            <a:prstClr val="white"/>
                          </a:solidFill>
                          <a:latin typeface="CS New Athanasius" panose="020B0500000000000000" pitchFamily="34" charset="0"/>
                        </a:rPr>
                        <a:t> `</a:t>
                      </a:r>
                      <a:r>
                        <a:rPr lang="fr-FR" sz="3700" dirty="0" err="1">
                          <a:solidFill>
                            <a:prstClr val="white"/>
                          </a:solidFill>
                          <a:latin typeface="CS New Athanasius" panose="020B0500000000000000" pitchFamily="34" charset="0"/>
                        </a:rPr>
                        <a:t>e`pkahi</a:t>
                      </a:r>
                      <a:r>
                        <a:rPr lang="fr-FR" sz="3700" dirty="0">
                          <a:solidFill>
                            <a:prstClr val="white"/>
                          </a:solidFill>
                          <a:latin typeface="CS New Athanasius" panose="020B0500000000000000" pitchFamily="34" charset="0"/>
                        </a:rPr>
                        <a:t> </a:t>
                      </a:r>
                      <a:br>
                        <a:rPr lang="fr-FR" sz="3700" dirty="0">
                          <a:solidFill>
                            <a:prstClr val="white"/>
                          </a:solidFill>
                          <a:latin typeface="CS New Athanasius" panose="020B0500000000000000" pitchFamily="34" charset="0"/>
                        </a:rPr>
                      </a:br>
                      <a:r>
                        <a:rPr lang="fr-FR" sz="3700" dirty="0">
                          <a:solidFill>
                            <a:prstClr val="white"/>
                          </a:solidFill>
                          <a:latin typeface="CS New Athanasius" panose="020B0500000000000000" pitchFamily="34" charset="0"/>
                        </a:rPr>
                        <a:t>`n&lt;</a:t>
                      </a:r>
                      <a:r>
                        <a:rPr lang="fr-FR" sz="3700" dirty="0" err="1">
                          <a:solidFill>
                            <a:prstClr val="white"/>
                          </a:solidFill>
                          <a:latin typeface="CS New Athanasius" panose="020B0500000000000000" pitchFamily="34" charset="0"/>
                        </a:rPr>
                        <a:t>ymi</a:t>
                      </a:r>
                      <a:r>
                        <a:rPr lang="fr-FR" sz="3700" dirty="0">
                          <a:solidFill>
                            <a:prstClr val="white"/>
                          </a:solidFill>
                          <a:latin typeface="CS New Athanasius" panose="020B0500000000000000" pitchFamily="34" charset="0"/>
                        </a:rPr>
                        <a:t>.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i-FI" sz="3700" b="0" i="0" u="none" strike="noStrike" kern="1200" cap="none" spc="0" normalizeH="0" baseline="0" noProof="0" dirty="0">
                          <a:ln>
                            <a:noFill/>
                          </a:ln>
                          <a:solidFill>
                            <a:srgbClr val="FFFFFF"/>
                          </a:solidFill>
                          <a:effectLst/>
                          <a:uLnTx/>
                          <a:uFillTx/>
                          <a:latin typeface="CS New Athanasius" panose="020B0500000000000000" pitchFamily="34" charset="0"/>
                          <a:ea typeface="+mn-ea"/>
                          <a:cs typeface="Arial" charset="0"/>
                        </a:rPr>
                        <a:t>Cw] `mmon ouoh nai nan.</a:t>
                      </a:r>
                      <a:endParaRPr kumimoji="0" lang="en-US" sz="3700" b="0" i="0" u="none" strike="noStrike" kern="1200" cap="none" spc="0" normalizeH="0" baseline="0" noProof="0" dirty="0">
                        <a:ln>
                          <a:noFill/>
                        </a:ln>
                        <a:solidFill>
                          <a:srgbClr val="FFFFFF"/>
                        </a:solidFill>
                        <a:effectLst/>
                        <a:uLnTx/>
                        <a:uFillTx/>
                        <a:latin typeface="CS New Athanasius" panose="020B0500000000000000" pitchFamily="34" charset="0"/>
                        <a:ea typeface="+mn-ea"/>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3200" b="0" dirty="0">
                          <a:solidFill>
                            <a:prstClr val="white"/>
                          </a:solidFill>
                          <a:latin typeface="Arial" panose="020B0604020202020204" pitchFamily="34" charset="0"/>
                        </a:rPr>
                        <a:t>Qui est monté aux cieux, et s’est assis à la droite de Son Père, et nous a envoyé le Consolateur, l’Esprit de vérité ; </a:t>
                      </a:r>
                      <a:br>
                        <a:rPr lang="fr-FR" sz="3200" b="0" dirty="0">
                          <a:solidFill>
                            <a:prstClr val="white"/>
                          </a:solidFill>
                          <a:latin typeface="Arial" panose="020B0604020202020204" pitchFamily="34" charset="0"/>
                        </a:rPr>
                      </a:br>
                      <a:r>
                        <a:rPr lang="fr-FR" sz="3200" b="0" dirty="0">
                          <a:solidFill>
                            <a:prstClr val="white"/>
                          </a:solidFill>
                          <a:latin typeface="Arial" panose="020B0604020202020204" pitchFamily="34" charset="0"/>
                        </a:rPr>
                        <a:t>est entré en terre d’Égypte.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CA"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Sauve-nous et </a:t>
                      </a:r>
                      <a:r>
                        <a:rPr kumimoji="0" lang="en-CA"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charset="0"/>
                        </a:rPr>
                        <a:t>aie</a:t>
                      </a:r>
                      <a:r>
                        <a:rPr kumimoji="0" lang="en-CA"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 </a:t>
                      </a:r>
                      <a:r>
                        <a:rPr kumimoji="0" lang="en-CA"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charset="0"/>
                        </a:rPr>
                        <a:t>pitié</a:t>
                      </a:r>
                      <a:r>
                        <a:rPr kumimoji="0" lang="en-CA"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 de nous.</a:t>
                      </a:r>
                    </a:p>
                  </a:txBody>
                  <a:tcPr marL="121920" marR="121920" horzOverflow="overflow">
                    <a:lnL>
                      <a:noFill/>
                    </a:lnL>
                    <a:lnR cap="flat">
                      <a:noFill/>
                    </a:lnR>
                    <a:lnT cap="flat">
                      <a:noFill/>
                    </a:lnT>
                    <a:lnB cap="flat">
                      <a:noFill/>
                    </a:lnB>
                    <a:lnTlToBr>
                      <a:noFill/>
                    </a:lnTlToBr>
                    <a:lnBlToTr>
                      <a:noFill/>
                    </a:lnBlToTr>
                    <a:noFill/>
                  </a:tcPr>
                </a:tc>
                <a:tc>
                  <a:txBody>
                    <a:bodyPr/>
                    <a:lstStyle/>
                    <a:p>
                      <a:pPr algn="just" rtl="1"/>
                      <a:r>
                        <a:rPr lang="ar-EG" sz="4300" dirty="0">
                          <a:solidFill>
                            <a:prstClr val="white"/>
                          </a:solidFill>
                          <a:latin typeface="Arial" panose="020B0604020202020204" pitchFamily="34" charset="0"/>
                          <a:cs typeface="Arial" panose="020B0604020202020204" pitchFamily="34" charset="0"/>
                        </a:rPr>
                        <a:t>الَّذِي صَعِدَ إِلَى السَّمَوَاتِ وَجَلَسَ عَنْ يَمِينِ أَبِيهِ، وَأَرْسَلَ لَنَا الْمُعَزِّي، رُوحَ الْحَقِّ،</a:t>
                      </a:r>
                      <a:br>
                        <a:rPr lang="fr-FR" sz="4300" dirty="0">
                          <a:solidFill>
                            <a:prstClr val="white"/>
                          </a:solidFill>
                          <a:latin typeface="Arial" panose="020B0604020202020204" pitchFamily="34" charset="0"/>
                          <a:cs typeface="Arial" panose="020B0604020202020204" pitchFamily="34" charset="0"/>
                        </a:rPr>
                      </a:br>
                      <a:r>
                        <a:rPr lang="ar-EG" sz="4300" dirty="0">
                          <a:solidFill>
                            <a:prstClr val="white"/>
                          </a:solidFill>
                          <a:latin typeface="Arial" panose="020B0604020202020204" pitchFamily="34" charset="0"/>
                          <a:cs typeface="Arial" panose="020B0604020202020204" pitchFamily="34" charset="0"/>
                        </a:rPr>
                        <a:t>دَخَلَ إِلَى أَرْضِ مِصْرَ. </a:t>
                      </a:r>
                    </a:p>
                    <a:p>
                      <a:pPr algn="just" rtl="1"/>
                      <a:r>
                        <a:rPr lang="ar-EG" sz="4300" dirty="0">
                          <a:solidFill>
                            <a:prstClr val="white"/>
                          </a:solidFill>
                          <a:latin typeface="Arial" panose="020B0604020202020204" pitchFamily="34" charset="0"/>
                          <a:cs typeface="Arial" panose="020B0604020202020204" pitchFamily="34" charset="0"/>
                        </a:rPr>
                        <a:t>خَلِّصْنَا وَارْحَمْنَا.</a:t>
                      </a:r>
                      <a:r>
                        <a:rPr lang="fr-FR" sz="4300" dirty="0">
                          <a:solidFill>
                            <a:prstClr val="white"/>
                          </a:solidFill>
                          <a:latin typeface="Arial" panose="020B0604020202020204" pitchFamily="34" charset="0"/>
                          <a:cs typeface="Arial" panose="020B0604020202020204" pitchFamily="34" charset="0"/>
                        </a:rPr>
                        <a:t> </a:t>
                      </a:r>
                      <a:endParaRPr lang="ar-EG" sz="4300" dirty="0">
                        <a:solidFill>
                          <a:prstClr val="white"/>
                        </a:solidFill>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Text Box 29">
            <a:hlinkClick r:id="rId2" action="ppaction://hlinksldjump"/>
            <a:extLst>
              <a:ext uri="{FF2B5EF4-FFF2-40B4-BE49-F238E27FC236}">
                <a16:creationId xmlns:a16="http://schemas.microsoft.com/office/drawing/2014/main" id="{AB775F89-3AFD-FC11-28E5-DEB0FF391F1B}"/>
              </a:ext>
            </a:extLst>
          </p:cNvPr>
          <p:cNvSpPr txBox="1">
            <a:spLocks noChangeArrowheads="1"/>
          </p:cNvSpPr>
          <p:nvPr/>
        </p:nvSpPr>
        <p:spPr bwMode="auto">
          <a:xfrm>
            <a:off x="8976320" y="6008144"/>
            <a:ext cx="3215680" cy="849856"/>
          </a:xfrm>
          <a:prstGeom prst="rect">
            <a:avLst/>
          </a:prstGeom>
          <a:solidFill>
            <a:srgbClr val="3333CC"/>
          </a:solidFill>
          <a:ln w="25400" cmpd="sng">
            <a:solidFill>
              <a:schemeClr val="tx1"/>
            </a:solidFill>
            <a:miter lim="800000"/>
            <a:headEnd/>
            <a:tailEnd/>
          </a:ln>
        </p:spPr>
        <p:txBody>
          <a:bodyPr wrap="square" lIns="0" tIns="0" rIns="0" bIns="0">
            <a:noAutofit/>
          </a:bodyPr>
          <a:lstStyle/>
          <a:p>
            <a:pPr algn="ctr" defTabSz="1219170" fontAlgn="base">
              <a:spcAft>
                <a:spcPct val="0"/>
              </a:spcAft>
              <a:defRPr/>
            </a:pPr>
            <a:r>
              <a:rPr lang="en-CA" sz="2133" b="1" dirty="0">
                <a:solidFill>
                  <a:srgbClr val="FFFFFF"/>
                </a:solidFill>
                <a:latin typeface="Arial" charset="0"/>
                <a:cs typeface="Arial" charset="0"/>
              </a:rPr>
              <a:t>La suite pour </a:t>
            </a:r>
            <a:r>
              <a:rPr lang="en-CA" sz="2133" b="1" dirty="0" err="1">
                <a:solidFill>
                  <a:srgbClr val="FFFFFF"/>
                </a:solidFill>
                <a:latin typeface="Arial" charset="0"/>
                <a:cs typeface="Arial" charset="0"/>
              </a:rPr>
              <a:t>l’évêque</a:t>
            </a:r>
            <a:endParaRPr lang="en-CA" sz="2133" b="1" dirty="0">
              <a:solidFill>
                <a:srgbClr val="FFFFFF"/>
              </a:solidFill>
              <a:latin typeface="Arial" charset="0"/>
              <a:cs typeface="Arial" charset="0"/>
            </a:endParaRPr>
          </a:p>
          <a:p>
            <a:pPr algn="ctr" defTabSz="1219170" rtl="1" fontAlgn="base">
              <a:spcAft>
                <a:spcPct val="0"/>
              </a:spcAft>
              <a:defRPr/>
            </a:pPr>
            <a:r>
              <a:rPr lang="ar-EG" sz="2667" dirty="0">
                <a:solidFill>
                  <a:srgbClr val="FFFFFF"/>
                </a:solidFill>
                <a:latin typeface="Arial" charset="0"/>
                <a:cs typeface="Arial" charset="0"/>
              </a:rPr>
              <a:t>التكملة </a:t>
            </a:r>
            <a:r>
              <a:rPr lang="ar-EG" sz="3200" dirty="0">
                <a:solidFill>
                  <a:srgbClr val="FFFFFF"/>
                </a:solidFill>
                <a:latin typeface="Arial" charset="0"/>
                <a:cs typeface="Arial" charset="0"/>
              </a:rPr>
              <a:t>للأسقف</a:t>
            </a:r>
          </a:p>
        </p:txBody>
      </p:sp>
    </p:spTree>
    <p:extLst>
      <p:ext uri="{BB962C8B-B14F-4D97-AF65-F5344CB8AC3E}">
        <p14:creationId xmlns:p14="http://schemas.microsoft.com/office/powerpoint/2010/main" val="56381038"/>
      </p:ext>
    </p:extLst>
  </p:cSld>
  <p:clrMapOvr>
    <a:masterClrMapping/>
  </p:clrMapOvr>
  <p:transition/>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F04C1-105C-B674-CA7C-A7259539F623}"/>
            </a:ext>
          </a:extLst>
        </p:cNvPr>
        <p:cNvGrpSpPr/>
        <p:nvPr/>
      </p:nvGrpSpPr>
      <p:grpSpPr>
        <a:xfrm>
          <a:off x="0" y="0"/>
          <a:ext cx="0" cy="0"/>
          <a:chOff x="0" y="0"/>
          <a:chExt cx="0" cy="0"/>
        </a:xfrm>
      </p:grpSpPr>
      <p:sp>
        <p:nvSpPr>
          <p:cNvPr id="2" name="AutoShape 36">
            <a:hlinkClick r:id="rId2" action="ppaction://hlinksldjump" highlightClick="1"/>
            <a:extLst>
              <a:ext uri="{FF2B5EF4-FFF2-40B4-BE49-F238E27FC236}">
                <a16:creationId xmlns:a16="http://schemas.microsoft.com/office/drawing/2014/main" id="{518D9FDD-08CE-D2B4-B9A2-A66F1D2485E6}"/>
              </a:ext>
            </a:extLst>
          </p:cNvPr>
          <p:cNvSpPr>
            <a:spLocks noChangeArrowheads="1"/>
          </p:cNvSpPr>
          <p:nvPr/>
        </p:nvSpPr>
        <p:spPr bwMode="auto">
          <a:xfrm>
            <a:off x="9656629" y="6369096"/>
            <a:ext cx="2535371" cy="488904"/>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3200" b="1" dirty="0">
                <a:solidFill>
                  <a:srgbClr val="FFFFFF"/>
                </a:solidFill>
                <a:latin typeface="Arial" charset="0"/>
                <a:cs typeface="Arial" charset="0"/>
              </a:rPr>
              <a:t>Suite</a:t>
            </a:r>
          </a:p>
        </p:txBody>
      </p:sp>
      <p:graphicFrame>
        <p:nvGraphicFramePr>
          <p:cNvPr id="3" name="Group 2">
            <a:extLst>
              <a:ext uri="{FF2B5EF4-FFF2-40B4-BE49-F238E27FC236}">
                <a16:creationId xmlns:a16="http://schemas.microsoft.com/office/drawing/2014/main" id="{A919661D-96F1-3EE0-BC6A-E3A68704B2B4}"/>
              </a:ext>
            </a:extLst>
          </p:cNvPr>
          <p:cNvGraphicFramePr>
            <a:graphicFrameLocks noGrp="1"/>
          </p:cNvGraphicFramePr>
          <p:nvPr/>
        </p:nvGraphicFramePr>
        <p:xfrm>
          <a:off x="1" y="67056"/>
          <a:ext cx="12191999" cy="5781040"/>
        </p:xfrm>
        <a:graphic>
          <a:graphicData uri="http://schemas.openxmlformats.org/drawingml/2006/table">
            <a:tbl>
              <a:tblPr/>
              <a:tblGrid>
                <a:gridCol w="4332849">
                  <a:extLst>
                    <a:ext uri="{9D8B030D-6E8A-4147-A177-3AD203B41FA5}">
                      <a16:colId xmlns:a16="http://schemas.microsoft.com/office/drawing/2014/main" val="20000"/>
                    </a:ext>
                  </a:extLst>
                </a:gridCol>
                <a:gridCol w="4009045">
                  <a:extLst>
                    <a:ext uri="{9D8B030D-6E8A-4147-A177-3AD203B41FA5}">
                      <a16:colId xmlns:a16="http://schemas.microsoft.com/office/drawing/2014/main" val="20002"/>
                    </a:ext>
                  </a:extLst>
                </a:gridCol>
                <a:gridCol w="3850105">
                  <a:extLst>
                    <a:ext uri="{9D8B030D-6E8A-4147-A177-3AD203B41FA5}">
                      <a16:colId xmlns:a16="http://schemas.microsoft.com/office/drawing/2014/main" val="20003"/>
                    </a:ext>
                  </a:extLst>
                </a:gridCol>
              </a:tblGrid>
              <a:tr h="57810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Kuri`e</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ele`ycon</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Kuri`e</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ele`ycon</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Kuri`e</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eulogycon</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amyn</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cmou</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eron</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cmou</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eroi</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ic</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metanoi`a</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 ,w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nyi</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ebol</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Jw</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300" b="0" i="0" u="none" strike="noStrike" cap="none" normalizeH="0" baseline="0" dirty="0" err="1">
                          <a:ln>
                            <a:noFill/>
                          </a:ln>
                          <a:solidFill>
                            <a:schemeClr val="tx1"/>
                          </a:solidFill>
                          <a:effectLst/>
                          <a:latin typeface="CS New Athanasius" panose="020B0500000000000000" pitchFamily="34" charset="0"/>
                          <a:cs typeface="Arial" charset="0"/>
                        </a:rPr>
                        <a:t>mpi`cmou</a:t>
                      </a:r>
                      <a:r>
                        <a:rPr kumimoji="0" lang="en-US" sz="4300" b="0" i="0" u="none" strike="noStrike" cap="none" normalizeH="0" baseline="0" dirty="0">
                          <a:ln>
                            <a:noFill/>
                          </a:ln>
                          <a:solidFill>
                            <a:schemeClr val="tx1"/>
                          </a:solidFill>
                          <a:effectLst/>
                          <a:latin typeface="CS New Athanasius" panose="020B0500000000000000" pitchFamily="34"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algn="just" rtl="0"/>
                      <a:r>
                        <a:rPr lang="fr-FR" sz="3700" b="0" i="0" u="none" strike="noStrike" kern="1200" baseline="0" dirty="0">
                          <a:solidFill>
                            <a:schemeClr val="tx1"/>
                          </a:solidFill>
                          <a:latin typeface="Arial" panose="020B0604020202020204" pitchFamily="34" charset="0"/>
                          <a:ea typeface="+mn-ea"/>
                          <a:cs typeface="+mn-cs"/>
                        </a:rPr>
                        <a:t>Pitié Seigneur, pitié Seigneur, Seigneur bénis, amen. </a:t>
                      </a:r>
                    </a:p>
                    <a:p>
                      <a:pPr algn="just" rtl="0"/>
                      <a:r>
                        <a:rPr lang="fr-FR" sz="3700" b="0" i="0" u="none" strike="noStrike" kern="1200" baseline="0" dirty="0">
                          <a:solidFill>
                            <a:schemeClr val="tx1"/>
                          </a:solidFill>
                          <a:latin typeface="Arial" panose="020B0604020202020204" pitchFamily="34" charset="0"/>
                          <a:ea typeface="+mn-ea"/>
                          <a:cs typeface="+mn-cs"/>
                        </a:rPr>
                        <a:t>Bénissez-nous, bénissez-moi. Voici la </a:t>
                      </a:r>
                      <a:r>
                        <a:rPr lang="fr-FR" sz="3700" b="0" i="0" u="none" strike="noStrike" kern="1200" baseline="0" dirty="0" err="1">
                          <a:solidFill>
                            <a:schemeClr val="tx1"/>
                          </a:solidFill>
                          <a:latin typeface="Arial" panose="020B0604020202020204" pitchFamily="34" charset="0"/>
                          <a:ea typeface="+mn-ea"/>
                          <a:cs typeface="+mn-cs"/>
                        </a:rPr>
                        <a:t>métanoia</a:t>
                      </a:r>
                      <a:r>
                        <a:rPr lang="fr-FR" sz="3700" b="0" i="0" u="none" strike="noStrike" kern="1200" baseline="0" dirty="0">
                          <a:solidFill>
                            <a:schemeClr val="tx1"/>
                          </a:solidFill>
                          <a:latin typeface="Arial" panose="020B0604020202020204" pitchFamily="34" charset="0"/>
                          <a:ea typeface="+mn-ea"/>
                          <a:cs typeface="+mn-cs"/>
                        </a:rPr>
                        <a:t>, pardonnez-moi. Dites la bénédiction. </a:t>
                      </a:r>
                      <a:endParaRPr lang="en-CA" sz="3700" dirty="0">
                        <a:solidFill>
                          <a:schemeClr val="tx1"/>
                        </a:solidFill>
                        <a:latin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tc>
                  <a:txBody>
                    <a:bodyPr/>
                    <a:lstStyle/>
                    <a:p>
                      <a:pPr algn="just" rtl="1"/>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يَا رَبُّ ارْحَمْ، يَا رَبُّ ارْحَمْ، يَا رَبُّ بَارِكْ، آمِينَ. </a:t>
                      </a:r>
                      <a:endParaRPr lang="fr-FR" sz="4300" b="0" i="0" u="none" strike="noStrike" kern="1200" baseline="0" dirty="0">
                        <a:solidFill>
                          <a:schemeClr val="tx1"/>
                        </a:solidFill>
                        <a:latin typeface="Arial" panose="020B0604020202020204" pitchFamily="34" charset="0"/>
                        <a:ea typeface="+mn-ea"/>
                        <a:cs typeface="Arial" panose="020B0604020202020204" pitchFamily="34" charset="0"/>
                      </a:endParaRPr>
                    </a:p>
                    <a:p>
                      <a:pPr algn="just" rtl="1"/>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بَارِكُوا عَلَيْنَا، بَارِكُوا عَلَى</a:t>
                      </a:r>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 .</a:t>
                      </a:r>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هٰا </a:t>
                      </a:r>
                      <a:r>
                        <a:rPr lang="ar-EG" sz="4300" b="0" i="0" u="none" strike="noStrike" kern="1200" baseline="0" dirty="0" err="1">
                          <a:solidFill>
                            <a:schemeClr val="tx1"/>
                          </a:solidFill>
                          <a:latin typeface="Arial" panose="020B0604020202020204" pitchFamily="34" charset="0"/>
                          <a:ea typeface="+mn-ea"/>
                          <a:cs typeface="Arial" panose="020B0604020202020204" pitchFamily="34" charset="0"/>
                        </a:rPr>
                        <a:t>الْمِيطَانِيَّةِ</a:t>
                      </a:r>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 اغْفِرُوا لِي. قُلِ</a:t>
                      </a:r>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 </a:t>
                      </a:r>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الْبَرَكَةُ. </a:t>
                      </a:r>
                      <a:endParaRPr kumimoji="0" lang="ar-EG"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5260384"/>
      </p:ext>
    </p:extLst>
  </p:cSld>
  <p:clrMapOvr>
    <a:masterClrMapping/>
  </p:clrMapOvr>
  <p:transition/>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AD200-1530-03BC-4134-81BE0D8F65AD}"/>
            </a:ext>
          </a:extLst>
        </p:cNvPr>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A8A893E8-066D-7706-83FC-AB784499143C}"/>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120362787"/>
      </p:ext>
    </p:extLst>
  </p:cSld>
  <p:clrMapOvr>
    <a:masterClrMapping/>
  </p:clrMapOvr>
  <p:transition/>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80546" name="Group 2"/>
          <p:cNvGraphicFramePr>
            <a:graphicFrameLocks noGrp="1"/>
          </p:cNvGraphicFramePr>
          <p:nvPr/>
        </p:nvGraphicFramePr>
        <p:xfrm>
          <a:off x="0" y="610896"/>
          <a:ext cx="12192000" cy="6048000"/>
        </p:xfrm>
        <a:graphic>
          <a:graphicData uri="http://schemas.openxmlformats.org/drawingml/2006/table">
            <a:tbl>
              <a:tblPr/>
              <a:tblGrid>
                <a:gridCol w="4608749">
                  <a:extLst>
                    <a:ext uri="{9D8B030D-6E8A-4147-A177-3AD203B41FA5}">
                      <a16:colId xmlns:a16="http://schemas.microsoft.com/office/drawing/2014/main" val="20000"/>
                    </a:ext>
                  </a:extLst>
                </a:gridCol>
                <a:gridCol w="3942944">
                  <a:extLst>
                    <a:ext uri="{9D8B030D-6E8A-4147-A177-3AD203B41FA5}">
                      <a16:colId xmlns:a16="http://schemas.microsoft.com/office/drawing/2014/main" val="20001"/>
                    </a:ext>
                  </a:extLst>
                </a:gridCol>
                <a:gridCol w="3640307">
                  <a:extLst>
                    <a:ext uri="{9D8B030D-6E8A-4147-A177-3AD203B41FA5}">
                      <a16:colId xmlns:a16="http://schemas.microsoft.com/office/drawing/2014/main" val="20002"/>
                    </a:ext>
                  </a:extLst>
                </a:gridCol>
              </a:tblGrid>
              <a:tr h="604800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sz="3700" b="0" i="0" u="none" strike="noStrike" cap="none" normalizeH="0" baseline="0" dirty="0">
                          <a:ln>
                            <a:noFill/>
                          </a:ln>
                          <a:solidFill>
                            <a:schemeClr val="tx1"/>
                          </a:solidFill>
                          <a:effectLst/>
                          <a:latin typeface="Avva_Marcos" panose="04020500000000000000" pitchFamily="82" charset="0"/>
                          <a:cs typeface="Arial" charset="0"/>
                        </a:rPr>
                        <a:t>A</a:t>
                      </a:r>
                      <a:r>
                        <a:rPr kumimoji="0" lang="en-US" sz="3700" b="0" i="0" u="none" strike="noStrike" cap="none" normalizeH="0" baseline="0" dirty="0">
                          <a:ln>
                            <a:noFill/>
                          </a:ln>
                          <a:solidFill>
                            <a:schemeClr val="tx1"/>
                          </a:solidFill>
                          <a:effectLst/>
                          <a:latin typeface="Coptic1" pitchFamily="2" charset="0"/>
                          <a:cs typeface="Arial" charset="0"/>
                        </a:rPr>
                        <a:t>k[</a:t>
                      </a:r>
                      <a:r>
                        <a:rPr kumimoji="0" lang="en-US" sz="3700" b="0" i="0" u="none" strike="noStrike" cap="none" normalizeH="0" baseline="0" dirty="0" err="1">
                          <a:ln>
                            <a:noFill/>
                          </a:ln>
                          <a:solidFill>
                            <a:schemeClr val="tx1"/>
                          </a:solidFill>
                          <a:effectLst/>
                          <a:latin typeface="Coptic1" pitchFamily="2" charset="0"/>
                          <a:cs typeface="Arial" charset="0"/>
                        </a:rPr>
                        <a:t>i</a:t>
                      </a:r>
                      <a:r>
                        <a:rPr kumimoji="0" lang="en-US" sz="3700" b="0" i="0" u="none" strike="noStrike" cap="none" normalizeH="0" baseline="0" dirty="0">
                          <a:ln>
                            <a:noFill/>
                          </a:ln>
                          <a:solidFill>
                            <a:schemeClr val="tx1"/>
                          </a:solidFill>
                          <a:effectLst/>
                          <a:latin typeface="Coptic1" pitchFamily="2" charset="0"/>
                          <a:cs typeface="Arial" charset="0"/>
                        </a:rPr>
                        <a:t> t~,</a:t>
                      </a:r>
                      <a:r>
                        <a:rPr kumimoji="0" lang="en-US" sz="3700" b="0" i="0" u="none" strike="noStrike" cap="none" normalizeH="0" baseline="0" dirty="0" err="1">
                          <a:ln>
                            <a:noFill/>
                          </a:ln>
                          <a:solidFill>
                            <a:schemeClr val="tx1"/>
                          </a:solidFill>
                          <a:effectLst/>
                          <a:latin typeface="Coptic1" pitchFamily="2" charset="0"/>
                          <a:cs typeface="Arial" charset="0"/>
                        </a:rPr>
                        <a:t>aric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m~Mwu~c</a:t>
                      </a:r>
                      <a:r>
                        <a:rPr kumimoji="0" lang="en-US" sz="3700" b="0" i="0" u="none" strike="noStrike" cap="none" normalizeH="0" baseline="0" dirty="0">
                          <a:ln>
                            <a:noFill/>
                          </a:ln>
                          <a:solidFill>
                            <a:schemeClr val="tx1"/>
                          </a:solidFill>
                          <a:effectLst/>
                          <a:latin typeface="Coptic1" pitchFamily="2" charset="0"/>
                          <a:cs typeface="Arial" charset="0"/>
                        </a:rPr>
                        <a:t>/c : ]</a:t>
                      </a:r>
                      <a:r>
                        <a:rPr kumimoji="0" lang="en-US" sz="3700" b="0" i="0" u="none" strike="noStrike" cap="none" normalizeH="0" baseline="0" dirty="0" err="1">
                          <a:ln>
                            <a:noFill/>
                          </a:ln>
                          <a:solidFill>
                            <a:schemeClr val="tx1"/>
                          </a:solidFill>
                          <a:effectLst/>
                          <a:latin typeface="Coptic1" pitchFamily="2" charset="0"/>
                          <a:cs typeface="Arial" charset="0"/>
                        </a:rPr>
                        <a:t>metou</a:t>
                      </a:r>
                      <a:r>
                        <a:rPr kumimoji="0" lang="en-US" sz="3700" b="0" i="0" u="none" strike="noStrike" cap="none" normalizeH="0" baseline="0" dirty="0">
                          <a:ln>
                            <a:noFill/>
                          </a:ln>
                          <a:solidFill>
                            <a:schemeClr val="tx1"/>
                          </a:solidFill>
                          <a:effectLst/>
                          <a:latin typeface="Coptic1" pitchFamily="2" charset="0"/>
                          <a:cs typeface="Arial" charset="0"/>
                        </a:rPr>
                        <a:t>/b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Mel,icedek</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metqello</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Iakwb</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pinoj</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n~a~hi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ar-EG"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Mayoucala</a:t>
                      </a:r>
                      <a:r>
                        <a:rPr kumimoji="0" lang="en-US" sz="3700" b="0" i="0" u="none" strike="noStrike" cap="none" normalizeH="0" baseline="0" dirty="0">
                          <a:ln>
                            <a:noFill/>
                          </a:ln>
                          <a:solidFill>
                            <a:schemeClr val="tx1"/>
                          </a:solidFill>
                          <a:effectLst/>
                          <a:latin typeface="Coptic1" pitchFamily="2" charset="0"/>
                          <a:cs typeface="Arial" charset="0"/>
                        </a:rPr>
                        <a:t> : pika] </a:t>
                      </a:r>
                      <a:r>
                        <a:rPr kumimoji="0" lang="en-US" sz="3700" b="0" i="0" u="none" strike="noStrike" cap="none" normalizeH="0" baseline="0" dirty="0" err="1">
                          <a:ln>
                            <a:noFill/>
                          </a:ln>
                          <a:solidFill>
                            <a:schemeClr val="tx1"/>
                          </a:solidFill>
                          <a:effectLst/>
                          <a:latin typeface="Coptic1" pitchFamily="2" charset="0"/>
                          <a:cs typeface="Arial" charset="0"/>
                        </a:rPr>
                        <a:t>etcwtp</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Dauid : ]</a:t>
                      </a:r>
                      <a:r>
                        <a:rPr kumimoji="0" lang="en-US" sz="3700" b="0" i="0" u="none" strike="noStrike" cap="none" normalizeH="0" baseline="0" dirty="0" err="1">
                          <a:ln>
                            <a:noFill/>
                          </a:ln>
                          <a:solidFill>
                            <a:schemeClr val="tx1"/>
                          </a:solidFill>
                          <a:effectLst/>
                          <a:latin typeface="Coptic1" pitchFamily="2" charset="0"/>
                          <a:cs typeface="Arial" charset="0"/>
                        </a:rPr>
                        <a:t>covia</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Colomwn</a:t>
                      </a:r>
                      <a:r>
                        <a:rPr kumimoji="0" lang="en-US" sz="3700" b="0" i="0" u="none" strike="noStrike" cap="none" normalizeH="0" baseline="0" dirty="0">
                          <a:ln>
                            <a:noFill/>
                          </a:ln>
                          <a:solidFill>
                            <a:schemeClr val="tx1"/>
                          </a:solidFill>
                          <a:effectLst/>
                          <a:latin typeface="Coptic1" pitchFamily="2"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algn="just" rtl="0"/>
                      <a:r>
                        <a:rPr lang="fr-FR" sz="3500" b="0" i="0" u="none" strike="noStrike" kern="1200" baseline="0" dirty="0">
                          <a:solidFill>
                            <a:schemeClr val="tx1"/>
                          </a:solidFill>
                          <a:latin typeface="Arial" panose="020B0604020202020204" pitchFamily="34" charset="0"/>
                          <a:ea typeface="+mn-ea"/>
                          <a:cs typeface="+mn-cs"/>
                        </a:rPr>
                        <a:t>Tu as obtenu la grâce </a:t>
                      </a:r>
                      <a:r>
                        <a:rPr lang="fr-FR" sz="3500" b="0" i="0" u="none" strike="noStrike" kern="1200" baseline="0">
                          <a:solidFill>
                            <a:schemeClr val="tx1"/>
                          </a:solidFill>
                          <a:latin typeface="Arial" panose="020B0604020202020204" pitchFamily="34" charset="0"/>
                          <a:ea typeface="+mn-ea"/>
                          <a:cs typeface="+mn-cs"/>
                        </a:rPr>
                        <a:t>de Moïse, la </a:t>
                      </a:r>
                      <a:r>
                        <a:rPr lang="fr-FR" sz="3500" b="0" i="0" u="none" strike="noStrike" kern="1200" baseline="0" dirty="0">
                          <a:solidFill>
                            <a:schemeClr val="tx1"/>
                          </a:solidFill>
                          <a:latin typeface="Arial" panose="020B0604020202020204" pitchFamily="34" charset="0"/>
                          <a:ea typeface="+mn-ea"/>
                          <a:cs typeface="+mn-cs"/>
                        </a:rPr>
                        <a:t>prêtrise </a:t>
                      </a:r>
                      <a:r>
                        <a:rPr lang="fr-FR" sz="3500" b="0" i="0" u="none" strike="noStrike" kern="1200" baseline="0">
                          <a:solidFill>
                            <a:schemeClr val="tx1"/>
                          </a:solidFill>
                          <a:latin typeface="Arial" panose="020B0604020202020204" pitchFamily="34" charset="0"/>
                          <a:ea typeface="+mn-ea"/>
                          <a:cs typeface="+mn-cs"/>
                        </a:rPr>
                        <a:t>de Melchisédech, l’âge de Jacob, et </a:t>
                      </a:r>
                      <a:r>
                        <a:rPr lang="fr-FR" sz="3500" b="0" i="0" u="none" strike="noStrike" kern="1200" baseline="0" dirty="0">
                          <a:solidFill>
                            <a:schemeClr val="tx1"/>
                          </a:solidFill>
                          <a:latin typeface="Arial" panose="020B0604020202020204" pitchFamily="34" charset="0"/>
                          <a:ea typeface="+mn-ea"/>
                          <a:cs typeface="+mn-cs"/>
                        </a:rPr>
                        <a:t>la longue vie </a:t>
                      </a:r>
                      <a:r>
                        <a:rPr lang="fr-FR" sz="3500" b="0" i="0" u="none" strike="noStrike" kern="1200" baseline="0">
                          <a:solidFill>
                            <a:schemeClr val="tx1"/>
                          </a:solidFill>
                          <a:latin typeface="Arial" panose="020B0604020202020204" pitchFamily="34" charset="0"/>
                          <a:ea typeface="+mn-ea"/>
                          <a:cs typeface="+mn-cs"/>
                        </a:rPr>
                        <a:t>de Mathusalem, l’intelligence de David, la </a:t>
                      </a:r>
                      <a:r>
                        <a:rPr lang="fr-FR" sz="3500" b="0" i="0" u="none" strike="noStrike" kern="1200" baseline="0" dirty="0">
                          <a:solidFill>
                            <a:schemeClr val="tx1"/>
                          </a:solidFill>
                          <a:latin typeface="Arial" panose="020B0604020202020204" pitchFamily="34" charset="0"/>
                          <a:ea typeface="+mn-ea"/>
                          <a:cs typeface="+mn-cs"/>
                        </a:rPr>
                        <a:t>sagesse </a:t>
                      </a:r>
                      <a:r>
                        <a:rPr lang="fr-FR" sz="3500" b="0" i="0" u="none" strike="noStrike" kern="1200" baseline="0">
                          <a:solidFill>
                            <a:schemeClr val="tx1"/>
                          </a:solidFill>
                          <a:latin typeface="Arial" panose="020B0604020202020204" pitchFamily="34" charset="0"/>
                          <a:ea typeface="+mn-ea"/>
                          <a:cs typeface="+mn-cs"/>
                        </a:rPr>
                        <a:t>de Salomon, </a:t>
                      </a:r>
                      <a:endParaRPr lang="fr-FR" sz="3500" b="0" i="0" u="none" strike="noStrike" kern="1200" baseline="0" dirty="0">
                        <a:solidFill>
                          <a:schemeClr val="tx1"/>
                        </a:solidFill>
                        <a:latin typeface="Arial" panose="020B0604020202020204" pitchFamily="34" charset="0"/>
                        <a:ea typeface="+mn-ea"/>
                        <a:cs typeface="+mn-cs"/>
                      </a:endParaRP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TW" sz="4300" b="0" i="0" u="none" strike="noStrike" cap="none" normalizeH="0" baseline="0" dirty="0">
                          <a:ln>
                            <a:noFill/>
                          </a:ln>
                          <a:solidFill>
                            <a:schemeClr val="tx1"/>
                          </a:solidFill>
                          <a:effectLst/>
                          <a:latin typeface="Arial" pitchFamily="34" charset="0"/>
                          <a:cs typeface="Arial" pitchFamily="34" charset="0"/>
                        </a:rPr>
                        <a:t>نِلْتُ نِعْمَةَ مُوسَى، وَكَهَنُوتَ </a:t>
                      </a:r>
                      <a:r>
                        <a:rPr kumimoji="0" lang="ar-SA" altLang="zh-TW" sz="4300" b="0" i="0" u="none" strike="noStrike" cap="none" normalizeH="0" baseline="0" dirty="0">
                          <a:ln>
                            <a:noFill/>
                          </a:ln>
                          <a:solidFill>
                            <a:schemeClr val="tx1"/>
                          </a:solidFill>
                          <a:effectLst/>
                          <a:latin typeface="Arial" pitchFamily="34" charset="0"/>
                          <a:cs typeface="+mn-cs"/>
                        </a:rPr>
                        <a:t>ملْكِيّ</a:t>
                      </a:r>
                      <a:r>
                        <a:rPr kumimoji="0" lang="fr-FR" altLang="zh-TW" sz="4300" b="0" i="0" u="none" strike="noStrike" cap="none" normalizeH="0" baseline="0" dirty="0">
                          <a:ln>
                            <a:noFill/>
                          </a:ln>
                          <a:solidFill>
                            <a:schemeClr val="tx1"/>
                          </a:solidFill>
                          <a:effectLst/>
                          <a:latin typeface="Arial" pitchFamily="34" charset="0"/>
                          <a:cs typeface="+mn-cs"/>
                        </a:rPr>
                        <a:t> </a:t>
                      </a:r>
                      <a:r>
                        <a:rPr kumimoji="0" lang="ar-SA" altLang="zh-TW" sz="4300" b="0" i="0" u="none" strike="noStrike" cap="none" normalizeH="0" baseline="0" dirty="0">
                          <a:ln>
                            <a:noFill/>
                          </a:ln>
                          <a:solidFill>
                            <a:schemeClr val="tx1"/>
                          </a:solidFill>
                          <a:effectLst/>
                          <a:latin typeface="Arial" pitchFamily="34" charset="0"/>
                          <a:cs typeface="+mn-cs"/>
                        </a:rPr>
                        <a:t>صَادِق</a:t>
                      </a:r>
                      <a:r>
                        <a:rPr kumimoji="0" lang="ar-SA" altLang="zh-TW" sz="4300" b="0" i="0" u="none" strike="noStrike" cap="none" normalizeH="0" baseline="0" dirty="0">
                          <a:ln>
                            <a:noFill/>
                          </a:ln>
                          <a:solidFill>
                            <a:schemeClr val="tx1"/>
                          </a:solidFill>
                          <a:effectLst/>
                          <a:latin typeface="Arial" pitchFamily="34" charset="0"/>
                          <a:cs typeface="Arial" pitchFamily="34" charset="0"/>
                        </a:rPr>
                        <a:t>، وَشَيْخُوخَةَ يَعْقُوبَ، وَطُولَ عُمْرِ </a:t>
                      </a:r>
                      <a:r>
                        <a:rPr kumimoji="0" lang="ar-SA" altLang="zh-TW" sz="4300" b="0" i="0" u="none" strike="noStrike" cap="none" normalizeH="0" baseline="0" dirty="0" err="1">
                          <a:ln>
                            <a:noFill/>
                          </a:ln>
                          <a:solidFill>
                            <a:schemeClr val="tx1"/>
                          </a:solidFill>
                          <a:effectLst/>
                          <a:latin typeface="Arial" pitchFamily="34" charset="0"/>
                          <a:cs typeface="Arial" pitchFamily="34" charset="0"/>
                        </a:rPr>
                        <a:t>مُتُوشَالَحَ</a:t>
                      </a:r>
                      <a:r>
                        <a:rPr kumimoji="0" lang="ar-SA" altLang="zh-TW" sz="4300" b="0" i="0" u="none" strike="noStrike" cap="none" normalizeH="0" baseline="0" dirty="0">
                          <a:ln>
                            <a:noFill/>
                          </a:ln>
                          <a:solidFill>
                            <a:schemeClr val="tx1"/>
                          </a:solidFill>
                          <a:effectLst/>
                          <a:latin typeface="Arial" pitchFamily="34" charset="0"/>
                          <a:cs typeface="Arial" pitchFamily="34" charset="0"/>
                        </a:rPr>
                        <a:t>، </a:t>
                      </a:r>
                      <a:r>
                        <a:rPr kumimoji="0" lang="ar-SA" altLang="zh-TW" sz="4300" b="0" i="0" u="none" strike="noStrike" cap="none" normalizeH="0" baseline="0" dirty="0" err="1">
                          <a:ln>
                            <a:noFill/>
                          </a:ln>
                          <a:solidFill>
                            <a:schemeClr val="tx1"/>
                          </a:solidFill>
                          <a:effectLst/>
                          <a:latin typeface="Arial" pitchFamily="34" charset="0"/>
                          <a:cs typeface="Arial" pitchFamily="34" charset="0"/>
                        </a:rPr>
                        <a:t>وَٱلْفَهْمَ</a:t>
                      </a:r>
                      <a:r>
                        <a:rPr kumimoji="0" lang="ar-SA" altLang="zh-TW" sz="4300" b="0" i="0" u="none" strike="noStrike" cap="none" normalizeH="0" baseline="0" dirty="0">
                          <a:ln>
                            <a:noFill/>
                          </a:ln>
                          <a:solidFill>
                            <a:schemeClr val="tx1"/>
                          </a:solidFill>
                          <a:effectLst/>
                          <a:latin typeface="Arial" pitchFamily="34" charset="0"/>
                          <a:cs typeface="Arial" pitchFamily="34" charset="0"/>
                        </a:rPr>
                        <a:t> </a:t>
                      </a:r>
                      <a:r>
                        <a:rPr kumimoji="0" lang="ar-SA" altLang="zh-TW" sz="4300" b="0" i="0" u="none" strike="noStrike" cap="none" normalizeH="0" baseline="0" dirty="0" err="1">
                          <a:ln>
                            <a:noFill/>
                          </a:ln>
                          <a:solidFill>
                            <a:schemeClr val="tx1"/>
                          </a:solidFill>
                          <a:effectLst/>
                          <a:latin typeface="Arial" pitchFamily="34" charset="0"/>
                          <a:cs typeface="Arial" pitchFamily="34" charset="0"/>
                        </a:rPr>
                        <a:t>ٱلْمُخْتَارَ</a:t>
                      </a:r>
                      <a:r>
                        <a:rPr kumimoji="0" lang="ar-SA" altLang="zh-TW" sz="4300" b="0" i="0" u="none" strike="noStrike" cap="none" normalizeH="0" baseline="0" dirty="0">
                          <a:ln>
                            <a:noFill/>
                          </a:ln>
                          <a:solidFill>
                            <a:schemeClr val="tx1"/>
                          </a:solidFill>
                          <a:effectLst/>
                          <a:latin typeface="Arial" pitchFamily="34" charset="0"/>
                          <a:cs typeface="Arial" pitchFamily="34" charset="0"/>
                        </a:rPr>
                        <a:t> الَّذِي لِدَاوُدَ، وَحِكْمَةَ سُلَيْمَانَ،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Tableau 6">
            <a:extLst>
              <a:ext uri="{FF2B5EF4-FFF2-40B4-BE49-F238E27FC236}">
                <a16:creationId xmlns:a16="http://schemas.microsoft.com/office/drawing/2014/main" id="{1EE7D003-8ED1-4419-9D73-B0DF73D09383}"/>
              </a:ext>
            </a:extLst>
          </p:cNvPr>
          <p:cNvGraphicFramePr>
            <a:graphicFrameLocks noGrp="1"/>
          </p:cNvGraphicFramePr>
          <p:nvPr/>
        </p:nvGraphicFramePr>
        <p:xfrm>
          <a:off x="860323" y="4247"/>
          <a:ext cx="10471355" cy="540000"/>
        </p:xfrm>
        <a:graphic>
          <a:graphicData uri="http://schemas.openxmlformats.org/drawingml/2006/table">
            <a:tbl>
              <a:tblPr firstRow="1" bandRow="1">
                <a:tableStyleId>{2D5ABB26-0587-4C30-8999-92F81FD0307C}</a:tableStyleId>
              </a:tblPr>
              <a:tblGrid>
                <a:gridCol w="10471355">
                  <a:extLst>
                    <a:ext uri="{9D8B030D-6E8A-4147-A177-3AD203B41FA5}">
                      <a16:colId xmlns:a16="http://schemas.microsoft.com/office/drawing/2014/main" val="349476720"/>
                    </a:ext>
                  </a:extLst>
                </a:gridCol>
              </a:tblGrid>
              <a:tr h="540000">
                <a:tc>
                  <a:txBody>
                    <a:bodyPr/>
                    <a:lstStyle/>
                    <a:p>
                      <a:pPr algn="ctr"/>
                      <a:r>
                        <a:rPr lang="fr-FR" sz="2800" dirty="0">
                          <a:solidFill>
                            <a:schemeClr val="tx1"/>
                          </a:solidFill>
                          <a:latin typeface="Arial" panose="020B0604020202020204" pitchFamily="34" charset="0"/>
                        </a:rPr>
                        <a:t>Canon final en présence d’un évêque - </a:t>
                      </a:r>
                      <a:r>
                        <a:rPr lang="ar-EG" sz="2800" dirty="0">
                          <a:solidFill>
                            <a:schemeClr val="tx1"/>
                          </a:solidFill>
                          <a:latin typeface="Arial" panose="020B0604020202020204" pitchFamily="34" charset="0"/>
                        </a:rPr>
                        <a:t>قانون الختام في حضور الاسقف</a:t>
                      </a:r>
                      <a:endParaRPr lang="fr-FR" sz="2800" dirty="0">
                        <a:solidFill>
                          <a:schemeClr val="tx1"/>
                        </a:solidFill>
                        <a:latin typeface="Arial" panose="020B0604020202020204" pitchFamily="34"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036909"/>
                  </a:ext>
                </a:extLst>
              </a:tr>
            </a:tbl>
          </a:graphicData>
        </a:graphic>
      </p:graphicFrame>
    </p:spTree>
    <p:extLst>
      <p:ext uri="{BB962C8B-B14F-4D97-AF65-F5344CB8AC3E}">
        <p14:creationId xmlns:p14="http://schemas.microsoft.com/office/powerpoint/2010/main" val="3449523838"/>
      </p:ext>
    </p:extLst>
  </p:cSld>
  <p:clrMapOvr>
    <a:masterClrMapping/>
  </p:clrMapOvr>
  <p:transition/>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82594" name="Group 2"/>
          <p:cNvGraphicFramePr>
            <a:graphicFrameLocks noGrp="1"/>
          </p:cNvGraphicFramePr>
          <p:nvPr/>
        </p:nvGraphicFramePr>
        <p:xfrm>
          <a:off x="-1" y="0"/>
          <a:ext cx="12192002" cy="6918960"/>
        </p:xfrm>
        <a:graphic>
          <a:graphicData uri="http://schemas.openxmlformats.org/drawingml/2006/table">
            <a:tbl>
              <a:tblPr/>
              <a:tblGrid>
                <a:gridCol w="4755747">
                  <a:extLst>
                    <a:ext uri="{9D8B030D-6E8A-4147-A177-3AD203B41FA5}">
                      <a16:colId xmlns:a16="http://schemas.microsoft.com/office/drawing/2014/main" val="20000"/>
                    </a:ext>
                  </a:extLst>
                </a:gridCol>
                <a:gridCol w="4003472">
                  <a:extLst>
                    <a:ext uri="{9D8B030D-6E8A-4147-A177-3AD203B41FA5}">
                      <a16:colId xmlns:a16="http://schemas.microsoft.com/office/drawing/2014/main" val="20001"/>
                    </a:ext>
                  </a:extLst>
                </a:gridCol>
                <a:gridCol w="3432783">
                  <a:extLst>
                    <a:ext uri="{9D8B030D-6E8A-4147-A177-3AD203B41FA5}">
                      <a16:colId xmlns:a16="http://schemas.microsoft.com/office/drawing/2014/main" val="20002"/>
                    </a:ext>
                  </a:extLst>
                </a:gridCol>
              </a:tblGrid>
              <a:tr h="69189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500" b="0" i="0" u="none" strike="noStrike" cap="none" normalizeH="0" baseline="0" dirty="0" err="1">
                          <a:ln>
                            <a:noFill/>
                          </a:ln>
                          <a:solidFill>
                            <a:schemeClr val="tx1"/>
                          </a:solidFill>
                          <a:effectLst/>
                          <a:latin typeface="Coptic1" pitchFamily="2" charset="0"/>
                          <a:cs typeface="Arial" charset="0"/>
                        </a:rPr>
                        <a:t>PiP~neuma</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m~Parakl</a:t>
                      </a:r>
                      <a:r>
                        <a:rPr kumimoji="0" lang="en-US" sz="3500" b="0" i="0" u="none" strike="noStrike" cap="none" normalizeH="0" baseline="0" dirty="0">
                          <a:ln>
                            <a:noFill/>
                          </a:ln>
                          <a:solidFill>
                            <a:schemeClr val="tx1"/>
                          </a:solidFill>
                          <a:effectLst/>
                          <a:latin typeface="Coptic1" pitchFamily="2" charset="0"/>
                          <a:cs typeface="Arial" charset="0"/>
                        </a:rPr>
                        <a:t>/ton V/</a:t>
                      </a:r>
                      <a:r>
                        <a:rPr kumimoji="0" lang="en-US" sz="3500" b="0" i="0" u="none" strike="noStrike" cap="none" normalizeH="0" baseline="0" dirty="0" err="1">
                          <a:ln>
                            <a:noFill/>
                          </a:ln>
                          <a:solidFill>
                            <a:schemeClr val="tx1"/>
                          </a:solidFill>
                          <a:effectLst/>
                          <a:latin typeface="Coptic1" pitchFamily="2" charset="0"/>
                          <a:cs typeface="Arial" charset="0"/>
                        </a:rPr>
                        <a:t>etafi</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e~jen</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nia~poctoloc</a:t>
                      </a:r>
                      <a:r>
                        <a:rPr kumimoji="0" lang="en-US" sz="3500" b="0" i="0" u="none" strike="noStrike" cap="none" normalizeH="0" baseline="0" dirty="0">
                          <a:ln>
                            <a:noFill/>
                          </a:ln>
                          <a:solidFill>
                            <a:schemeClr val="tx1"/>
                          </a:solidFill>
                          <a:effectLst/>
                          <a:latin typeface="Coptic1" pitchFamily="2" charset="0"/>
                          <a:cs typeface="Arial" charset="0"/>
                        </a:rPr>
                        <a:t>. P~{</a:t>
                      </a:r>
                      <a:r>
                        <a:rPr kumimoji="0" lang="en-US" sz="3500" b="0" i="0" u="none" strike="noStrike" cap="none" normalizeH="0" baseline="0" dirty="0" err="1">
                          <a:ln>
                            <a:noFill/>
                          </a:ln>
                          <a:solidFill>
                            <a:schemeClr val="tx1"/>
                          </a:solidFill>
                          <a:effectLst/>
                          <a:latin typeface="Coptic1" pitchFamily="2" charset="0"/>
                          <a:cs typeface="Arial" charset="0"/>
                        </a:rPr>
                        <a:t>oic</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efe~a~reh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e~p~wnq</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nem</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p~taho</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e~ratf</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m~peniwt</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ettai</a:t>
                      </a:r>
                      <a:r>
                        <a:rPr kumimoji="0" lang="en-US" sz="3500" b="0" i="0" u="none" strike="noStrike" cap="none" normalizeH="0" baseline="0" dirty="0">
                          <a:ln>
                            <a:noFill/>
                          </a:ln>
                          <a:solidFill>
                            <a:schemeClr val="tx1"/>
                          </a:solidFill>
                          <a:effectLst/>
                          <a:latin typeface="Coptic1" pitchFamily="2" charset="0"/>
                          <a:cs typeface="Arial" charset="0"/>
                        </a:rPr>
                        <a:t>/~out </a:t>
                      </a:r>
                      <a:r>
                        <a:rPr kumimoji="0" lang="en-US" sz="3500" b="0" i="0" u="none" strike="noStrike" cap="none" normalizeH="0" baseline="0" dirty="0" err="1">
                          <a:ln>
                            <a:noFill/>
                          </a:ln>
                          <a:solidFill>
                            <a:schemeClr val="tx1"/>
                          </a:solidFill>
                          <a:effectLst/>
                          <a:latin typeface="Coptic1" pitchFamily="2" charset="0"/>
                          <a:cs typeface="Arial" charset="0"/>
                        </a:rPr>
                        <a:t>n~ar</a:t>
                      </a:r>
                      <a:r>
                        <a:rPr kumimoji="0" lang="en-US" sz="3500" b="0" i="0" u="none" strike="noStrike" cap="none" normalizeH="0" baseline="0" dirty="0">
                          <a:ln>
                            <a:noFill/>
                          </a:ln>
                          <a:solidFill>
                            <a:schemeClr val="tx1"/>
                          </a:solidFill>
                          <a:effectLst/>
                          <a:latin typeface="Coptic1" pitchFamily="2" charset="0"/>
                          <a:cs typeface="Arial" charset="0"/>
                        </a:rPr>
                        <a:t>,/</a:t>
                      </a:r>
                      <a:r>
                        <a:rPr kumimoji="0" lang="en-US" sz="3500" b="0" i="0" u="none" strike="noStrike" cap="none" normalizeH="0" baseline="0" dirty="0" err="1">
                          <a:ln>
                            <a:noFill/>
                          </a:ln>
                          <a:solidFill>
                            <a:schemeClr val="tx1"/>
                          </a:solidFill>
                          <a:effectLst/>
                          <a:latin typeface="Coptic1" pitchFamily="2" charset="0"/>
                          <a:cs typeface="Arial" charset="0"/>
                        </a:rPr>
                        <a:t>e~reuc</a:t>
                      </a:r>
                      <a:r>
                        <a:rPr kumimoji="0" lang="en-US" sz="3500" b="0" i="0" u="none" strike="noStrike" cap="none" normalizeH="0" baseline="0" dirty="0">
                          <a:ln>
                            <a:noFill/>
                          </a:ln>
                          <a:solidFill>
                            <a:schemeClr val="tx1"/>
                          </a:solidFill>
                          <a:effectLst/>
                          <a:latin typeface="Coptic1" pitchFamily="2" charset="0"/>
                          <a:cs typeface="Arial" charset="0"/>
                        </a:rPr>
                        <a:t> : papa abba</a:t>
                      </a:r>
                      <a:r>
                        <a:rPr kumimoji="0" lang="fr-FR" sz="3500" b="0" i="0" u="none" strike="noStrike" cap="none" normalizeH="0" baseline="0" dirty="0">
                          <a:ln>
                            <a:noFill/>
                          </a:ln>
                          <a:solidFill>
                            <a:schemeClr val="tx1"/>
                          </a:solidFill>
                          <a:effectLst/>
                          <a:latin typeface="Coptic1" pitchFamily="2" charset="0"/>
                          <a:cs typeface="Arial" charset="0"/>
                        </a:rPr>
                        <a:t> </a:t>
                      </a:r>
                      <a:r>
                        <a:rPr kumimoji="0" lang="fr-FR" sz="3500" b="0" i="0" u="none" strike="noStrike" cap="none" normalizeH="0" baseline="0" dirty="0" err="1">
                          <a:ln>
                            <a:noFill/>
                          </a:ln>
                          <a:solidFill>
                            <a:schemeClr val="tx1"/>
                          </a:solidFill>
                          <a:effectLst/>
                          <a:latin typeface="Coptic1" pitchFamily="2" charset="0"/>
                          <a:cs typeface="Arial" charset="0"/>
                        </a:rPr>
                        <a:t>Tawadroc</a:t>
                      </a:r>
                      <a:r>
                        <a:rPr kumimoji="0" lang="en-US" sz="3500" b="0" i="0" u="none" strike="noStrike" cap="none" normalizeH="0" baseline="0" dirty="0">
                          <a:ln>
                            <a:noFill/>
                          </a:ln>
                          <a:solidFill>
                            <a:schemeClr val="tx1"/>
                          </a:solidFill>
                          <a:effectLst/>
                          <a:latin typeface="Coptic1" pitchFamily="2" charset="0"/>
                          <a:cs typeface="Arial" charset="0"/>
                        </a:rPr>
                        <a:t>. Nem </a:t>
                      </a:r>
                      <a:r>
                        <a:rPr kumimoji="0" lang="en-US" sz="3500" b="0" i="0" u="none" strike="noStrike" cap="none" normalizeH="0" baseline="0" dirty="0" err="1">
                          <a:ln>
                            <a:noFill/>
                          </a:ln>
                          <a:solidFill>
                            <a:schemeClr val="tx1"/>
                          </a:solidFill>
                          <a:effectLst/>
                          <a:latin typeface="Coptic1" pitchFamily="2" charset="0"/>
                          <a:cs typeface="Arial" charset="0"/>
                        </a:rPr>
                        <a:t>peniwt</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n~e~pickopoc</a:t>
                      </a:r>
                      <a:r>
                        <a:rPr kumimoji="0" lang="en-US" sz="3500" b="0" i="0" u="none" strike="noStrike" cap="none" normalizeH="0" baseline="0" dirty="0">
                          <a:ln>
                            <a:noFill/>
                          </a:ln>
                          <a:solidFill>
                            <a:schemeClr val="tx1"/>
                          </a:solidFill>
                          <a:effectLst/>
                          <a:latin typeface="Coptic1" pitchFamily="2" charset="0"/>
                          <a:cs typeface="Arial" charset="0"/>
                        </a:rPr>
                        <a:t> : abba Mark. </a:t>
                      </a:r>
                    </a:p>
                  </a:txBody>
                  <a:tcPr marL="121920" marR="121920" horzOverflow="overflow">
                    <a:lnL>
                      <a:noFill/>
                    </a:lnL>
                    <a:lnR>
                      <a:noFill/>
                    </a:lnR>
                    <a:lnT cap="flat">
                      <a:noFill/>
                    </a:lnT>
                    <a:lnB cap="flat">
                      <a:noFill/>
                    </a:lnB>
                    <a:lnTlToBr>
                      <a:noFill/>
                    </a:lnTlToBr>
                    <a:lnBlToTr>
                      <a:noFill/>
                    </a:lnBlToTr>
                    <a:noFill/>
                  </a:tcPr>
                </a:tc>
                <a:tc>
                  <a:txBody>
                    <a:bodyPr/>
                    <a:lstStyle/>
                    <a:p>
                      <a:pPr algn="just" rtl="0"/>
                      <a:r>
                        <a:rPr lang="fr-FR" sz="3200" b="0" i="0" u="none" strike="noStrike" kern="1200" baseline="0" dirty="0">
                          <a:solidFill>
                            <a:schemeClr val="tx1"/>
                          </a:solidFill>
                          <a:latin typeface="Arial" panose="020B0604020202020204" pitchFamily="34" charset="0"/>
                          <a:ea typeface="+mn-ea"/>
                          <a:cs typeface="+mn-cs"/>
                        </a:rPr>
                        <a:t>et l’Esprit Paraclet Qui est descendu sur les apôtres. Le Seigneur garde la vie et le relèvement de notre bienheureux père, le grand prêtre, le pape </a:t>
                      </a:r>
                      <a:r>
                        <a:rPr lang="fr-FR" sz="3200" b="0" i="0" u="none" strike="noStrike" kern="1200" baseline="0" dirty="0" err="1">
                          <a:solidFill>
                            <a:schemeClr val="tx1"/>
                          </a:solidFill>
                          <a:latin typeface="Arial" panose="020B0604020202020204" pitchFamily="34" charset="0"/>
                          <a:ea typeface="+mn-ea"/>
                          <a:cs typeface="+mn-cs"/>
                        </a:rPr>
                        <a:t>abba</a:t>
                      </a:r>
                      <a:r>
                        <a:rPr lang="fr-FR" sz="3200" b="0" i="0" u="none" strike="noStrike" kern="1200" baseline="0" dirty="0">
                          <a:solidFill>
                            <a:schemeClr val="tx1"/>
                          </a:solidFill>
                          <a:latin typeface="Arial" panose="020B0604020202020204" pitchFamily="34" charset="0"/>
                          <a:ea typeface="+mn-ea"/>
                          <a:cs typeface="+mn-cs"/>
                        </a:rPr>
                        <a:t> </a:t>
                      </a:r>
                      <a:r>
                        <a:rPr lang="fr-FR" sz="3200" b="0" i="0" u="none" strike="noStrike" kern="1200" baseline="0" dirty="0" err="1">
                          <a:solidFill>
                            <a:schemeClr val="tx1"/>
                          </a:solidFill>
                          <a:latin typeface="Arial" panose="020B0604020202020204" pitchFamily="34" charset="0"/>
                          <a:ea typeface="+mn-ea"/>
                          <a:cs typeface="+mn-cs"/>
                        </a:rPr>
                        <a:t>Tawadros</a:t>
                      </a:r>
                      <a:r>
                        <a:rPr lang="fr-FR" sz="3200" b="0" i="0" u="none" strike="noStrike" kern="1200" baseline="0" dirty="0">
                          <a:solidFill>
                            <a:schemeClr val="tx1"/>
                          </a:solidFill>
                          <a:latin typeface="Arial" panose="020B0604020202020204" pitchFamily="34" charset="0"/>
                          <a:ea typeface="+mn-ea"/>
                          <a:cs typeface="+mn-cs"/>
                        </a:rPr>
                        <a:t>, et notre père l’évêque, </a:t>
                      </a:r>
                      <a:r>
                        <a:rPr lang="fr-FR" sz="3200" b="0" i="0" u="none" strike="noStrike" kern="1200" baseline="0" dirty="0" err="1">
                          <a:solidFill>
                            <a:schemeClr val="tx1"/>
                          </a:solidFill>
                          <a:latin typeface="Arial" panose="020B0604020202020204" pitchFamily="34" charset="0"/>
                          <a:ea typeface="+mn-ea"/>
                          <a:cs typeface="+mn-cs"/>
                        </a:rPr>
                        <a:t>abba</a:t>
                      </a:r>
                      <a:r>
                        <a:rPr lang="fr-FR" sz="3200" b="0" i="0" u="none" strike="noStrike" kern="1200" baseline="0" dirty="0">
                          <a:solidFill>
                            <a:schemeClr val="tx1"/>
                          </a:solidFill>
                          <a:latin typeface="Arial" panose="020B0604020202020204" pitchFamily="34" charset="0"/>
                          <a:ea typeface="+mn-ea"/>
                          <a:cs typeface="+mn-cs"/>
                        </a:rPr>
                        <a:t> Marc. </a:t>
                      </a:r>
                      <a:endParaRPr kumimoji="0" lang="en-CA" sz="3200" b="0" i="0" u="none" strike="noStrike" cap="none" normalizeH="0" baseline="0" dirty="0">
                        <a:ln>
                          <a:noFill/>
                        </a:ln>
                        <a:solidFill>
                          <a:schemeClr val="tx1"/>
                        </a:solidFill>
                        <a:effectLst/>
                        <a:latin typeface="Arial" panose="020B0604020202020204" pitchFamily="34"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وَٱلرُّوحُ</a:t>
                      </a:r>
                      <a:r>
                        <a:rPr kumimoji="0" lang="ar-EG" sz="4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EG" sz="43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ٱلْمُعَزِّي</a:t>
                      </a:r>
                      <a:r>
                        <a:rPr kumimoji="0" lang="ar-EG" sz="4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الَّذِي حَلَّ عَلَى </a:t>
                      </a:r>
                      <a:r>
                        <a:rPr kumimoji="0" lang="ar-EG" sz="43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ٱلرُّسُلِ</a:t>
                      </a:r>
                      <a:r>
                        <a:rPr kumimoji="0" lang="ar-EG" sz="4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EG" sz="43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ٱلرَّبُّ</a:t>
                      </a:r>
                      <a:r>
                        <a:rPr kumimoji="0" lang="ar-EG" sz="4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يَحْفَظُ حَيَاةَ وَقِيَامَ أَبِينَا الْمُكَرَّمِ رَئِيسِ الْكَهَنَةِ</a:t>
                      </a:r>
                      <a:r>
                        <a:rPr kumimoji="0" lang="ar-SA" altLang="zh-TW" sz="4300" b="0" i="0" u="none" strike="noStrike" cap="none" normalizeH="0" baseline="0" dirty="0">
                          <a:ln>
                            <a:noFill/>
                          </a:ln>
                          <a:solidFill>
                            <a:schemeClr val="tx1"/>
                          </a:solidFill>
                          <a:effectLst/>
                          <a:latin typeface="Arial" pitchFamily="34" charset="0"/>
                          <a:cs typeface="Arial" pitchFamily="34" charset="0"/>
                        </a:rPr>
                        <a:t>، </a:t>
                      </a:r>
                      <a:r>
                        <a:rPr kumimoji="0" lang="ar-EG" sz="4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الْبَابَا أَنْبَا </a:t>
                      </a:r>
                      <a:r>
                        <a:rPr kumimoji="0" lang="ar-EG" sz="43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تَوَاضْرُوسَ</a:t>
                      </a:r>
                      <a:r>
                        <a:rPr kumimoji="0" lang="ar-SA" altLang="zh-TW" sz="4300" b="0" i="0" u="none" strike="noStrike" cap="none" normalizeH="0" baseline="0" dirty="0">
                          <a:ln>
                            <a:noFill/>
                          </a:ln>
                          <a:solidFill>
                            <a:schemeClr val="tx1"/>
                          </a:solidFill>
                          <a:effectLst/>
                          <a:latin typeface="Arial" pitchFamily="34" charset="0"/>
                          <a:cs typeface="Arial" pitchFamily="34" charset="0"/>
                        </a:rPr>
                        <a:t>، </a:t>
                      </a:r>
                      <a:r>
                        <a:rPr kumimoji="0" lang="ar-EG" sz="4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وَأَبِينَا الأُسْقُفِ</a:t>
                      </a:r>
                      <a:r>
                        <a:rPr kumimoji="0" lang="ar-SA" altLang="zh-TW" sz="4300" b="0" i="0" u="none" strike="noStrike" cap="none" normalizeH="0" baseline="0" dirty="0">
                          <a:ln>
                            <a:noFill/>
                          </a:ln>
                          <a:solidFill>
                            <a:schemeClr val="tx1"/>
                          </a:solidFill>
                          <a:effectLst/>
                          <a:latin typeface="Arial" pitchFamily="34" charset="0"/>
                          <a:cs typeface="Arial" pitchFamily="34" charset="0"/>
                        </a:rPr>
                        <a:t>، </a:t>
                      </a:r>
                      <a:r>
                        <a:rPr kumimoji="0" lang="ar-EG" sz="4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أَنْبَا مَارْك. </a:t>
                      </a:r>
                      <a:endParaRPr kumimoji="0" lang="en-CA"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84929032"/>
      </p:ext>
    </p:extLst>
  </p:cSld>
  <p:clrMapOvr>
    <a:masterClrMapping/>
  </p:clrMapOvr>
  <p:transition/>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
            <a:extLst>
              <a:ext uri="{FF2B5EF4-FFF2-40B4-BE49-F238E27FC236}">
                <a16:creationId xmlns:a16="http://schemas.microsoft.com/office/drawing/2014/main" id="{143F7BF6-CA69-4F11-897B-E59BAA41102D}"/>
              </a:ext>
            </a:extLst>
          </p:cNvPr>
          <p:cNvGraphicFramePr>
            <a:graphicFrameLocks noGrp="1"/>
          </p:cNvGraphicFramePr>
          <p:nvPr/>
        </p:nvGraphicFramePr>
        <p:xfrm>
          <a:off x="0" y="284480"/>
          <a:ext cx="12192000" cy="6289040"/>
        </p:xfrm>
        <a:graphic>
          <a:graphicData uri="http://schemas.openxmlformats.org/drawingml/2006/table">
            <a:tbl>
              <a:tblPr/>
              <a:tblGrid>
                <a:gridCol w="4565515">
                  <a:extLst>
                    <a:ext uri="{9D8B030D-6E8A-4147-A177-3AD203B41FA5}">
                      <a16:colId xmlns:a16="http://schemas.microsoft.com/office/drawing/2014/main" val="20000"/>
                    </a:ext>
                  </a:extLst>
                </a:gridCol>
                <a:gridCol w="3994825">
                  <a:extLst>
                    <a:ext uri="{9D8B030D-6E8A-4147-A177-3AD203B41FA5}">
                      <a16:colId xmlns:a16="http://schemas.microsoft.com/office/drawing/2014/main" val="20001"/>
                    </a:ext>
                  </a:extLst>
                </a:gridCol>
                <a:gridCol w="3631660">
                  <a:extLst>
                    <a:ext uri="{9D8B030D-6E8A-4147-A177-3AD203B41FA5}">
                      <a16:colId xmlns:a16="http://schemas.microsoft.com/office/drawing/2014/main" val="20002"/>
                    </a:ext>
                  </a:extLst>
                </a:gridCol>
              </a:tblGrid>
              <a:tr h="62890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300" b="0" i="0" u="none" strike="noStrike" cap="none" normalizeH="0" baseline="0" dirty="0">
                          <a:ln>
                            <a:noFill/>
                          </a:ln>
                          <a:solidFill>
                            <a:schemeClr val="tx1"/>
                          </a:solidFill>
                          <a:effectLst/>
                          <a:latin typeface="Coptic1" pitchFamily="2" charset="0"/>
                          <a:cs typeface="Arial" charset="0"/>
                        </a:rPr>
                        <a:t>V~} </a:t>
                      </a:r>
                      <a:r>
                        <a:rPr kumimoji="0" lang="en-US" sz="3300" b="0" i="0" u="none" strike="noStrike" cap="none" normalizeH="0" baseline="0" dirty="0" err="1">
                          <a:ln>
                            <a:noFill/>
                          </a:ln>
                          <a:solidFill>
                            <a:schemeClr val="tx1"/>
                          </a:solidFill>
                          <a:effectLst/>
                          <a:latin typeface="Coptic1" pitchFamily="2" charset="0"/>
                          <a:cs typeface="Arial" charset="0"/>
                        </a:rPr>
                        <a:t>n~te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t~ve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efe~tajrwou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hijen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nouy~ronoc</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n~hanm</a:t>
                      </a:r>
                      <a:r>
                        <a:rPr kumimoji="0" lang="en-US" sz="3300" b="0" i="0" u="none" strike="noStrike" cap="none" normalizeH="0" baseline="0" dirty="0">
                          <a:ln>
                            <a:noFill/>
                          </a:ln>
                          <a:solidFill>
                            <a:schemeClr val="tx1"/>
                          </a:solidFill>
                          <a:effectLst/>
                          <a:latin typeface="Coptic1" pitchFamily="2" charset="0"/>
                          <a:cs typeface="Arial" charset="0"/>
                        </a:rPr>
                        <a:t>/s </a:t>
                      </a:r>
                      <a:r>
                        <a:rPr kumimoji="0" lang="en-US" sz="3300" b="0" i="0" u="none" strike="noStrike" cap="none" normalizeH="0" baseline="0" dirty="0" err="1">
                          <a:ln>
                            <a:noFill/>
                          </a:ln>
                          <a:solidFill>
                            <a:schemeClr val="tx1"/>
                          </a:solidFill>
                          <a:effectLst/>
                          <a:latin typeface="Coptic1" pitchFamily="2" charset="0"/>
                          <a:cs typeface="Arial" charset="0"/>
                        </a:rPr>
                        <a:t>n~rompi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hanc</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n~hir</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nikon</a:t>
                      </a:r>
                      <a:r>
                        <a:rPr kumimoji="0" lang="en-US" sz="33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3300" b="0" i="0" kern="1200" dirty="0" err="1">
                          <a:solidFill>
                            <a:schemeClr val="tx1"/>
                          </a:solidFill>
                          <a:effectLst/>
                          <a:latin typeface="Coptic1" pitchFamily="2" charset="0"/>
                          <a:ea typeface="+mn-ea"/>
                          <a:cs typeface="+mn-cs"/>
                        </a:rPr>
                        <a:t>N~tefyebio</a:t>
                      </a:r>
                      <a:r>
                        <a:rPr lang="fr-FR" sz="3300" b="0" i="0" kern="1200" dirty="0">
                          <a:solidFill>
                            <a:schemeClr val="tx1"/>
                          </a:solidFill>
                          <a:effectLst/>
                          <a:latin typeface="Coptic1" pitchFamily="2" charset="0"/>
                          <a:ea typeface="+mn-ea"/>
                          <a:cs typeface="+mn-cs"/>
                        </a:rPr>
                        <a:t>~ </a:t>
                      </a:r>
                      <a:r>
                        <a:rPr lang="fr-FR" sz="3300" b="0" i="0" kern="1200" dirty="0" err="1">
                          <a:solidFill>
                            <a:schemeClr val="tx1"/>
                          </a:solidFill>
                          <a:effectLst/>
                          <a:latin typeface="Coptic1" pitchFamily="2" charset="0"/>
                          <a:ea typeface="+mn-ea"/>
                          <a:cs typeface="+mn-cs"/>
                        </a:rPr>
                        <a:t>n~noujaji</a:t>
                      </a:r>
                      <a:r>
                        <a:rPr lang="fr-FR" sz="3300" b="0" i="0" kern="1200" dirty="0">
                          <a:solidFill>
                            <a:schemeClr val="tx1"/>
                          </a:solidFill>
                          <a:effectLst/>
                          <a:latin typeface="Coptic1" pitchFamily="2" charset="0"/>
                          <a:ea typeface="+mn-ea"/>
                          <a:cs typeface="+mn-cs"/>
                        </a:rPr>
                        <a:t> t/</a:t>
                      </a:r>
                      <a:r>
                        <a:rPr lang="fr-FR" sz="3300" b="0" i="0" kern="1200" dirty="0" err="1">
                          <a:solidFill>
                            <a:schemeClr val="tx1"/>
                          </a:solidFill>
                          <a:effectLst/>
                          <a:latin typeface="Coptic1" pitchFamily="2" charset="0"/>
                          <a:ea typeface="+mn-ea"/>
                          <a:cs typeface="+mn-cs"/>
                        </a:rPr>
                        <a:t>rou</a:t>
                      </a:r>
                      <a:r>
                        <a:rPr lang="fr-FR" sz="3300" b="0" i="0" kern="1200" dirty="0">
                          <a:solidFill>
                            <a:schemeClr val="tx1"/>
                          </a:solidFill>
                          <a:effectLst/>
                          <a:latin typeface="Coptic1" pitchFamily="2" charset="0"/>
                          <a:ea typeface="+mn-ea"/>
                          <a:cs typeface="+mn-cs"/>
                        </a:rPr>
                        <a:t> </a:t>
                      </a:r>
                      <a:r>
                        <a:rPr lang="fr-FR" sz="3300" b="0" i="0" kern="1200" dirty="0" err="1">
                          <a:solidFill>
                            <a:schemeClr val="tx1"/>
                          </a:solidFill>
                          <a:effectLst/>
                          <a:latin typeface="Coptic1" pitchFamily="2" charset="0"/>
                          <a:ea typeface="+mn-ea"/>
                          <a:cs typeface="+mn-cs"/>
                        </a:rPr>
                        <a:t>capec</a:t>
                      </a:r>
                      <a:r>
                        <a:rPr lang="fr-FR" sz="3300" b="0" i="0" kern="1200" dirty="0">
                          <a:solidFill>
                            <a:schemeClr val="tx1"/>
                          </a:solidFill>
                          <a:effectLst/>
                          <a:latin typeface="Coptic1" pitchFamily="2" charset="0"/>
                          <a:ea typeface="+mn-ea"/>
                          <a:cs typeface="+mn-cs"/>
                        </a:rPr>
                        <a:t>/t </a:t>
                      </a:r>
                      <a:r>
                        <a:rPr lang="fr-FR" sz="3300" b="0" i="0" kern="1200" dirty="0" err="1">
                          <a:solidFill>
                            <a:schemeClr val="tx1"/>
                          </a:solidFill>
                          <a:effectLst/>
                          <a:latin typeface="Coptic1" pitchFamily="2" charset="0"/>
                          <a:ea typeface="+mn-ea"/>
                          <a:cs typeface="+mn-cs"/>
                        </a:rPr>
                        <a:t>n~nou</a:t>
                      </a:r>
                      <a:r>
                        <a:rPr lang="fr-FR" sz="3300" b="0" i="0" kern="1200" dirty="0">
                          <a:solidFill>
                            <a:schemeClr val="tx1"/>
                          </a:solidFill>
                          <a:effectLst/>
                          <a:latin typeface="Coptic1" pitchFamily="2" charset="0"/>
                          <a:ea typeface="+mn-ea"/>
                          <a:cs typeface="+mn-cs"/>
                        </a:rPr>
                        <a:t>[</a:t>
                      </a:r>
                      <a:r>
                        <a:rPr lang="fr-FR" sz="3300" b="0" i="0" kern="1200" dirty="0" err="1">
                          <a:solidFill>
                            <a:schemeClr val="tx1"/>
                          </a:solidFill>
                          <a:effectLst/>
                          <a:latin typeface="Coptic1" pitchFamily="2" charset="0"/>
                          <a:ea typeface="+mn-ea"/>
                          <a:cs typeface="+mn-cs"/>
                        </a:rPr>
                        <a:t>alauj</a:t>
                      </a:r>
                      <a:r>
                        <a:rPr lang="fr-FR" sz="3300" b="0" i="0" kern="1200" dirty="0">
                          <a:solidFill>
                            <a:schemeClr val="tx1"/>
                          </a:solidFill>
                          <a:effectLst/>
                          <a:latin typeface="Coptic1" pitchFamily="2" charset="0"/>
                          <a:ea typeface="+mn-ea"/>
                          <a:cs typeface="+mn-cs"/>
                        </a:rPr>
                        <a:t> n~,</a:t>
                      </a:r>
                      <a:r>
                        <a:rPr lang="fr-FR" sz="3300" b="0" i="0" kern="1200" dirty="0" err="1">
                          <a:solidFill>
                            <a:schemeClr val="tx1"/>
                          </a:solidFill>
                          <a:effectLst/>
                          <a:latin typeface="Coptic1" pitchFamily="2" charset="0"/>
                          <a:ea typeface="+mn-ea"/>
                          <a:cs typeface="+mn-cs"/>
                        </a:rPr>
                        <a:t>wlem</a:t>
                      </a:r>
                      <a:r>
                        <a:rPr lang="fr-FR" sz="3300" b="0" i="0" kern="1200" dirty="0">
                          <a:solidFill>
                            <a:schemeClr val="tx1"/>
                          </a:solidFill>
                          <a:effectLst/>
                          <a:latin typeface="Coptic1" pitchFamily="2" charset="0"/>
                          <a:ea typeface="+mn-ea"/>
                          <a:cs typeface="+mn-cs"/>
                        </a:rPr>
                        <a:t>. </a:t>
                      </a:r>
                      <a:endParaRPr kumimoji="0" lang="en-US" sz="3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rtl="0"/>
                      <a:r>
                        <a:rPr lang="fr-FR" sz="3500" b="0" i="0" u="none" strike="noStrike" kern="1200" baseline="0" dirty="0">
                          <a:solidFill>
                            <a:schemeClr val="tx1"/>
                          </a:solidFill>
                          <a:latin typeface="Arial" panose="020B0604020202020204" pitchFamily="34" charset="0"/>
                          <a:ea typeface="+mn-ea"/>
                          <a:cs typeface="+mn-cs"/>
                        </a:rPr>
                        <a:t>Le Dieu du ciel les maintiennent sur leurs trônes de nombreuses années paisibles. </a:t>
                      </a:r>
                    </a:p>
                    <a:p>
                      <a:pPr algn="just" rtl="0"/>
                      <a:r>
                        <a:rPr lang="fr-FR" sz="3500" b="0" i="0" u="none" strike="noStrike" kern="1200" baseline="0" dirty="0">
                          <a:solidFill>
                            <a:schemeClr val="tx1"/>
                          </a:solidFill>
                          <a:latin typeface="Arial" panose="020B0604020202020204" pitchFamily="34" charset="0"/>
                          <a:ea typeface="+mn-ea"/>
                          <a:cs typeface="+mn-cs"/>
                        </a:rPr>
                        <a:t>Et qu'Il leur soumette tous leurs ennemis rapidement. </a:t>
                      </a: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TW" sz="4300" b="0" i="0" u="none" strike="noStrike" cap="none" normalizeH="0" baseline="0" dirty="0">
                          <a:ln>
                            <a:noFill/>
                          </a:ln>
                          <a:solidFill>
                            <a:schemeClr val="tx1"/>
                          </a:solidFill>
                          <a:effectLst/>
                          <a:latin typeface="Arial" pitchFamily="34" charset="0"/>
                          <a:cs typeface="Arial" pitchFamily="34" charset="0"/>
                        </a:rPr>
                        <a:t>إِلَهُ السَّمَاءِ يُثَبِّتُهُمْ عَلَى كَرَاسِيهِمْ، سِنِيناً كَثِيرَةً وَأَزْمِنَةً سَلَامِيَّةً. </a:t>
                      </a:r>
                      <a:endParaRPr kumimoji="0" lang="fr-FR" altLang="zh-TW" sz="43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TW" sz="4300" b="0" i="0" u="none" strike="noStrike" cap="none" normalizeH="0" baseline="0" dirty="0">
                          <a:ln>
                            <a:noFill/>
                          </a:ln>
                          <a:solidFill>
                            <a:schemeClr val="tx1"/>
                          </a:solidFill>
                          <a:effectLst/>
                          <a:latin typeface="Arial" pitchFamily="34" charset="0"/>
                          <a:cs typeface="Arial" pitchFamily="34" charset="0"/>
                        </a:rPr>
                        <a:t>وَيَخْضَعُ جَمِيعَ أَعْدَاؤُهُمْ تَحْتَ أَقْدَامِهِمْ سَرِيعاً.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91052724"/>
      </p:ext>
    </p:extLst>
  </p:cSld>
  <p:clrMapOvr>
    <a:masterClrMapping/>
  </p:clrMapOvr>
  <p:transition/>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87714" name="Group 2"/>
          <p:cNvGraphicFramePr>
            <a:graphicFrameLocks noGrp="1"/>
          </p:cNvGraphicFramePr>
          <p:nvPr/>
        </p:nvGraphicFramePr>
        <p:xfrm>
          <a:off x="0" y="295448"/>
          <a:ext cx="12192000" cy="6120384"/>
        </p:xfrm>
        <a:graphic>
          <a:graphicData uri="http://schemas.openxmlformats.org/drawingml/2006/table">
            <a:tbl>
              <a:tblPr/>
              <a:tblGrid>
                <a:gridCol w="4038060">
                  <a:extLst>
                    <a:ext uri="{9D8B030D-6E8A-4147-A177-3AD203B41FA5}">
                      <a16:colId xmlns:a16="http://schemas.microsoft.com/office/drawing/2014/main" val="20000"/>
                    </a:ext>
                  </a:extLst>
                </a:gridCol>
                <a:gridCol w="4254229">
                  <a:extLst>
                    <a:ext uri="{9D8B030D-6E8A-4147-A177-3AD203B41FA5}">
                      <a16:colId xmlns:a16="http://schemas.microsoft.com/office/drawing/2014/main" val="20001"/>
                    </a:ext>
                  </a:extLst>
                </a:gridCol>
                <a:gridCol w="3899711">
                  <a:extLst>
                    <a:ext uri="{9D8B030D-6E8A-4147-A177-3AD203B41FA5}">
                      <a16:colId xmlns:a16="http://schemas.microsoft.com/office/drawing/2014/main" val="20002"/>
                    </a:ext>
                  </a:extLst>
                </a:gridCol>
              </a:tblGrid>
              <a:tr h="612038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4300" b="0" i="0" u="none" strike="noStrike" cap="none" normalizeH="0" baseline="0" dirty="0" err="1">
                          <a:ln>
                            <a:noFill/>
                          </a:ln>
                          <a:solidFill>
                            <a:schemeClr val="tx1"/>
                          </a:solidFill>
                          <a:effectLst/>
                          <a:latin typeface="Coptic1" pitchFamily="2" charset="0"/>
                          <a:cs typeface="Arial" charset="0"/>
                        </a:rPr>
                        <a:t>Twbh</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e~P</a:t>
                      </a:r>
                      <a:r>
                        <a:rPr kumimoji="0" lang="en-US" sz="4300" b="0" i="0" u="none" strike="noStrike" cap="none" normalizeH="0" baseline="0" dirty="0">
                          <a:ln>
                            <a:noFill/>
                          </a:ln>
                          <a:solidFill>
                            <a:schemeClr val="tx1"/>
                          </a:solidFill>
                          <a:effectLst/>
                          <a:latin typeface="Coptic1" pitchFamily="2" charset="0"/>
                          <a:cs typeface="Arial" charset="0"/>
                        </a:rPr>
                        <a:t>,#</a:t>
                      </a:r>
                      <a:r>
                        <a:rPr kumimoji="0" lang="en-US" sz="4300" b="0" i="0" u="none" strike="noStrike" cap="none" normalizeH="0" baseline="0" dirty="0" err="1">
                          <a:ln>
                            <a:noFill/>
                          </a:ln>
                          <a:solidFill>
                            <a:schemeClr val="tx1"/>
                          </a:solidFill>
                          <a:effectLst/>
                          <a:latin typeface="Coptic1" pitchFamily="2" charset="0"/>
                          <a:cs typeface="Arial" charset="0"/>
                        </a:rPr>
                        <a:t>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e~h~r</a:t>
                      </a:r>
                      <a:r>
                        <a:rPr kumimoji="0" lang="en-US" sz="4300" b="0" i="0" u="none" strike="noStrike" cap="none" normalizeH="0" baseline="0" dirty="0">
                          <a:ln>
                            <a:noFill/>
                          </a:ln>
                          <a:solidFill>
                            <a:schemeClr val="tx1"/>
                          </a:solidFill>
                          <a:effectLst/>
                          <a:latin typeface="Coptic1" pitchFamily="2" charset="0"/>
                          <a:cs typeface="Arial" charset="0"/>
                        </a:rPr>
                        <a:t>/</a:t>
                      </a:r>
                      <a:r>
                        <a:rPr kumimoji="0" lang="en-US" sz="4300" b="0" i="0" u="none" strike="noStrike" cap="none" normalizeH="0" baseline="0" dirty="0" err="1">
                          <a:ln>
                            <a:noFill/>
                          </a:ln>
                          <a:solidFill>
                            <a:schemeClr val="tx1"/>
                          </a:solidFill>
                          <a:effectLst/>
                          <a:latin typeface="Coptic1" pitchFamily="2" charset="0"/>
                          <a:cs typeface="Arial" charset="0"/>
                        </a:rPr>
                        <a:t>i</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e~jwn</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n~tef,a</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nennobi</a:t>
                      </a:r>
                      <a:r>
                        <a:rPr kumimoji="0" lang="en-US" sz="4300" b="0" i="0" u="none" strike="noStrike" cap="none" normalizeH="0" baseline="0" dirty="0">
                          <a:ln>
                            <a:noFill/>
                          </a:ln>
                          <a:solidFill>
                            <a:schemeClr val="tx1"/>
                          </a:solidFill>
                          <a:effectLst/>
                          <a:latin typeface="Coptic1" pitchFamily="2" charset="0"/>
                          <a:cs typeface="Arial" charset="0"/>
                        </a:rPr>
                        <a:t> nan </a:t>
                      </a:r>
                      <a:r>
                        <a:rPr kumimoji="0" lang="en-US" sz="4300" b="0" i="0" u="none" strike="noStrike" cap="none" normalizeH="0" baseline="0" dirty="0" err="1">
                          <a:ln>
                            <a:noFill/>
                          </a:ln>
                          <a:solidFill>
                            <a:schemeClr val="tx1"/>
                          </a:solidFill>
                          <a:effectLst/>
                          <a:latin typeface="Coptic1" pitchFamily="2" charset="0"/>
                          <a:cs typeface="Arial" charset="0"/>
                        </a:rPr>
                        <a:t>e~bolqen</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ouhir</a:t>
                      </a:r>
                      <a:r>
                        <a:rPr kumimoji="0" lang="en-US" sz="4300" b="0" i="0" u="none" strike="noStrike" cap="none" normalizeH="0" baseline="0" dirty="0">
                          <a:ln>
                            <a:noFill/>
                          </a:ln>
                          <a:solidFill>
                            <a:schemeClr val="tx1"/>
                          </a:solidFill>
                          <a:effectLst/>
                          <a:latin typeface="Coptic1" pitchFamily="2" charset="0"/>
                          <a:cs typeface="Arial" charset="0"/>
                        </a:rPr>
                        <a:t>/n/ kata </a:t>
                      </a:r>
                      <a:r>
                        <a:rPr kumimoji="0" lang="en-US" sz="4300" b="0" i="0" u="none" strike="noStrike" cap="none" normalizeH="0" baseline="0" dirty="0" err="1">
                          <a:ln>
                            <a:noFill/>
                          </a:ln>
                          <a:solidFill>
                            <a:schemeClr val="tx1"/>
                          </a:solidFill>
                          <a:effectLst/>
                          <a:latin typeface="Coptic1" pitchFamily="2" charset="0"/>
                          <a:cs typeface="Arial" charset="0"/>
                        </a:rPr>
                        <a:t>pefnis</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n~nai</a:t>
                      </a:r>
                      <a:r>
                        <a:rPr kumimoji="0" lang="en-US" sz="43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43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rtl="0"/>
                      <a:r>
                        <a:rPr lang="fr-FR" sz="3700" b="0" i="0" u="none" strike="noStrike" kern="1200" baseline="0" dirty="0">
                          <a:solidFill>
                            <a:schemeClr val="tx1"/>
                          </a:solidFill>
                          <a:latin typeface="Arial" panose="020B0604020202020204" pitchFamily="34" charset="0"/>
                          <a:ea typeface="+mn-ea"/>
                          <a:cs typeface="+mn-cs"/>
                        </a:rPr>
                        <a:t>Implore le Christ pour nous, qu’Il nous accorde la rémission de nos péchés en paix selon Sa grande miséricorde. </a:t>
                      </a:r>
                    </a:p>
                  </a:txBody>
                  <a:tcPr marL="121920" marR="121920" horzOverflow="overflow">
                    <a:lnL>
                      <a:noFill/>
                    </a:lnL>
                    <a:lnR cap="flat">
                      <a:noFill/>
                    </a:lnR>
                    <a:lnT cap="flat">
                      <a:noFill/>
                    </a:lnT>
                    <a:lnB cap="flat">
                      <a:noFill/>
                    </a:lnB>
                    <a:lnTlToBr>
                      <a:noFill/>
                    </a:lnTlToBr>
                    <a:lnBlToTr>
                      <a:noFill/>
                    </a:lnBlToTr>
                    <a:noFill/>
                  </a:tcPr>
                </a:tc>
                <a:tc>
                  <a:txBody>
                    <a:bodyPr/>
                    <a:lstStyle/>
                    <a:p>
                      <a:pPr algn="just" rtl="1"/>
                      <a:r>
                        <a:rPr lang="ar-EG" sz="5900" b="0" i="0" u="none" strike="noStrike" kern="1200" baseline="0" dirty="0">
                          <a:solidFill>
                            <a:schemeClr val="tx1"/>
                          </a:solidFill>
                          <a:latin typeface="Arial" panose="020B0604020202020204" pitchFamily="34" charset="0"/>
                          <a:ea typeface="+mn-ea"/>
                          <a:cs typeface="+mn-cs"/>
                        </a:rPr>
                        <a:t>أَطْلُبْ مِنَ </a:t>
                      </a:r>
                      <a:r>
                        <a:rPr lang="ar-EG" sz="5900" b="0" i="0" u="none" strike="noStrike" kern="1200" baseline="0" dirty="0" err="1">
                          <a:solidFill>
                            <a:schemeClr val="tx1"/>
                          </a:solidFill>
                          <a:latin typeface="Arial" panose="020B0604020202020204" pitchFamily="34" charset="0"/>
                          <a:ea typeface="+mn-ea"/>
                          <a:cs typeface="+mn-cs"/>
                        </a:rPr>
                        <a:t>ٱلْمَسِيحِ</a:t>
                      </a:r>
                      <a:r>
                        <a:rPr lang="ar-EG" sz="5900" b="0" i="0" u="none" strike="noStrike" kern="1200" baseline="0" dirty="0">
                          <a:solidFill>
                            <a:schemeClr val="tx1"/>
                          </a:solidFill>
                          <a:latin typeface="Arial" panose="020B0604020202020204" pitchFamily="34" charset="0"/>
                          <a:ea typeface="+mn-ea"/>
                          <a:cs typeface="+mn-cs"/>
                        </a:rPr>
                        <a:t> عَنَّا، لِيَغْفِرَ لَنَا خَطَايَانَا بِسَلَامٍ كَعَظِيمِ رَحْمَتِهِ.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6225966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3416320"/>
          </a:xfrm>
          <a:prstGeom prst="rect">
            <a:avLst/>
          </a:prstGeom>
        </p:spPr>
        <p:txBody>
          <a:bodyPr wrap="square">
            <a:spAutoFit/>
          </a:bodyPr>
          <a:lstStyle/>
          <a:p>
            <a:pPr algn="just" defTabSz="1219170" rtl="1"/>
            <a:r>
              <a:rPr lang="ar-EG" sz="5400" dirty="0">
                <a:solidFill>
                  <a:prstClr val="white"/>
                </a:solidFill>
                <a:latin typeface="Arial" panose="020B0604020202020204" pitchFamily="34" charset="0"/>
                <a:cs typeface="Arial"/>
              </a:rPr>
              <a:t>أسبحك يا</a:t>
            </a:r>
            <a:r>
              <a:rPr lang="fr-FR" sz="5400" dirty="0">
                <a:solidFill>
                  <a:prstClr val="white"/>
                </a:solidFill>
                <a:latin typeface="Arial" panose="020B0604020202020204" pitchFamily="34" charset="0"/>
                <a:cs typeface="Arial"/>
              </a:rPr>
              <a:t> </a:t>
            </a:r>
            <a:r>
              <a:rPr lang="ar-EG" sz="5400" dirty="0">
                <a:solidFill>
                  <a:prstClr val="white"/>
                </a:solidFill>
                <a:latin typeface="Arial" panose="020B0604020202020204" pitchFamily="34" charset="0"/>
                <a:cs typeface="Arial"/>
              </a:rPr>
              <a:t>رب </a:t>
            </a:r>
            <a:endParaRPr lang="fr-FR" sz="5400" dirty="0">
              <a:solidFill>
                <a:prstClr val="white"/>
              </a:solidFill>
              <a:latin typeface="Arial" panose="020B0604020202020204" pitchFamily="34" charset="0"/>
              <a:cs typeface="Arial"/>
            </a:endParaRPr>
          </a:p>
          <a:p>
            <a:pPr algn="just" defTabSz="1219170" rtl="1"/>
            <a:r>
              <a:rPr lang="ar-EG" sz="5400" dirty="0">
                <a:solidFill>
                  <a:prstClr val="white"/>
                </a:solidFill>
                <a:latin typeface="Arial" panose="020B0604020202020204" pitchFamily="34" charset="0"/>
                <a:cs typeface="Arial"/>
              </a:rPr>
              <a:t>ب</a:t>
            </a:r>
            <a:r>
              <a:rPr lang="ar-EG" sz="5400" dirty="0">
                <a:solidFill>
                  <a:prstClr val="white"/>
                </a:solidFill>
                <a:latin typeface="Arial" panose="020B0604020202020204" pitchFamily="34" charset="0"/>
              </a:rPr>
              <a:t>ال</a:t>
            </a:r>
            <a:r>
              <a:rPr lang="ar-EG" sz="5400" dirty="0">
                <a:solidFill>
                  <a:prstClr val="white"/>
                </a:solidFill>
                <a:latin typeface="Arial" panose="020B0604020202020204" pitchFamily="34" charset="0"/>
                <a:cs typeface="Arial"/>
              </a:rPr>
              <a:t>رحمة وب</a:t>
            </a:r>
            <a:r>
              <a:rPr lang="ar-EG" sz="5400" dirty="0">
                <a:solidFill>
                  <a:prstClr val="white"/>
                </a:solidFill>
                <a:latin typeface="Arial" panose="020B0604020202020204" pitchFamily="34" charset="0"/>
              </a:rPr>
              <a:t>ال</a:t>
            </a:r>
            <a:r>
              <a:rPr lang="ar-EG" sz="5400" dirty="0">
                <a:solidFill>
                  <a:prstClr val="white"/>
                </a:solidFill>
                <a:latin typeface="Arial" panose="020B0604020202020204" pitchFamily="34" charset="0"/>
                <a:cs typeface="Arial"/>
              </a:rPr>
              <a:t>حق </a:t>
            </a:r>
            <a:endParaRPr lang="fr-FR" sz="5400" dirty="0">
              <a:solidFill>
                <a:prstClr val="white"/>
              </a:solidFill>
              <a:latin typeface="Arial" panose="020B0604020202020204" pitchFamily="34" charset="0"/>
              <a:cs typeface="Arial"/>
            </a:endParaRPr>
          </a:p>
          <a:p>
            <a:pPr algn="just" defTabSz="1219170" rtl="1"/>
            <a:r>
              <a:rPr lang="ar-EG" sz="5400" dirty="0">
                <a:solidFill>
                  <a:prstClr val="white"/>
                </a:solidFill>
                <a:latin typeface="Arial" panose="020B0604020202020204" pitchFamily="34" charset="0"/>
                <a:cs typeface="Arial"/>
              </a:rPr>
              <a:t>لآنك أنت هو المخلص</a:t>
            </a:r>
            <a:r>
              <a:rPr lang="fr-FR" sz="5400" dirty="0">
                <a:solidFill>
                  <a:prstClr val="white"/>
                </a:solidFill>
                <a:latin typeface="Arial" panose="020B0604020202020204" pitchFamily="34" charset="0"/>
                <a:cs typeface="Arial"/>
              </a:rPr>
              <a:t> </a:t>
            </a:r>
          </a:p>
          <a:p>
            <a:pPr algn="just" defTabSz="1219170" rtl="1"/>
            <a:r>
              <a:rPr lang="ar-EG" sz="5400" dirty="0">
                <a:solidFill>
                  <a:prstClr val="white"/>
                </a:solidFill>
                <a:latin typeface="Arial" panose="020B0604020202020204" pitchFamily="34" charset="0"/>
                <a:cs typeface="Arial"/>
              </a:rPr>
              <a:t>الروح المعزى</a:t>
            </a:r>
            <a:r>
              <a:rPr lang="fr-FR" sz="5400" dirty="0">
                <a:solidFill>
                  <a:prstClr val="white"/>
                </a:solidFill>
                <a:latin typeface="Arial" panose="020B0604020202020204" pitchFamily="34" charset="0"/>
                <a:cs typeface="Arial"/>
              </a:rPr>
              <a:t>.</a:t>
            </a:r>
            <a:r>
              <a:rPr lang="ar-EG" sz="5400" dirty="0">
                <a:solidFill>
                  <a:prstClr val="white"/>
                </a:solidFill>
                <a:latin typeface="Arial" panose="020B0604020202020204" pitchFamily="34" charset="0"/>
                <a:cs typeface="Arial"/>
              </a:rPr>
              <a:t> </a:t>
            </a:r>
            <a:endParaRPr lang="fr-FR" sz="5400" dirty="0">
              <a:solidFill>
                <a:prstClr val="white"/>
              </a:solidFill>
              <a:latin typeface="Arial" panose="020B0604020202020204" pitchFamily="34" charset="0"/>
              <a:cs typeface="Arial"/>
            </a:endParaRPr>
          </a:p>
        </p:txBody>
      </p:sp>
      <p:sp>
        <p:nvSpPr>
          <p:cNvPr id="6" name="Rectangle 5"/>
          <p:cNvSpPr/>
          <p:nvPr/>
        </p:nvSpPr>
        <p:spPr>
          <a:xfrm>
            <a:off x="431371" y="332656"/>
            <a:ext cx="6240693" cy="2677656"/>
          </a:xfrm>
          <a:prstGeom prst="rect">
            <a:avLst/>
          </a:prstGeom>
        </p:spPr>
        <p:txBody>
          <a:bodyPr wrap="square">
            <a:spAutoFit/>
          </a:bodyPr>
          <a:lstStyle/>
          <a:p>
            <a:pPr algn="just" defTabSz="1219170"/>
            <a:r>
              <a:rPr lang="fr-FR" sz="4200" dirty="0" err="1">
                <a:solidFill>
                  <a:prstClr val="white"/>
                </a:solidFill>
                <a:latin typeface="Avva_Marcos" panose="04020500000000000000" pitchFamily="82" charset="0"/>
                <a:cs typeface="Arial"/>
              </a:rPr>
              <a:t>A</a:t>
            </a:r>
            <a:r>
              <a:rPr lang="fr-FR" sz="4200" dirty="0" err="1">
                <a:solidFill>
                  <a:prstClr val="white"/>
                </a:solidFill>
                <a:latin typeface="CS Avva Shenouda" pitchFamily="34" charset="0"/>
                <a:cs typeface="Arial"/>
              </a:rPr>
              <a:t>inahwc</a:t>
            </a:r>
            <a:r>
              <a:rPr lang="fr-FR" sz="4200" dirty="0">
                <a:solidFill>
                  <a:prstClr val="white"/>
                </a:solidFill>
                <a:latin typeface="CS Avva Shenouda" pitchFamily="34" charset="0"/>
                <a:cs typeface="Arial"/>
              </a:rPr>
              <a:t> </a:t>
            </a:r>
            <a:r>
              <a:rPr lang="fr-FR" sz="4200" dirty="0" err="1">
                <a:solidFill>
                  <a:prstClr val="white"/>
                </a:solidFill>
                <a:latin typeface="CS Avva Shenouda" pitchFamily="34" charset="0"/>
                <a:cs typeface="Arial"/>
              </a:rPr>
              <a:t>nak</a:t>
            </a:r>
            <a:r>
              <a:rPr lang="fr-FR" sz="4200" dirty="0">
                <a:solidFill>
                  <a:prstClr val="white"/>
                </a:solidFill>
                <a:latin typeface="CS Avva Shenouda" pitchFamily="34" charset="0"/>
                <a:cs typeface="Arial"/>
              </a:rPr>
              <a:t> `P¡ @ </a:t>
            </a:r>
            <a:r>
              <a:rPr lang="fr-FR" sz="4200" dirty="0" err="1">
                <a:solidFill>
                  <a:prstClr val="white"/>
                </a:solidFill>
                <a:latin typeface="CS Avva Shenouda" pitchFamily="34" charset="0"/>
                <a:cs typeface="Arial"/>
              </a:rPr>
              <a:t>qen</a:t>
            </a:r>
            <a:r>
              <a:rPr lang="fr-FR" sz="4200" dirty="0">
                <a:solidFill>
                  <a:prstClr val="white"/>
                </a:solidFill>
                <a:latin typeface="CS Avva Shenouda" pitchFamily="34" charset="0"/>
                <a:cs typeface="Arial"/>
              </a:rPr>
              <a:t> </a:t>
            </a:r>
            <a:r>
              <a:rPr lang="fr-FR" sz="4200" dirty="0" err="1">
                <a:solidFill>
                  <a:prstClr val="white"/>
                </a:solidFill>
                <a:latin typeface="CS Avva Shenouda" pitchFamily="34" charset="0"/>
                <a:cs typeface="Arial"/>
              </a:rPr>
              <a:t>ounai</a:t>
            </a:r>
            <a:r>
              <a:rPr lang="fr-FR" sz="4200" dirty="0">
                <a:solidFill>
                  <a:prstClr val="white"/>
                </a:solidFill>
                <a:latin typeface="CS Avva Shenouda" pitchFamily="34" charset="0"/>
                <a:cs typeface="Arial"/>
              </a:rPr>
              <a:t> nem </a:t>
            </a:r>
            <a:r>
              <a:rPr lang="fr-FR" sz="4200" dirty="0" err="1">
                <a:solidFill>
                  <a:prstClr val="white"/>
                </a:solidFill>
                <a:latin typeface="CS Avva Shenouda" pitchFamily="34" charset="0"/>
                <a:cs typeface="Arial"/>
              </a:rPr>
              <a:t>oume;myi</a:t>
            </a:r>
            <a:r>
              <a:rPr lang="fr-FR" sz="4200" dirty="0">
                <a:solidFill>
                  <a:prstClr val="white"/>
                </a:solidFill>
                <a:latin typeface="CS Avva Shenouda" pitchFamily="34" charset="0"/>
                <a:cs typeface="Arial"/>
              </a:rPr>
              <a:t> @ je `</a:t>
            </a:r>
            <a:r>
              <a:rPr lang="fr-FR" sz="4200" dirty="0" err="1">
                <a:solidFill>
                  <a:prstClr val="white"/>
                </a:solidFill>
                <a:latin typeface="CS Avva Shenouda" pitchFamily="34" charset="0"/>
                <a:cs typeface="Arial"/>
              </a:rPr>
              <a:t>n;ok</a:t>
            </a:r>
            <a:r>
              <a:rPr lang="fr-FR" sz="4200" dirty="0">
                <a:solidFill>
                  <a:prstClr val="white"/>
                </a:solidFill>
                <a:latin typeface="CS Avva Shenouda" pitchFamily="34" charset="0"/>
                <a:cs typeface="Arial"/>
              </a:rPr>
              <a:t> </a:t>
            </a:r>
            <a:r>
              <a:rPr lang="fr-FR" sz="4200" dirty="0" err="1">
                <a:solidFill>
                  <a:prstClr val="white"/>
                </a:solidFill>
                <a:latin typeface="CS Avva Shenouda" pitchFamily="34" charset="0"/>
                <a:cs typeface="Arial"/>
              </a:rPr>
              <a:t>pe</a:t>
            </a:r>
            <a:r>
              <a:rPr lang="fr-FR" sz="4200" dirty="0">
                <a:solidFill>
                  <a:prstClr val="white"/>
                </a:solidFill>
                <a:latin typeface="CS Avva Shenouda" pitchFamily="34" charset="0"/>
                <a:cs typeface="Arial"/>
              </a:rPr>
              <a:t> </a:t>
            </a:r>
            <a:r>
              <a:rPr lang="fr-FR" sz="4200" dirty="0" err="1">
                <a:solidFill>
                  <a:prstClr val="white"/>
                </a:solidFill>
                <a:latin typeface="CS Avva Shenouda" pitchFamily="34" charset="0"/>
                <a:cs typeface="Arial"/>
              </a:rPr>
              <a:t>pirefcw</a:t>
            </a:r>
            <a:r>
              <a:rPr lang="fr-FR" sz="4200" dirty="0">
                <a:solidFill>
                  <a:prstClr val="white"/>
                </a:solidFill>
                <a:latin typeface="CS Avva Shenouda" pitchFamily="34" charset="0"/>
                <a:cs typeface="Arial"/>
              </a:rPr>
              <a:t>] @ </a:t>
            </a:r>
            <a:r>
              <a:rPr lang="fr-FR" sz="4200" dirty="0" err="1">
                <a:solidFill>
                  <a:prstClr val="white"/>
                </a:solidFill>
                <a:latin typeface="CS Avva Shenouda" pitchFamily="34" charset="0"/>
                <a:cs typeface="Arial"/>
              </a:rPr>
              <a:t>pi`Pneuma</a:t>
            </a:r>
            <a:r>
              <a:rPr lang="fr-FR" sz="4200" dirty="0">
                <a:solidFill>
                  <a:prstClr val="white"/>
                </a:solidFill>
                <a:latin typeface="CS Avva Shenouda" pitchFamily="34" charset="0"/>
                <a:cs typeface="Arial"/>
              </a:rPr>
              <a:t> `</a:t>
            </a:r>
            <a:r>
              <a:rPr lang="fr-FR" sz="4200" dirty="0" err="1">
                <a:solidFill>
                  <a:prstClr val="white"/>
                </a:solidFill>
                <a:latin typeface="CS Avva Shenouda" pitchFamily="34" charset="0"/>
                <a:cs typeface="Arial"/>
              </a:rPr>
              <a:t>mParaklyton</a:t>
            </a:r>
            <a:r>
              <a:rPr lang="fr-FR" sz="4200" dirty="0">
                <a:solidFill>
                  <a:prstClr val="white"/>
                </a:solidFill>
                <a:latin typeface="CS Avva Shenouda" pitchFamily="34" charset="0"/>
                <a:cs typeface="Arial"/>
              </a:rPr>
              <a:t>.</a:t>
            </a:r>
          </a:p>
        </p:txBody>
      </p:sp>
      <p:sp>
        <p:nvSpPr>
          <p:cNvPr id="7" name="Rectangle 6"/>
          <p:cNvSpPr/>
          <p:nvPr/>
        </p:nvSpPr>
        <p:spPr>
          <a:xfrm>
            <a:off x="1775520" y="3717033"/>
            <a:ext cx="8640960"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Je Te loue Seigneur </a:t>
            </a:r>
          </a:p>
          <a:p>
            <a:pPr algn="ctr" defTabSz="1219170"/>
            <a:r>
              <a:rPr lang="fr-FR" sz="4267" b="1" dirty="0">
                <a:solidFill>
                  <a:prstClr val="white"/>
                </a:solidFill>
                <a:latin typeface="Book Antiqua" pitchFamily="18" charset="0"/>
                <a:cs typeface="Arial"/>
              </a:rPr>
              <a:t>avec pitié et vérité, </a:t>
            </a:r>
          </a:p>
          <a:p>
            <a:pPr algn="ctr" defTabSz="1219170"/>
            <a:r>
              <a:rPr lang="fr-FR" sz="4267" b="1" dirty="0">
                <a:solidFill>
                  <a:prstClr val="white"/>
                </a:solidFill>
                <a:latin typeface="Book Antiqua" pitchFamily="18" charset="0"/>
                <a:cs typeface="Arial"/>
              </a:rPr>
              <a:t>car Tu es le Sauveur, </a:t>
            </a:r>
          </a:p>
          <a:p>
            <a:pPr algn="ctr" defTabSz="1219170"/>
            <a:r>
              <a:rPr lang="fr-FR" sz="4267" b="1" dirty="0">
                <a:solidFill>
                  <a:prstClr val="white"/>
                </a:solidFill>
                <a:latin typeface="Book Antiqua" pitchFamily="18" charset="0"/>
                <a:cs typeface="Arial"/>
              </a:rPr>
              <a:t>l’Esprit Consolateur. </a:t>
            </a:r>
          </a:p>
        </p:txBody>
      </p:sp>
    </p:spTree>
    <p:extLst>
      <p:ext uri="{BB962C8B-B14F-4D97-AF65-F5344CB8AC3E}">
        <p14:creationId xmlns:p14="http://schemas.microsoft.com/office/powerpoint/2010/main" val="257721885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64834" name="Group 2"/>
          <p:cNvGraphicFramePr>
            <a:graphicFrameLocks noGrp="1"/>
          </p:cNvGraphicFramePr>
          <p:nvPr/>
        </p:nvGraphicFramePr>
        <p:xfrm>
          <a:off x="0" y="412327"/>
          <a:ext cx="12192000" cy="6055360"/>
        </p:xfrm>
        <a:graphic>
          <a:graphicData uri="http://schemas.openxmlformats.org/drawingml/2006/table">
            <a:tbl>
              <a:tblPr/>
              <a:tblGrid>
                <a:gridCol w="7684033">
                  <a:extLst>
                    <a:ext uri="{9D8B030D-6E8A-4147-A177-3AD203B41FA5}">
                      <a16:colId xmlns:a16="http://schemas.microsoft.com/office/drawing/2014/main" val="20000"/>
                    </a:ext>
                  </a:extLst>
                </a:gridCol>
                <a:gridCol w="4507967">
                  <a:extLst>
                    <a:ext uri="{9D8B030D-6E8A-4147-A177-3AD203B41FA5}">
                      <a16:colId xmlns:a16="http://schemas.microsoft.com/office/drawing/2014/main" val="20001"/>
                    </a:ext>
                  </a:extLst>
                </a:gridCol>
              </a:tblGrid>
              <a:tr h="269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Qu’Il nous bénisse tous,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Et purifie nos cœurs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guérisse les maladies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de nos âmes et nos corps</a:t>
                      </a:r>
                      <a:r>
                        <a:rPr kumimoji="0" lang="en-US" sz="3700" b="0" i="0" u="none" strike="noStrike" cap="none" normalizeH="0" baseline="0" dirty="0">
                          <a:ln>
                            <a:noFill/>
                          </a:ln>
                          <a:solidFill>
                            <a:schemeClr val="tx1"/>
                          </a:solidFill>
                          <a:effectLst/>
                          <a:latin typeface="Arial" charset="0"/>
                          <a:cs typeface="Arial" charset="0"/>
                        </a:rPr>
                        <a:t> </a:t>
                      </a: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ليباركنا كلنا</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ويطهر قلوبنا</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ويشفي أمراض نفوسنا وأجسادنا.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5300" b="0" i="0" u="none" strike="noStrike" cap="none" normalizeH="0" baseline="0" dirty="0">
                          <a:ln>
                            <a:noFill/>
                          </a:ln>
                          <a:solidFill>
                            <a:srgbClr val="FFFF00"/>
                          </a:solidFill>
                          <a:effectLst/>
                          <a:latin typeface="CS Copt"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N~tefc~mou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e~ron</a:t>
                      </a:r>
                      <a:r>
                        <a:rPr kumimoji="0" lang="en-US" sz="5300" b="0" i="0" u="none" strike="noStrike" cap="none" normalizeH="0" baseline="0" dirty="0">
                          <a:ln>
                            <a:noFill/>
                          </a:ln>
                          <a:solidFill>
                            <a:srgbClr val="FFFF00"/>
                          </a:solidFill>
                          <a:effectLst/>
                          <a:latin typeface="Coptic1" pitchFamily="2" charset="0"/>
                          <a:cs typeface="Arial" charset="0"/>
                        </a:rPr>
                        <a:t> t/ren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n~teftoubo</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n~nenh</a:t>
                      </a:r>
                      <a:r>
                        <a:rPr kumimoji="0" lang="en-US" sz="5300" b="0" i="0" u="none" strike="noStrike" cap="none" normalizeH="0" baseline="0" dirty="0">
                          <a:ln>
                            <a:noFill/>
                          </a:ln>
                          <a:solidFill>
                            <a:srgbClr val="FFFF00"/>
                          </a:solidFill>
                          <a:effectLst/>
                          <a:latin typeface="Coptic1" pitchFamily="2" charset="0"/>
                          <a:cs typeface="Arial" charset="0"/>
                        </a:rPr>
                        <a:t>/t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n~teftal</a:t>
                      </a:r>
                      <a:r>
                        <a:rPr kumimoji="0" lang="en-US" sz="5300" b="0" i="0" u="none" strike="noStrike" cap="none" normalizeH="0" baseline="0" dirty="0">
                          <a:ln>
                            <a:noFill/>
                          </a:ln>
                          <a:solidFill>
                            <a:srgbClr val="FFFF00"/>
                          </a:solidFill>
                          <a:effectLst/>
                          <a:latin typeface="Coptic1" pitchFamily="2" charset="0"/>
                          <a:cs typeface="Arial" charset="0"/>
                        </a:rPr>
                        <a:t>[o </a:t>
                      </a:r>
                      <a:r>
                        <a:rPr kumimoji="0" lang="en-US" sz="5300" b="0" i="0" u="none" strike="noStrike" cap="none" normalizeH="0" baseline="0" dirty="0" err="1">
                          <a:ln>
                            <a:noFill/>
                          </a:ln>
                          <a:solidFill>
                            <a:srgbClr val="FFFF00"/>
                          </a:solidFill>
                          <a:effectLst/>
                          <a:latin typeface="Coptic1" pitchFamily="2" charset="0"/>
                          <a:cs typeface="Arial" charset="0"/>
                        </a:rPr>
                        <a:t>n~niswni</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nen'u</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nencwma</a:t>
                      </a:r>
                      <a:r>
                        <a:rPr kumimoji="0" lang="en-US" sz="5300" b="0" i="0" u="none" strike="noStrike" cap="none" normalizeH="0" baseline="0" dirty="0">
                          <a:ln>
                            <a:noFill/>
                          </a:ln>
                          <a:solidFill>
                            <a:srgbClr val="FFFF00"/>
                          </a:solidFill>
                          <a:effectLst/>
                          <a:latin typeface="Coptic1" pitchFamily="2" charset="0"/>
                          <a:cs typeface="Arial" charset="0"/>
                        </a:rPr>
                        <a:t>. </a:t>
                      </a:r>
                      <a:endParaRPr kumimoji="0" lang="en-US" sz="5300" b="0" i="0" u="none" strike="noStrike" cap="none" normalizeH="0" baseline="0" dirty="0">
                        <a:ln>
                          <a:noFill/>
                        </a:ln>
                        <a:solidFill>
                          <a:srgbClr val="FFFF00"/>
                        </a:solidFill>
                        <a:effectLst/>
                        <a:latin typeface="Arial"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62123913"/>
      </p:ext>
    </p:extLst>
  </p:cSld>
  <p:clrMapOvr>
    <a:masterClrMapping/>
  </p:clrMapOvr>
  <p:transition/>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7CA11-BC79-B82A-7CDB-5BEE8DA1B68C}"/>
            </a:ext>
          </a:extLst>
        </p:cNvPr>
        <p:cNvGrpSpPr/>
        <p:nvPr/>
      </p:nvGrpSpPr>
      <p:grpSpPr>
        <a:xfrm>
          <a:off x="0" y="0"/>
          <a:ext cx="0" cy="0"/>
          <a:chOff x="0" y="0"/>
          <a:chExt cx="0" cy="0"/>
        </a:xfrm>
      </p:grpSpPr>
      <p:sp>
        <p:nvSpPr>
          <p:cNvPr id="2" name="AutoShape 36">
            <a:hlinkClick r:id="rId2" action="ppaction://hlinksldjump" highlightClick="1"/>
            <a:extLst>
              <a:ext uri="{FF2B5EF4-FFF2-40B4-BE49-F238E27FC236}">
                <a16:creationId xmlns:a16="http://schemas.microsoft.com/office/drawing/2014/main" id="{A5E2EE10-8B39-2D7D-AAD6-A73E1859135C}"/>
              </a:ext>
            </a:extLst>
          </p:cNvPr>
          <p:cNvSpPr>
            <a:spLocks noChangeArrowheads="1"/>
          </p:cNvSpPr>
          <p:nvPr/>
        </p:nvSpPr>
        <p:spPr bwMode="auto">
          <a:xfrm>
            <a:off x="9656629" y="6369096"/>
            <a:ext cx="2535371" cy="488904"/>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3200" b="1" dirty="0">
                <a:solidFill>
                  <a:srgbClr val="FFFFFF"/>
                </a:solidFill>
                <a:latin typeface="Arial" charset="0"/>
                <a:cs typeface="Arial" charset="0"/>
              </a:rPr>
              <a:t>Suite</a:t>
            </a:r>
          </a:p>
        </p:txBody>
      </p:sp>
      <p:graphicFrame>
        <p:nvGraphicFramePr>
          <p:cNvPr id="3" name="Group 2">
            <a:extLst>
              <a:ext uri="{FF2B5EF4-FFF2-40B4-BE49-F238E27FC236}">
                <a16:creationId xmlns:a16="http://schemas.microsoft.com/office/drawing/2014/main" id="{16411790-4620-35D5-CB2D-1BF659BAE0C3}"/>
              </a:ext>
            </a:extLst>
          </p:cNvPr>
          <p:cNvGraphicFramePr>
            <a:graphicFrameLocks noGrp="1"/>
          </p:cNvGraphicFramePr>
          <p:nvPr/>
        </p:nvGraphicFramePr>
        <p:xfrm>
          <a:off x="1" y="67056"/>
          <a:ext cx="12191999" cy="5781040"/>
        </p:xfrm>
        <a:graphic>
          <a:graphicData uri="http://schemas.openxmlformats.org/drawingml/2006/table">
            <a:tbl>
              <a:tblPr/>
              <a:tblGrid>
                <a:gridCol w="4332849">
                  <a:extLst>
                    <a:ext uri="{9D8B030D-6E8A-4147-A177-3AD203B41FA5}">
                      <a16:colId xmlns:a16="http://schemas.microsoft.com/office/drawing/2014/main" val="20000"/>
                    </a:ext>
                  </a:extLst>
                </a:gridCol>
                <a:gridCol w="4009045">
                  <a:extLst>
                    <a:ext uri="{9D8B030D-6E8A-4147-A177-3AD203B41FA5}">
                      <a16:colId xmlns:a16="http://schemas.microsoft.com/office/drawing/2014/main" val="20002"/>
                    </a:ext>
                  </a:extLst>
                </a:gridCol>
                <a:gridCol w="3850105">
                  <a:extLst>
                    <a:ext uri="{9D8B030D-6E8A-4147-A177-3AD203B41FA5}">
                      <a16:colId xmlns:a16="http://schemas.microsoft.com/office/drawing/2014/main" val="20003"/>
                    </a:ext>
                  </a:extLst>
                </a:gridCol>
              </a:tblGrid>
              <a:tr h="57810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4000" b="0" i="0" u="none" strike="noStrike" cap="none" normalizeH="0" baseline="0" dirty="0">
                          <a:ln>
                            <a:noFill/>
                          </a:ln>
                          <a:solidFill>
                            <a:schemeClr val="tx1"/>
                          </a:solidFill>
                          <a:effectLst/>
                          <a:latin typeface="Coptic1" pitchFamily="2" charset="0"/>
                          <a:cs typeface="Arial" charset="0"/>
                        </a:rPr>
                        <a:t>Kurie~ </a:t>
                      </a:r>
                      <a:r>
                        <a:rPr kumimoji="0" lang="en-US" sz="4000" b="0" i="0" u="none" strike="noStrike" cap="none" normalizeH="0" baseline="0" dirty="0" err="1">
                          <a:ln>
                            <a:noFill/>
                          </a:ln>
                          <a:solidFill>
                            <a:schemeClr val="tx1"/>
                          </a:solidFill>
                          <a:effectLst/>
                          <a:latin typeface="Coptic1" pitchFamily="2" charset="0"/>
                          <a:cs typeface="Arial" charset="0"/>
                        </a:rPr>
                        <a:t>e~le</a:t>
                      </a:r>
                      <a:r>
                        <a:rPr kumimoji="0" lang="en-US" sz="4000" b="0" i="0" u="none" strike="noStrike" cap="none" normalizeH="0" baseline="0" dirty="0">
                          <a:ln>
                            <a:noFill/>
                          </a:ln>
                          <a:solidFill>
                            <a:schemeClr val="tx1"/>
                          </a:solidFill>
                          <a:effectLst/>
                          <a:latin typeface="Coptic1" pitchFamily="2" charset="0"/>
                          <a:cs typeface="Arial" charset="0"/>
                        </a:rPr>
                        <a:t>/~con : Kurie~ </a:t>
                      </a:r>
                      <a:r>
                        <a:rPr kumimoji="0" lang="en-US" sz="4000" b="0" i="0" u="none" strike="noStrike" cap="none" normalizeH="0" baseline="0" dirty="0" err="1">
                          <a:ln>
                            <a:noFill/>
                          </a:ln>
                          <a:solidFill>
                            <a:schemeClr val="tx1"/>
                          </a:solidFill>
                          <a:effectLst/>
                          <a:latin typeface="Coptic1" pitchFamily="2" charset="0"/>
                          <a:cs typeface="Arial" charset="0"/>
                        </a:rPr>
                        <a:t>e~le</a:t>
                      </a:r>
                      <a:r>
                        <a:rPr kumimoji="0" lang="en-US" sz="4000" b="0" i="0" u="none" strike="noStrike" cap="none" normalizeH="0" baseline="0" dirty="0">
                          <a:ln>
                            <a:noFill/>
                          </a:ln>
                          <a:solidFill>
                            <a:schemeClr val="tx1"/>
                          </a:solidFill>
                          <a:effectLst/>
                          <a:latin typeface="Coptic1" pitchFamily="2" charset="0"/>
                          <a:cs typeface="Arial" charset="0"/>
                        </a:rPr>
                        <a:t>/~con : Kurie~ </a:t>
                      </a:r>
                      <a:r>
                        <a:rPr kumimoji="0" lang="en-US" sz="4000" b="0" i="0" u="none" strike="noStrike" cap="none" normalizeH="0" baseline="0" dirty="0" err="1">
                          <a:ln>
                            <a:noFill/>
                          </a:ln>
                          <a:solidFill>
                            <a:schemeClr val="tx1"/>
                          </a:solidFill>
                          <a:effectLst/>
                          <a:latin typeface="Coptic1" pitchFamily="2" charset="0"/>
                          <a:cs typeface="Arial" charset="0"/>
                        </a:rPr>
                        <a:t>eulog</a:t>
                      </a:r>
                      <a:r>
                        <a:rPr kumimoji="0" lang="en-US" sz="4000" b="0" i="0" u="none" strike="noStrike" cap="none" normalizeH="0" baseline="0" dirty="0">
                          <a:ln>
                            <a:noFill/>
                          </a:ln>
                          <a:solidFill>
                            <a:schemeClr val="tx1"/>
                          </a:solidFill>
                          <a:effectLst/>
                          <a:latin typeface="Coptic1" pitchFamily="2" charset="0"/>
                          <a:cs typeface="Arial" charset="0"/>
                        </a:rPr>
                        <a:t>/con : </a:t>
                      </a:r>
                      <a:r>
                        <a:rPr kumimoji="0" lang="en-US" sz="4000" b="0" i="0" u="none" strike="noStrike" cap="none" normalizeH="0" baseline="0" dirty="0" err="1">
                          <a:ln>
                            <a:noFill/>
                          </a:ln>
                          <a:solidFill>
                            <a:schemeClr val="tx1"/>
                          </a:solidFill>
                          <a:effectLst/>
                          <a:latin typeface="Coptic1" pitchFamily="2" charset="0"/>
                          <a:cs typeface="Arial" charset="0"/>
                        </a:rPr>
                        <a:t>a~m</a:t>
                      </a:r>
                      <a:r>
                        <a:rPr kumimoji="0" lang="en-US" sz="4000" b="0" i="0" u="none" strike="noStrike" cap="none" normalizeH="0" baseline="0" dirty="0">
                          <a:ln>
                            <a:noFill/>
                          </a:ln>
                          <a:solidFill>
                            <a:schemeClr val="tx1"/>
                          </a:solidFill>
                          <a:effectLst/>
                          <a:latin typeface="Coptic1" pitchFamily="2" charset="0"/>
                          <a:cs typeface="Arial" charset="0"/>
                        </a:rPr>
                        <a:t>/n : </a:t>
                      </a:r>
                      <a:r>
                        <a:rPr kumimoji="0" lang="en-US" sz="4000" b="0" i="0" u="none" strike="noStrike" cap="none" normalizeH="0" baseline="0" dirty="0" err="1">
                          <a:ln>
                            <a:noFill/>
                          </a:ln>
                          <a:solidFill>
                            <a:schemeClr val="tx1"/>
                          </a:solidFill>
                          <a:effectLst/>
                          <a:latin typeface="Coptic1" pitchFamily="2" charset="0"/>
                          <a:cs typeface="Arial" charset="0"/>
                        </a:rPr>
                        <a:t>c~mou</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e~ron</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c~mou</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e~roi</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ic</a:t>
                      </a:r>
                      <a:r>
                        <a:rPr kumimoji="0" lang="en-US" sz="4000" b="0" i="0" u="none" strike="noStrike" cap="none" normalizeH="0" baseline="0" dirty="0">
                          <a:ln>
                            <a:noFill/>
                          </a:ln>
                          <a:solidFill>
                            <a:schemeClr val="tx1"/>
                          </a:solidFill>
                          <a:effectLst/>
                          <a:latin typeface="Coptic1" pitchFamily="2" charset="0"/>
                          <a:cs typeface="Arial" charset="0"/>
                        </a:rPr>
                        <a:t> ]metanoia~ : ,w n/</a:t>
                      </a:r>
                      <a:r>
                        <a:rPr kumimoji="0" lang="en-US" sz="4000" b="0" i="0" u="none" strike="noStrike" cap="none" normalizeH="0" baseline="0" dirty="0" err="1">
                          <a:ln>
                            <a:noFill/>
                          </a:ln>
                          <a:solidFill>
                            <a:schemeClr val="tx1"/>
                          </a:solidFill>
                          <a:effectLst/>
                          <a:latin typeface="Coptic1" pitchFamily="2" charset="0"/>
                          <a:cs typeface="Arial" charset="0"/>
                        </a:rPr>
                        <a:t>i</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e~bol</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Jw</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m~pic~mou</a:t>
                      </a:r>
                      <a:r>
                        <a:rPr kumimoji="0" lang="en-US" sz="4000" b="0" i="0" u="none" strike="noStrike" cap="none" normalizeH="0" baseline="0" dirty="0">
                          <a:ln>
                            <a:noFill/>
                          </a:ln>
                          <a:solidFill>
                            <a:schemeClr val="tx1"/>
                          </a:solidFill>
                          <a:effectLst/>
                          <a:latin typeface="Coptic1" pitchFamily="2" charset="0"/>
                          <a:cs typeface="Arial" charset="0"/>
                        </a:rPr>
                        <a:t>. </a:t>
                      </a:r>
                      <a:endParaRPr kumimoji="0" lang="en-US" sz="40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rtl="0"/>
                      <a:r>
                        <a:rPr lang="fr-FR" sz="3700" b="0" i="0" u="none" strike="noStrike" kern="1200" baseline="0" dirty="0">
                          <a:solidFill>
                            <a:schemeClr val="tx1"/>
                          </a:solidFill>
                          <a:latin typeface="Arial" panose="020B0604020202020204" pitchFamily="34" charset="0"/>
                          <a:ea typeface="+mn-ea"/>
                          <a:cs typeface="+mn-cs"/>
                        </a:rPr>
                        <a:t>Pitié Seigneur, pitié Seigneur, Seigneur bénis, amen. </a:t>
                      </a:r>
                    </a:p>
                    <a:p>
                      <a:pPr algn="just" rtl="0"/>
                      <a:r>
                        <a:rPr lang="fr-FR" sz="3700" b="0" i="0" u="none" strike="noStrike" kern="1200" baseline="0" dirty="0">
                          <a:solidFill>
                            <a:schemeClr val="tx1"/>
                          </a:solidFill>
                          <a:latin typeface="Arial" panose="020B0604020202020204" pitchFamily="34" charset="0"/>
                          <a:ea typeface="+mn-ea"/>
                          <a:cs typeface="+mn-cs"/>
                        </a:rPr>
                        <a:t>Bénissez-nous, bénissez-moi. Voici la </a:t>
                      </a:r>
                      <a:r>
                        <a:rPr lang="fr-FR" sz="3700" b="0" i="0" u="none" strike="noStrike" kern="1200" baseline="0" dirty="0" err="1">
                          <a:solidFill>
                            <a:schemeClr val="tx1"/>
                          </a:solidFill>
                          <a:latin typeface="Arial" panose="020B0604020202020204" pitchFamily="34" charset="0"/>
                          <a:ea typeface="+mn-ea"/>
                          <a:cs typeface="+mn-cs"/>
                        </a:rPr>
                        <a:t>métanoia</a:t>
                      </a:r>
                      <a:r>
                        <a:rPr lang="fr-FR" sz="3700" b="0" i="0" u="none" strike="noStrike" kern="1200" baseline="0" dirty="0">
                          <a:solidFill>
                            <a:schemeClr val="tx1"/>
                          </a:solidFill>
                          <a:latin typeface="Arial" panose="020B0604020202020204" pitchFamily="34" charset="0"/>
                          <a:ea typeface="+mn-ea"/>
                          <a:cs typeface="+mn-cs"/>
                        </a:rPr>
                        <a:t>, pardonnez-moi. Dites la bénédiction. </a:t>
                      </a:r>
                      <a:endParaRPr lang="en-CA" sz="3700" dirty="0">
                        <a:solidFill>
                          <a:schemeClr val="tx1"/>
                        </a:solidFill>
                        <a:latin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tc>
                  <a:txBody>
                    <a:bodyPr/>
                    <a:lstStyle/>
                    <a:p>
                      <a:pPr algn="just" rtl="1"/>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يَا رَبُّ ارْحَمْ، يَا رَبُّ ارْحَمْ، يَا رَبُّ بَارِكْ، آمِينَ. </a:t>
                      </a:r>
                      <a:endParaRPr lang="fr-FR" sz="4300" b="0" i="0" u="none" strike="noStrike" kern="1200" baseline="0" dirty="0">
                        <a:solidFill>
                          <a:schemeClr val="tx1"/>
                        </a:solidFill>
                        <a:latin typeface="Arial" panose="020B0604020202020204" pitchFamily="34" charset="0"/>
                        <a:ea typeface="+mn-ea"/>
                        <a:cs typeface="Arial" panose="020B0604020202020204" pitchFamily="34" charset="0"/>
                      </a:endParaRPr>
                    </a:p>
                    <a:p>
                      <a:pPr algn="just" rtl="1"/>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بَارِكُوا عَلَيْنَا، بَارِكُوا عَلَى</a:t>
                      </a:r>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 .</a:t>
                      </a:r>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هٰا </a:t>
                      </a:r>
                      <a:r>
                        <a:rPr lang="ar-EG" sz="4300" b="0" i="0" u="none" strike="noStrike" kern="1200" baseline="0" dirty="0" err="1">
                          <a:solidFill>
                            <a:schemeClr val="tx1"/>
                          </a:solidFill>
                          <a:latin typeface="Arial" panose="020B0604020202020204" pitchFamily="34" charset="0"/>
                          <a:ea typeface="+mn-ea"/>
                          <a:cs typeface="Arial" panose="020B0604020202020204" pitchFamily="34" charset="0"/>
                        </a:rPr>
                        <a:t>الْمِيطَانِيَّةِ</a:t>
                      </a:r>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 اغْفِرُوا لِي. قُلِ</a:t>
                      </a:r>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 </a:t>
                      </a:r>
                      <a:r>
                        <a:rPr lang="ar-EG" sz="4300" b="0" i="0" u="none" strike="noStrike" kern="1200" baseline="0" dirty="0">
                          <a:solidFill>
                            <a:schemeClr val="tx1"/>
                          </a:solidFill>
                          <a:latin typeface="Arial" panose="020B0604020202020204" pitchFamily="34" charset="0"/>
                          <a:ea typeface="+mn-ea"/>
                          <a:cs typeface="Arial" panose="020B0604020202020204" pitchFamily="34" charset="0"/>
                        </a:rPr>
                        <a:t>الْبَرَكَةُ. </a:t>
                      </a:r>
                      <a:endParaRPr kumimoji="0" lang="ar-EG"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19511618"/>
      </p:ext>
    </p:extLst>
  </p:cSld>
  <p:clrMapOvr>
    <a:masterClrMapping/>
  </p:clrMapOvr>
  <p:transition/>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FAAE2-0CBA-E17D-A5F4-68DBA9A55AAC}"/>
            </a:ext>
          </a:extLst>
        </p:cNvPr>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613DDF43-C01E-1334-2DB5-85CBCCE18E37}"/>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2602962167"/>
      </p:ext>
    </p:extLst>
  </p:cSld>
  <p:clrMapOvr>
    <a:masterClrMapping/>
  </p:clrMapOvr>
  <p:transition/>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4D32264-21C9-1E92-109D-6A84208B4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6458292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66882" name="Group 2"/>
          <p:cNvGraphicFramePr>
            <a:graphicFrameLocks noGrp="1"/>
          </p:cNvGraphicFramePr>
          <p:nvPr/>
        </p:nvGraphicFramePr>
        <p:xfrm>
          <a:off x="0" y="-11596"/>
          <a:ext cx="12192000" cy="6698811"/>
        </p:xfrm>
        <a:graphic>
          <a:graphicData uri="http://schemas.openxmlformats.org/drawingml/2006/table">
            <a:tbl>
              <a:tblPr/>
              <a:tblGrid>
                <a:gridCol w="7739269">
                  <a:extLst>
                    <a:ext uri="{9D8B030D-6E8A-4147-A177-3AD203B41FA5}">
                      <a16:colId xmlns:a16="http://schemas.microsoft.com/office/drawing/2014/main" val="20000"/>
                    </a:ext>
                  </a:extLst>
                </a:gridCol>
                <a:gridCol w="4452731">
                  <a:extLst>
                    <a:ext uri="{9D8B030D-6E8A-4147-A177-3AD203B41FA5}">
                      <a16:colId xmlns:a16="http://schemas.microsoft.com/office/drawing/2014/main" val="20001"/>
                    </a:ext>
                  </a:extLst>
                </a:gridCol>
              </a:tblGrid>
              <a:tr h="33426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Nous T'adorons Ô Christ, </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avec Ton Père très bon</a:t>
                      </a:r>
                      <a:br>
                        <a:rPr kumimoji="0" lang="fr-FR" sz="3700" b="0" i="0" u="none" strike="noStrike" cap="none" normalizeH="0" baseline="0" dirty="0">
                          <a:ln>
                            <a:noFill/>
                          </a:ln>
                          <a:solidFill>
                            <a:schemeClr val="tx1"/>
                          </a:solidFill>
                          <a:effectLst/>
                          <a:latin typeface="Arial" charset="0"/>
                          <a:cs typeface="Arial" charset="0"/>
                        </a:rPr>
                      </a:br>
                      <a:r>
                        <a:rPr kumimoji="0" lang="fr-FR" sz="3700" b="0" i="0" u="none" strike="noStrike" cap="none" normalizeH="0" baseline="0" dirty="0">
                          <a:ln>
                            <a:noFill/>
                          </a:ln>
                          <a:solidFill>
                            <a:schemeClr val="tx1"/>
                          </a:solidFill>
                          <a:effectLst/>
                          <a:latin typeface="Arial" charset="0"/>
                          <a:cs typeface="Arial" charset="0"/>
                        </a:rPr>
                        <a:t>et le Saint Esprit</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car Tu ressuscitas et nous sauvas. </a:t>
                      </a:r>
                      <a:br>
                        <a:rPr kumimoji="0" lang="fr-FR" sz="3700" b="0" i="0" u="none" strike="noStrike" cap="none" normalizeH="0" baseline="0" dirty="0">
                          <a:ln>
                            <a:noFill/>
                          </a:ln>
                          <a:solidFill>
                            <a:schemeClr val="tx1"/>
                          </a:solidFill>
                          <a:effectLst/>
                          <a:latin typeface="Arial" charset="0"/>
                          <a:cs typeface="Arial" charset="0"/>
                        </a:rPr>
                      </a:br>
                      <a:r>
                        <a:rPr kumimoji="0" lang="fr-FR" sz="3700" b="0" i="0" u="none" strike="noStrike" cap="none" normalizeH="0" baseline="0" dirty="0">
                          <a:ln>
                            <a:noFill/>
                          </a:ln>
                          <a:solidFill>
                            <a:schemeClr val="tx1"/>
                          </a:solidFill>
                          <a:effectLst/>
                          <a:latin typeface="Arial" charset="0"/>
                          <a:cs typeface="Arial" charset="0"/>
                        </a:rPr>
                        <a:t>Aie pitié de nous.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نَسْجُدُ لَكَ أَيُّهَا الْمَسِيحُ،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مَعَ أَبِيكَ الصَّالِحِ،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وَالرُّوحِ الْقُدُسِ،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لِأَنَّكَ</a:t>
                      </a:r>
                      <a:r>
                        <a:rPr kumimoji="0" lang="fr-FR"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a:ln>
                            <a:noFill/>
                          </a:ln>
                          <a:solidFill>
                            <a:schemeClr val="tx1"/>
                          </a:solidFill>
                          <a:effectLst/>
                          <a:latin typeface="Arial" charset="0"/>
                          <a:cs typeface="Arial" charset="0"/>
                        </a:rPr>
                        <a:t>قُمْتَ وَخَلَّصْتَنَا. ارحَمْنا.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3077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5200" b="0" i="0" u="none" strike="noStrike" cap="none" normalizeH="0" baseline="0" dirty="0">
                          <a:ln>
                            <a:noFill/>
                          </a:ln>
                          <a:solidFill>
                            <a:srgbClr val="FFFF00"/>
                          </a:solidFill>
                          <a:effectLst/>
                          <a:latin typeface="Coptic1" pitchFamily="2" charset="0"/>
                          <a:cs typeface="Arial" charset="0"/>
                        </a:rPr>
                        <a:t>T</a:t>
                      </a:r>
                      <a:r>
                        <a:rPr kumimoji="0" lang="en-US" sz="5200" b="0" i="0" u="none" strike="noStrike" cap="none" normalizeH="0" baseline="0" dirty="0" err="1">
                          <a:ln>
                            <a:noFill/>
                          </a:ln>
                          <a:solidFill>
                            <a:srgbClr val="FFFF00"/>
                          </a:solidFill>
                          <a:effectLst/>
                          <a:latin typeface="Coptic1" pitchFamily="2" charset="0"/>
                          <a:cs typeface="Arial" charset="0"/>
                        </a:rPr>
                        <a:t>enouwst</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m~mok</a:t>
                      </a:r>
                      <a:r>
                        <a:rPr kumimoji="0" lang="en-US" sz="5200" b="0" i="0" u="none" strike="noStrike" cap="none" normalizeH="0" baseline="0" dirty="0">
                          <a:ln>
                            <a:noFill/>
                          </a:ln>
                          <a:solidFill>
                            <a:srgbClr val="FFFF00"/>
                          </a:solidFill>
                          <a:effectLst/>
                          <a:latin typeface="Coptic1" pitchFamily="2" charset="0"/>
                          <a:cs typeface="Arial" charset="0"/>
                        </a:rPr>
                        <a:t> w~ </a:t>
                      </a:r>
                      <a:r>
                        <a:rPr kumimoji="0" lang="en-US" sz="5200" b="0" i="0" u="none" strike="noStrike" cap="none" normalizeH="0" baseline="0" dirty="0" err="1">
                          <a:ln>
                            <a:noFill/>
                          </a:ln>
                          <a:solidFill>
                            <a:srgbClr val="FFFF00"/>
                          </a:solidFill>
                          <a:effectLst/>
                          <a:latin typeface="Coptic1" pitchFamily="2" charset="0"/>
                          <a:cs typeface="Arial" charset="0"/>
                        </a:rPr>
                        <a:t>P,#c</a:t>
                      </a:r>
                      <a:r>
                        <a:rPr kumimoji="0" lang="en-US" sz="52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200" b="0" i="0" u="none" strike="noStrike" cap="none" normalizeH="0" baseline="0" dirty="0" err="1">
                          <a:ln>
                            <a:noFill/>
                          </a:ln>
                          <a:solidFill>
                            <a:srgbClr val="FFFF00"/>
                          </a:solidFill>
                          <a:effectLst/>
                          <a:latin typeface="Coptic1" pitchFamily="2" charset="0"/>
                          <a:cs typeface="Arial" charset="0"/>
                        </a:rPr>
                        <a:t>nem</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PekIwt</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n~a~gayoc</a:t>
                      </a:r>
                      <a:r>
                        <a:rPr kumimoji="0" lang="en-US" sz="52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200" b="0" i="0" u="none" strike="noStrike" cap="none" normalizeH="0" baseline="0" dirty="0" err="1">
                          <a:ln>
                            <a:noFill/>
                          </a:ln>
                          <a:solidFill>
                            <a:srgbClr val="FFFF00"/>
                          </a:solidFill>
                          <a:effectLst/>
                          <a:latin typeface="Coptic1" pitchFamily="2" charset="0"/>
                          <a:cs typeface="Arial" charset="0"/>
                        </a:rPr>
                        <a:t>nem</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piP~neuma</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E~youab</a:t>
                      </a:r>
                      <a:r>
                        <a:rPr kumimoji="0" lang="en-US" sz="52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je </a:t>
                      </a:r>
                      <a:r>
                        <a:rPr kumimoji="0" lang="en-US" sz="5200" b="0" i="0" u="none" strike="noStrike" cap="none" normalizeH="0" baseline="0" dirty="0" err="1">
                          <a:ln>
                            <a:noFill/>
                          </a:ln>
                          <a:solidFill>
                            <a:srgbClr val="FFFF00"/>
                          </a:solidFill>
                          <a:effectLst/>
                          <a:latin typeface="Coptic1" pitchFamily="2" charset="0"/>
                          <a:cs typeface="Arial" charset="0"/>
                        </a:rPr>
                        <a:t>aktwnk</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akcw</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m~mon</a:t>
                      </a:r>
                      <a:r>
                        <a:rPr kumimoji="0" lang="en-US" sz="5200" b="0" i="0" u="none" strike="noStrike" cap="none" normalizeH="0" baseline="0" dirty="0">
                          <a:ln>
                            <a:noFill/>
                          </a:ln>
                          <a:solidFill>
                            <a:srgbClr val="FFFF00"/>
                          </a:solidFill>
                          <a:effectLst/>
                          <a:latin typeface="Coptic1" pitchFamily="2" charset="0"/>
                          <a:cs typeface="Arial" charset="0"/>
                        </a:rPr>
                        <a:t>. Nai nan.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0390478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nvGraphicFramePr>
        <p:xfrm>
          <a:off x="0" y="540000"/>
          <a:ext cx="12192000" cy="6074229"/>
        </p:xfrm>
        <a:graphic>
          <a:graphicData uri="http://schemas.openxmlformats.org/drawingml/2006/table">
            <a:tbl>
              <a:tblPr/>
              <a:tblGrid>
                <a:gridCol w="6134100">
                  <a:extLst>
                    <a:ext uri="{9D8B030D-6E8A-4147-A177-3AD203B41FA5}">
                      <a16:colId xmlns:a16="http://schemas.microsoft.com/office/drawing/2014/main" val="20001"/>
                    </a:ext>
                  </a:extLst>
                </a:gridCol>
                <a:gridCol w="6057900">
                  <a:extLst>
                    <a:ext uri="{9D8B030D-6E8A-4147-A177-3AD203B41FA5}">
                      <a16:colId xmlns:a16="http://schemas.microsoft.com/office/drawing/2014/main" val="20002"/>
                    </a:ext>
                  </a:extLst>
                </a:gridCol>
              </a:tblGrid>
              <a:tr h="607422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Pitié pour moi, mon Dieu, en Ton amour, selon Ta grande miséricorde, efface mon péché,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lave-moi tout entier de ma faute, et purifies-moi de mon offense.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Oui, je connais mon péché, ma faute est toujours devant moi,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contre Toi, Toi seul, j'ai péché, ce qui est mal à Tes yeux, je l'ai fait.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err="1">
                          <a:ln>
                            <a:noFill/>
                          </a:ln>
                          <a:solidFill>
                            <a:schemeClr val="tx1"/>
                          </a:solidFill>
                          <a:effectLst/>
                          <a:latin typeface="Arial" charset="0"/>
                          <a:cs typeface="Arial" charset="0"/>
                        </a:rPr>
                        <a:t>ٱرْحَمْنِي</a:t>
                      </a:r>
                      <a:r>
                        <a:rPr kumimoji="0" lang="ar-SA" sz="4300" b="0" i="0" u="none" strike="noStrike" cap="none" normalizeH="0" baseline="0" dirty="0">
                          <a:ln>
                            <a:noFill/>
                          </a:ln>
                          <a:solidFill>
                            <a:schemeClr val="tx1"/>
                          </a:solidFill>
                          <a:effectLst/>
                          <a:latin typeface="Arial" charset="0"/>
                          <a:cs typeface="Arial" charset="0"/>
                        </a:rPr>
                        <a:t> يَا </a:t>
                      </a:r>
                      <a:r>
                        <a:rPr kumimoji="0" lang="ar-SA" sz="4300" b="0" i="0" u="none" strike="noStrike" cap="none" normalizeH="0" baseline="0" dirty="0" err="1">
                          <a:ln>
                            <a:noFill/>
                          </a:ln>
                          <a:solidFill>
                            <a:schemeClr val="tx1"/>
                          </a:solidFill>
                          <a:effectLst/>
                          <a:latin typeface="Arial" charset="0"/>
                          <a:cs typeface="Arial" charset="0"/>
                        </a:rPr>
                        <a:t>ٱللهُ</a:t>
                      </a:r>
                      <a:r>
                        <a:rPr kumimoji="0" lang="ar-SA" sz="4300" b="0" i="0" u="none" strike="noStrike" cap="none" normalizeH="0" baseline="0" dirty="0">
                          <a:ln>
                            <a:noFill/>
                          </a:ln>
                          <a:solidFill>
                            <a:schemeClr val="tx1"/>
                          </a:solidFill>
                          <a:effectLst/>
                          <a:latin typeface="Arial" charset="0"/>
                          <a:cs typeface="Arial" charset="0"/>
                        </a:rPr>
                        <a:t> كَعَظِيمِ رَحْمَتِكَ، وَكَمِثْلِ كَثْرَةِ </a:t>
                      </a:r>
                      <a:r>
                        <a:rPr kumimoji="0" lang="ar-SA" sz="4300" b="0" i="0" u="none" strike="noStrike" cap="none" normalizeH="0" baseline="0" dirty="0" err="1">
                          <a:ln>
                            <a:noFill/>
                          </a:ln>
                          <a:solidFill>
                            <a:schemeClr val="tx1"/>
                          </a:solidFill>
                          <a:effectLst/>
                          <a:latin typeface="Arial" charset="0"/>
                          <a:cs typeface="Arial" charset="0"/>
                        </a:rPr>
                        <a:t>رَأْفَاتِكَ</a:t>
                      </a:r>
                      <a:r>
                        <a:rPr kumimoji="0" lang="ar-SA" sz="4300" b="0" i="0" u="none" strike="noStrike" cap="none" normalizeH="0" baseline="0" dirty="0">
                          <a:ln>
                            <a:noFill/>
                          </a:ln>
                          <a:solidFill>
                            <a:schemeClr val="tx1"/>
                          </a:solidFill>
                          <a:effectLst/>
                          <a:latin typeface="Arial" charset="0"/>
                          <a:cs typeface="Arial" charset="0"/>
                        </a:rPr>
                        <a:t> تَمْحُو إِثْمِي.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تَغْسِلُنِي كَثِيراً مِنْ إِثْمِي، وَمِنْ خَطِيئَتِي تُطَهِّرُنِي.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لِأَنِّي أَنَا عَارِفٌ بِإِثْمِي، وَخَطِيئَتِي أَمَامِي فِي كُلِّ حِينٍ.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لَكَ وَحْدَكَ أَخْطَأْتُ، </a:t>
                      </a:r>
                      <a:r>
                        <a:rPr kumimoji="0" lang="ar-SA" sz="4300" b="0" i="0" u="none" strike="noStrike" cap="none" normalizeH="0" baseline="0" dirty="0" err="1">
                          <a:ln>
                            <a:noFill/>
                          </a:ln>
                          <a:solidFill>
                            <a:schemeClr val="tx1"/>
                          </a:solidFill>
                          <a:effectLst/>
                          <a:latin typeface="Arial" charset="0"/>
                          <a:cs typeface="Arial" charset="0"/>
                        </a:rPr>
                        <a:t>وَٱلشَّرَّ</a:t>
                      </a:r>
                      <a:r>
                        <a:rPr kumimoji="0" lang="ar-SA" sz="4300" b="0" i="0" u="none" strike="noStrike" cap="none" normalizeH="0" baseline="0" dirty="0">
                          <a:ln>
                            <a:noFill/>
                          </a:ln>
                          <a:solidFill>
                            <a:schemeClr val="tx1"/>
                          </a:solidFill>
                          <a:effectLst/>
                          <a:latin typeface="Arial" charset="0"/>
                          <a:cs typeface="Arial" charset="0"/>
                        </a:rPr>
                        <a:t> قُدَّامَكَ صَنَعْتُ.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 name="Tableau 3">
            <a:extLst>
              <a:ext uri="{FF2B5EF4-FFF2-40B4-BE49-F238E27FC236}">
                <a16:creationId xmlns:a16="http://schemas.microsoft.com/office/drawing/2014/main" id="{87C94F22-462A-5453-FB40-7DABE019EBD9}"/>
              </a:ext>
            </a:extLst>
          </p:cNvPr>
          <p:cNvGraphicFramePr>
            <a:graphicFrameLocks noGrp="1"/>
          </p:cNvGraphicFramePr>
          <p:nvPr/>
        </p:nvGraphicFramePr>
        <p:xfrm>
          <a:off x="2032000" y="0"/>
          <a:ext cx="8128000" cy="5400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540000">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fr-FR" sz="2800" dirty="0">
                          <a:solidFill>
                            <a:schemeClr val="tx1"/>
                          </a:solidFill>
                          <a:latin typeface="Arial" charset="0"/>
                          <a:cs typeface="Arial" charset="0"/>
                        </a:rPr>
                        <a:t>Psaume 50 - </a:t>
                      </a:r>
                      <a:r>
                        <a:rPr lang="ar-SA" sz="2800" dirty="0">
                          <a:solidFill>
                            <a:schemeClr val="tx1"/>
                          </a:solidFill>
                          <a:latin typeface="Arial" charset="0"/>
                          <a:cs typeface="Arial" charset="0"/>
                        </a:rPr>
                        <a:t>مزمور ٥٠</a:t>
                      </a:r>
                      <a:endParaRPr kumimoji="0" lang="en-CA" sz="2000" b="0" i="0" u="none" strike="noStrike" kern="1200" cap="none" spc="0" normalizeH="0" baseline="0" noProof="0" dirty="0">
                        <a:ln>
                          <a:noFill/>
                        </a:ln>
                        <a:solidFill>
                          <a:schemeClr val="tx1"/>
                        </a:solidFill>
                        <a:effectLst/>
                        <a:uLnTx/>
                        <a:uFillTx/>
                        <a:latin typeface="Arial" charset="0"/>
                        <a:ea typeface="+mn-ea"/>
                        <a:cs typeface="Arial" charset="0"/>
                      </a:endParaRPr>
                    </a:p>
                  </a:txBody>
                  <a:tcPr marL="121920" marR="121920" marT="60960" marB="6096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426769363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nvGraphicFramePr>
        <p:xfrm>
          <a:off x="0" y="0"/>
          <a:ext cx="12192000" cy="6858000"/>
        </p:xfrm>
        <a:graphic>
          <a:graphicData uri="http://schemas.openxmlformats.org/drawingml/2006/table">
            <a:tbl>
              <a:tblPr/>
              <a:tblGrid>
                <a:gridCol w="6134100">
                  <a:extLst>
                    <a:ext uri="{9D8B030D-6E8A-4147-A177-3AD203B41FA5}">
                      <a16:colId xmlns:a16="http://schemas.microsoft.com/office/drawing/2014/main" val="20001"/>
                    </a:ext>
                  </a:extLst>
                </a:gridCol>
                <a:gridCol w="6057900">
                  <a:extLst>
                    <a:ext uri="{9D8B030D-6E8A-4147-A177-3AD203B41FA5}">
                      <a16:colId xmlns:a16="http://schemas.microsoft.com/office/drawing/2014/main" val="20002"/>
                    </a:ext>
                  </a:extLst>
                </a:gridCol>
              </a:tblGrid>
              <a:tr h="685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Ainsi Tu peux parler et montrer Ta justice, être juge et montrer Ta victoire.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Moi je suis né dans la faute, j’étais pécheur dès le sein de ma mère.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Mais Tu veux au fond de moi la vérité ; dans le secret Tu m'apprends la sagesse.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Purifies-moi avec l'hysope et je serai pur ; lave-moi et je serai blanc, plus que la neige.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لِكَيْ تَتَبَرَّرَ فِي أَقْوَالِكَ، وَتَغْلِبَ إِذَا حُوكِمْتَ.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لِأَنِّي هَا </a:t>
                      </a:r>
                      <a:r>
                        <a:rPr kumimoji="0" lang="ar-SA" sz="4300" b="0" i="0" u="none" strike="noStrike" cap="none" normalizeH="0" baseline="0" dirty="0" err="1">
                          <a:ln>
                            <a:noFill/>
                          </a:ln>
                          <a:solidFill>
                            <a:schemeClr val="tx1"/>
                          </a:solidFill>
                          <a:effectLst/>
                          <a:latin typeface="Arial" panose="020B0604020202020204" pitchFamily="34" charset="0"/>
                          <a:cs typeface="+mn-cs"/>
                        </a:rPr>
                        <a:t>أَنَذَا</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بِٱلْإِثْمِ</a:t>
                      </a:r>
                      <a:r>
                        <a:rPr kumimoji="0" lang="ar-SA" sz="4300" b="0" i="0" u="none" strike="noStrike" cap="none" normalizeH="0" baseline="0" dirty="0">
                          <a:ln>
                            <a:noFill/>
                          </a:ln>
                          <a:solidFill>
                            <a:schemeClr val="tx1"/>
                          </a:solidFill>
                          <a:effectLst/>
                          <a:latin typeface="Arial" panose="020B0604020202020204" pitchFamily="34" charset="0"/>
                          <a:cs typeface="+mn-cs"/>
                        </a:rPr>
                        <a:t> حُبِلَ بِي، </a:t>
                      </a:r>
                      <a:r>
                        <a:rPr kumimoji="0" lang="ar-SA" sz="4300" b="0" i="0" u="none" strike="noStrike" cap="none" normalizeH="0" baseline="0" dirty="0" err="1">
                          <a:ln>
                            <a:noFill/>
                          </a:ln>
                          <a:solidFill>
                            <a:schemeClr val="tx1"/>
                          </a:solidFill>
                          <a:effectLst/>
                          <a:latin typeface="Arial" panose="020B0604020202020204" pitchFamily="34" charset="0"/>
                          <a:cs typeface="+mn-cs"/>
                        </a:rPr>
                        <a:t>وَبِٱلْخَطَايَا</a:t>
                      </a:r>
                      <a:r>
                        <a:rPr kumimoji="0" lang="ar-SA" sz="4300" b="0" i="0" u="none" strike="noStrike" cap="none" normalizeH="0" baseline="0" dirty="0">
                          <a:ln>
                            <a:noFill/>
                          </a:ln>
                          <a:solidFill>
                            <a:schemeClr val="tx1"/>
                          </a:solidFill>
                          <a:effectLst/>
                          <a:latin typeface="Arial" panose="020B0604020202020204" pitchFamily="34" charset="0"/>
                          <a:cs typeface="+mn-cs"/>
                        </a:rPr>
                        <a:t> وَلَدَتْنِي أُمِّي.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لِأَنَّكَ هٰكَذَا قَدْ أَحْبَبْتَ </a:t>
                      </a:r>
                      <a:r>
                        <a:rPr kumimoji="0" lang="ar-SA" sz="4300" b="0" i="0" u="none" strike="noStrike" cap="none" normalizeH="0" baseline="0" dirty="0" err="1">
                          <a:ln>
                            <a:noFill/>
                          </a:ln>
                          <a:solidFill>
                            <a:schemeClr val="tx1"/>
                          </a:solidFill>
                          <a:effectLst/>
                          <a:latin typeface="Arial" panose="020B0604020202020204" pitchFamily="34" charset="0"/>
                          <a:cs typeface="+mn-cs"/>
                        </a:rPr>
                        <a:t>ٱلْحَقَّ</a:t>
                      </a:r>
                      <a:r>
                        <a:rPr kumimoji="0" lang="ar-SA" sz="4300" b="0" i="0" u="none" strike="noStrike" cap="none" normalizeH="0" baseline="0" dirty="0">
                          <a:ln>
                            <a:noFill/>
                          </a:ln>
                          <a:solidFill>
                            <a:schemeClr val="tx1"/>
                          </a:solidFill>
                          <a:effectLst/>
                          <a:latin typeface="Arial" panose="020B0604020202020204" pitchFamily="34" charset="0"/>
                          <a:cs typeface="+mn-cs"/>
                        </a:rPr>
                        <a:t>، إِذْ أَوْضَحْتَ لِي غَوَامِضَ حِكْمَتِكَ وَمَسْتُورَاتِهَا.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تَنْضَحُ عَلَيَّ بِزُوفَاكَ فَأَطَهَّرُ، تَغْسِلُنِي فَأَبْيَضُّ أَكْثَرَ مِنَ </a:t>
                      </a:r>
                      <a:r>
                        <a:rPr kumimoji="0" lang="ar-SA" sz="4300" b="0" i="0" u="none" strike="noStrike" cap="none" normalizeH="0" baseline="0" dirty="0" err="1">
                          <a:ln>
                            <a:noFill/>
                          </a:ln>
                          <a:solidFill>
                            <a:schemeClr val="tx1"/>
                          </a:solidFill>
                          <a:effectLst/>
                          <a:latin typeface="Arial" panose="020B0604020202020204" pitchFamily="34" charset="0"/>
                          <a:cs typeface="+mn-cs"/>
                        </a:rPr>
                        <a:t>ٱلثَّلْجِ</a:t>
                      </a:r>
                      <a:r>
                        <a:rPr kumimoji="0" lang="ar-SA" sz="4300" b="0" i="0" u="none" strike="noStrike" cap="none" normalizeH="0" baseline="0" dirty="0">
                          <a:ln>
                            <a:noFill/>
                          </a:ln>
                          <a:solidFill>
                            <a:schemeClr val="tx1"/>
                          </a:solidFill>
                          <a:effectLst/>
                          <a:latin typeface="Arial" panose="020B0604020202020204" pitchFamily="34" charset="0"/>
                          <a:cs typeface="+mn-cs"/>
                        </a:rPr>
                        <a:t>. </a:t>
                      </a:r>
                      <a:endParaRPr kumimoji="0" lang="en-US"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5148778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nvGraphicFramePr>
        <p:xfrm>
          <a:off x="1" y="0"/>
          <a:ext cx="12192002" cy="6489291"/>
        </p:xfrm>
        <a:graphic>
          <a:graphicData uri="http://schemas.openxmlformats.org/drawingml/2006/table">
            <a:tbl>
              <a:tblPr/>
              <a:tblGrid>
                <a:gridCol w="6312311">
                  <a:extLst>
                    <a:ext uri="{9D8B030D-6E8A-4147-A177-3AD203B41FA5}">
                      <a16:colId xmlns:a16="http://schemas.microsoft.com/office/drawing/2014/main" val="20001"/>
                    </a:ext>
                  </a:extLst>
                </a:gridCol>
                <a:gridCol w="5879691">
                  <a:extLst>
                    <a:ext uri="{9D8B030D-6E8A-4147-A177-3AD203B41FA5}">
                      <a16:colId xmlns:a16="http://schemas.microsoft.com/office/drawing/2014/main" val="20002"/>
                    </a:ext>
                  </a:extLst>
                </a:gridCol>
              </a:tblGrid>
              <a:tr h="648929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Fais que j'entende les chants et la fête : ils danseront les os que Tu broyais.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Détourne Ta Face de mes fautes, enlève tous mes péchés.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Créé en moi un cœur pur, ô mon Dieu, renouvelles et raffermis au fond de moi mon esprit.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Ne me chasses pas loin de Ta face, ne me reprends Ton Esprit Saint.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400" b="0" i="0" u="none" strike="noStrike" cap="none" normalizeH="0" baseline="0" dirty="0">
                          <a:ln>
                            <a:noFill/>
                          </a:ln>
                          <a:solidFill>
                            <a:schemeClr val="tx1"/>
                          </a:solidFill>
                          <a:effectLst/>
                          <a:latin typeface="Arial" panose="020B0604020202020204" pitchFamily="34" charset="0"/>
                          <a:cs typeface="+mn-cs"/>
                        </a:rPr>
                        <a:t>تُسْمِعُنِي سُرُوراً وَفَرَحاً، فَتَبْتَهِجَ </a:t>
                      </a:r>
                      <a:r>
                        <a:rPr kumimoji="0" lang="ar-SA" sz="4400" b="0" i="0" u="none" strike="noStrike" cap="none" normalizeH="0" baseline="0" dirty="0" err="1">
                          <a:ln>
                            <a:noFill/>
                          </a:ln>
                          <a:solidFill>
                            <a:schemeClr val="tx1"/>
                          </a:solidFill>
                          <a:effectLst/>
                          <a:latin typeface="Arial" panose="020B0604020202020204" pitchFamily="34" charset="0"/>
                          <a:cs typeface="+mn-cs"/>
                        </a:rPr>
                        <a:t>ٱلْعِظَامُ</a:t>
                      </a:r>
                      <a:r>
                        <a:rPr kumimoji="0" lang="ar-SA" sz="4400" b="0" i="0" u="none" strike="noStrike" cap="none" normalizeH="0" baseline="0" dirty="0">
                          <a:ln>
                            <a:noFill/>
                          </a:ln>
                          <a:solidFill>
                            <a:schemeClr val="tx1"/>
                          </a:solidFill>
                          <a:effectLst/>
                          <a:latin typeface="Arial" panose="020B0604020202020204" pitchFamily="34" charset="0"/>
                          <a:cs typeface="+mn-cs"/>
                        </a:rPr>
                        <a:t> </a:t>
                      </a:r>
                      <a:r>
                        <a:rPr kumimoji="0" lang="ar-SA" sz="4400" b="0" i="0" u="none" strike="noStrike" cap="none" normalizeH="0" baseline="0" dirty="0" err="1">
                          <a:ln>
                            <a:noFill/>
                          </a:ln>
                          <a:solidFill>
                            <a:schemeClr val="tx1"/>
                          </a:solidFill>
                          <a:effectLst/>
                          <a:latin typeface="Arial" panose="020B0604020202020204" pitchFamily="34" charset="0"/>
                          <a:cs typeface="+mn-cs"/>
                        </a:rPr>
                        <a:t>ٱلْمُتَوَاضِعَةُ</a:t>
                      </a:r>
                      <a:r>
                        <a:rPr kumimoji="0" lang="ar-SA" sz="4400" b="0" i="0" u="none" strike="noStrike" cap="none" normalizeH="0" baseline="0" dirty="0">
                          <a:ln>
                            <a:noFill/>
                          </a:ln>
                          <a:solidFill>
                            <a:schemeClr val="tx1"/>
                          </a:solidFill>
                          <a:effectLst/>
                          <a:latin typeface="Arial" panose="020B0604020202020204" pitchFamily="34" charset="0"/>
                          <a:cs typeface="+mn-cs"/>
                        </a:rPr>
                        <a:t>. </a:t>
                      </a:r>
                      <a:endParaRPr kumimoji="0" lang="fr-FR" sz="44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400" b="0" i="0" u="none" strike="noStrike" cap="none" normalizeH="0" baseline="0" dirty="0" err="1">
                          <a:ln>
                            <a:noFill/>
                          </a:ln>
                          <a:solidFill>
                            <a:schemeClr val="tx1"/>
                          </a:solidFill>
                          <a:effectLst/>
                          <a:latin typeface="Arial" panose="020B0604020202020204" pitchFamily="34" charset="0"/>
                          <a:cs typeface="+mn-cs"/>
                        </a:rPr>
                        <a:t>ٱصْرِفْ</a:t>
                      </a:r>
                      <a:r>
                        <a:rPr kumimoji="0" lang="ar-SA" sz="4400" b="0" i="0" u="none" strike="noStrike" cap="none" normalizeH="0" baseline="0" dirty="0">
                          <a:ln>
                            <a:noFill/>
                          </a:ln>
                          <a:solidFill>
                            <a:schemeClr val="tx1"/>
                          </a:solidFill>
                          <a:effectLst/>
                          <a:latin typeface="Arial" panose="020B0604020202020204" pitchFamily="34" charset="0"/>
                          <a:cs typeface="+mn-cs"/>
                        </a:rPr>
                        <a:t> وَجْهَكَ عَنْ خَطَايَايَ، </a:t>
                      </a:r>
                      <a:r>
                        <a:rPr kumimoji="0" lang="ar-SA" sz="4400" b="0" i="0" u="none" strike="noStrike" cap="none" normalizeH="0" baseline="0" dirty="0" err="1">
                          <a:ln>
                            <a:noFill/>
                          </a:ln>
                          <a:solidFill>
                            <a:schemeClr val="tx1"/>
                          </a:solidFill>
                          <a:effectLst/>
                          <a:latin typeface="Arial" panose="020B0604020202020204" pitchFamily="34" charset="0"/>
                          <a:cs typeface="+mn-cs"/>
                        </a:rPr>
                        <a:t>وَٱمْحُ</a:t>
                      </a:r>
                      <a:r>
                        <a:rPr kumimoji="0" lang="ar-SA" sz="4400" b="0" i="0" u="none" strike="noStrike" cap="none" normalizeH="0" baseline="0" dirty="0">
                          <a:ln>
                            <a:noFill/>
                          </a:ln>
                          <a:solidFill>
                            <a:schemeClr val="tx1"/>
                          </a:solidFill>
                          <a:effectLst/>
                          <a:latin typeface="Arial" panose="020B0604020202020204" pitchFamily="34" charset="0"/>
                          <a:cs typeface="+mn-cs"/>
                        </a:rPr>
                        <a:t> كُلَّ آثَامِي. </a:t>
                      </a:r>
                      <a:endParaRPr kumimoji="0" lang="fr-FR" sz="44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400" b="0" i="0" u="none" strike="noStrike" cap="none" normalizeH="0" baseline="0" dirty="0">
                          <a:ln>
                            <a:noFill/>
                          </a:ln>
                          <a:solidFill>
                            <a:schemeClr val="tx1"/>
                          </a:solidFill>
                          <a:effectLst/>
                          <a:latin typeface="Arial" panose="020B0604020202020204" pitchFamily="34" charset="0"/>
                          <a:cs typeface="+mn-cs"/>
                        </a:rPr>
                        <a:t>قَلْباً نَقِيّاً </a:t>
                      </a:r>
                      <a:r>
                        <a:rPr kumimoji="0" lang="ar-SA" sz="4400" b="0" i="0" u="none" strike="noStrike" cap="none" normalizeH="0" baseline="0" dirty="0" err="1">
                          <a:ln>
                            <a:noFill/>
                          </a:ln>
                          <a:solidFill>
                            <a:schemeClr val="tx1"/>
                          </a:solidFill>
                          <a:effectLst/>
                          <a:latin typeface="Arial" panose="020B0604020202020204" pitchFamily="34" charset="0"/>
                          <a:cs typeface="+mn-cs"/>
                        </a:rPr>
                        <a:t>ٱخْلُقْ</a:t>
                      </a:r>
                      <a:r>
                        <a:rPr kumimoji="0" lang="ar-SA" sz="4400" b="0" i="0" u="none" strike="noStrike" cap="none" normalizeH="0" baseline="0" dirty="0">
                          <a:ln>
                            <a:noFill/>
                          </a:ln>
                          <a:solidFill>
                            <a:schemeClr val="tx1"/>
                          </a:solidFill>
                          <a:effectLst/>
                          <a:latin typeface="Arial" panose="020B0604020202020204" pitchFamily="34" charset="0"/>
                          <a:cs typeface="+mn-cs"/>
                        </a:rPr>
                        <a:t> فِيَّ يَا </a:t>
                      </a:r>
                      <a:r>
                        <a:rPr kumimoji="0" lang="ar-SA" sz="4400" b="0" i="0" u="none" strike="noStrike" cap="none" normalizeH="0" baseline="0" dirty="0" err="1">
                          <a:ln>
                            <a:noFill/>
                          </a:ln>
                          <a:solidFill>
                            <a:schemeClr val="tx1"/>
                          </a:solidFill>
                          <a:effectLst/>
                          <a:latin typeface="Arial" panose="020B0604020202020204" pitchFamily="34" charset="0"/>
                          <a:cs typeface="+mn-cs"/>
                        </a:rPr>
                        <a:t>ٱللهُ</a:t>
                      </a:r>
                      <a:r>
                        <a:rPr kumimoji="0" lang="ar-SA" sz="4400" b="0" i="0" u="none" strike="noStrike" cap="none" normalizeH="0" baseline="0" dirty="0">
                          <a:ln>
                            <a:noFill/>
                          </a:ln>
                          <a:solidFill>
                            <a:schemeClr val="tx1"/>
                          </a:solidFill>
                          <a:effectLst/>
                          <a:latin typeface="Arial" panose="020B0604020202020204" pitchFamily="34" charset="0"/>
                          <a:cs typeface="+mn-cs"/>
                        </a:rPr>
                        <a:t>، وَرُوحاً مُسْتَقِيماً جَدِّدْ فِي أَحْشَائِي. </a:t>
                      </a:r>
                      <a:endParaRPr kumimoji="0" lang="fr-FR" sz="44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400" b="0" i="0" u="none" strike="noStrike" cap="none" normalizeH="0" baseline="0" dirty="0">
                          <a:ln>
                            <a:noFill/>
                          </a:ln>
                          <a:solidFill>
                            <a:schemeClr val="tx1"/>
                          </a:solidFill>
                          <a:effectLst/>
                          <a:latin typeface="Arial" panose="020B0604020202020204" pitchFamily="34" charset="0"/>
                          <a:cs typeface="+mn-cs"/>
                        </a:rPr>
                        <a:t>لَا تَطْرَحْنِي مِنْ قُدَّامِ وَجْهِكَ، وَرُوحَكَ </a:t>
                      </a:r>
                      <a:r>
                        <a:rPr kumimoji="0" lang="ar-SA" sz="4400" b="0" i="0" u="none" strike="noStrike" cap="none" normalizeH="0" baseline="0" dirty="0" err="1">
                          <a:ln>
                            <a:noFill/>
                          </a:ln>
                          <a:solidFill>
                            <a:schemeClr val="tx1"/>
                          </a:solidFill>
                          <a:effectLst/>
                          <a:latin typeface="Arial" panose="020B0604020202020204" pitchFamily="34" charset="0"/>
                          <a:cs typeface="+mn-cs"/>
                        </a:rPr>
                        <a:t>ٱلْقُدُّوسَ</a:t>
                      </a:r>
                      <a:r>
                        <a:rPr kumimoji="0" lang="ar-SA" sz="4400" b="0" i="0" u="none" strike="noStrike" cap="none" normalizeH="0" baseline="0" dirty="0">
                          <a:ln>
                            <a:noFill/>
                          </a:ln>
                          <a:solidFill>
                            <a:schemeClr val="tx1"/>
                          </a:solidFill>
                          <a:effectLst/>
                          <a:latin typeface="Arial" panose="020B0604020202020204" pitchFamily="34" charset="0"/>
                          <a:cs typeface="+mn-cs"/>
                        </a:rPr>
                        <a:t> لَا تَنْزِعْهُ مِنِّي. </a:t>
                      </a:r>
                      <a:endParaRPr kumimoji="0" lang="en-US" sz="4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73192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nvGraphicFramePr>
        <p:xfrm>
          <a:off x="1" y="0"/>
          <a:ext cx="12192002" cy="6858000"/>
        </p:xfrm>
        <a:graphic>
          <a:graphicData uri="http://schemas.openxmlformats.org/drawingml/2006/table">
            <a:tbl>
              <a:tblPr/>
              <a:tblGrid>
                <a:gridCol w="6363479">
                  <a:extLst>
                    <a:ext uri="{9D8B030D-6E8A-4147-A177-3AD203B41FA5}">
                      <a16:colId xmlns:a16="http://schemas.microsoft.com/office/drawing/2014/main" val="20001"/>
                    </a:ext>
                  </a:extLst>
                </a:gridCol>
                <a:gridCol w="5828523">
                  <a:extLst>
                    <a:ext uri="{9D8B030D-6E8A-4147-A177-3AD203B41FA5}">
                      <a16:colId xmlns:a16="http://schemas.microsoft.com/office/drawing/2014/main" val="20002"/>
                    </a:ext>
                  </a:extLst>
                </a:gridCol>
              </a:tblGrid>
              <a:tr h="685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Rends-moi la joie d’être sauvé ; que l’esprit généreux me soutienne.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Aux pécheurs j’enseignerai Tes chemins ; vers Toi, reviendront les égarés.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Libère-moi du sang versé, Dieu, mon Dieu sauveur, et ma langue acclamera Ta justice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Seigneur, ouvre mes lèvres, et ma bouche proclamera Ta louange.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err="1">
                          <a:ln>
                            <a:noFill/>
                          </a:ln>
                          <a:solidFill>
                            <a:schemeClr val="tx1"/>
                          </a:solidFill>
                          <a:effectLst/>
                          <a:latin typeface="Arial" panose="020B0604020202020204" pitchFamily="34" charset="0"/>
                          <a:cs typeface="+mn-cs"/>
                        </a:rPr>
                        <a:t>ٱمْنَحْنِي</a:t>
                      </a:r>
                      <a:r>
                        <a:rPr kumimoji="0" lang="ar-SA" sz="4300" b="0" i="0" u="none" strike="noStrike" cap="none" normalizeH="0" baseline="0" dirty="0">
                          <a:ln>
                            <a:noFill/>
                          </a:ln>
                          <a:solidFill>
                            <a:schemeClr val="tx1"/>
                          </a:solidFill>
                          <a:effectLst/>
                          <a:latin typeface="Arial" panose="020B0604020202020204" pitchFamily="34" charset="0"/>
                          <a:cs typeface="+mn-cs"/>
                        </a:rPr>
                        <a:t> بَهْجَةَ خَلَاصِكَ، وَبِرُوحٍ رِئَاسِيٍّ </a:t>
                      </a:r>
                      <a:r>
                        <a:rPr kumimoji="0" lang="ar-SA" sz="4300" b="0" i="0" u="none" strike="noStrike" cap="none" normalizeH="0" baseline="0" dirty="0" err="1">
                          <a:ln>
                            <a:noFill/>
                          </a:ln>
                          <a:solidFill>
                            <a:schemeClr val="tx1"/>
                          </a:solidFill>
                          <a:effectLst/>
                          <a:latin typeface="Arial" panose="020B0604020202020204" pitchFamily="34" charset="0"/>
                          <a:cs typeface="+mn-cs"/>
                        </a:rPr>
                        <a:t>ٱعْضُدْنِي</a:t>
                      </a:r>
                      <a:r>
                        <a:rPr kumimoji="0" lang="ar-SA" sz="4300" b="0" i="0" u="none" strike="noStrike" cap="none" normalizeH="0" baseline="0" dirty="0">
                          <a:ln>
                            <a:noFill/>
                          </a:ln>
                          <a:solidFill>
                            <a:schemeClr val="tx1"/>
                          </a:solidFill>
                          <a:effectLst/>
                          <a:latin typeface="Arial" panose="020B0604020202020204" pitchFamily="34" charset="0"/>
                          <a:cs typeface="+mn-cs"/>
                        </a:rPr>
                        <a:t>.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فَأُعَلِّمَ </a:t>
                      </a:r>
                      <a:r>
                        <a:rPr kumimoji="0" lang="ar-SA" sz="4300" b="0" i="0" u="none" strike="noStrike" cap="none" normalizeH="0" baseline="0" dirty="0" err="1">
                          <a:ln>
                            <a:noFill/>
                          </a:ln>
                          <a:solidFill>
                            <a:schemeClr val="tx1"/>
                          </a:solidFill>
                          <a:effectLst/>
                          <a:latin typeface="Arial" panose="020B0604020202020204" pitchFamily="34" charset="0"/>
                          <a:cs typeface="+mn-cs"/>
                        </a:rPr>
                        <a:t>ٱلْأَثَمَةَ</a:t>
                      </a:r>
                      <a:r>
                        <a:rPr kumimoji="0" lang="ar-SA" sz="4300" b="0" i="0" u="none" strike="noStrike" cap="none" normalizeH="0" baseline="0" dirty="0">
                          <a:ln>
                            <a:noFill/>
                          </a:ln>
                          <a:solidFill>
                            <a:schemeClr val="tx1"/>
                          </a:solidFill>
                          <a:effectLst/>
                          <a:latin typeface="Arial" panose="020B0604020202020204" pitchFamily="34" charset="0"/>
                          <a:cs typeface="+mn-cs"/>
                        </a:rPr>
                        <a:t> طُرُقَكَ، </a:t>
                      </a:r>
                      <a:r>
                        <a:rPr kumimoji="0" lang="ar-SA" sz="4300" b="0" i="0" u="none" strike="noStrike" cap="none" normalizeH="0" baseline="0" dirty="0" err="1">
                          <a:ln>
                            <a:noFill/>
                          </a:ln>
                          <a:solidFill>
                            <a:schemeClr val="tx1"/>
                          </a:solidFill>
                          <a:effectLst/>
                          <a:latin typeface="Arial" panose="020B0604020202020204" pitchFamily="34" charset="0"/>
                          <a:cs typeface="+mn-cs"/>
                        </a:rPr>
                        <a:t>وَٱلْمُنَافِقُونَ</a:t>
                      </a:r>
                      <a:r>
                        <a:rPr kumimoji="0" lang="ar-SA" sz="4300" b="0" i="0" u="none" strike="noStrike" cap="none" normalizeH="0" baseline="0" dirty="0">
                          <a:ln>
                            <a:noFill/>
                          </a:ln>
                          <a:solidFill>
                            <a:schemeClr val="tx1"/>
                          </a:solidFill>
                          <a:effectLst/>
                          <a:latin typeface="Arial" panose="020B0604020202020204" pitchFamily="34" charset="0"/>
                          <a:cs typeface="+mn-cs"/>
                        </a:rPr>
                        <a:t> إِلَيْكَ يَرْجِعُونَ.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نَجِّنِي مِنَ </a:t>
                      </a:r>
                      <a:r>
                        <a:rPr kumimoji="0" lang="ar-SA" sz="4300" b="0" i="0" u="none" strike="noStrike" cap="none" normalizeH="0" baseline="0" dirty="0" err="1">
                          <a:ln>
                            <a:noFill/>
                          </a:ln>
                          <a:solidFill>
                            <a:schemeClr val="tx1"/>
                          </a:solidFill>
                          <a:effectLst/>
                          <a:latin typeface="Arial" panose="020B0604020202020204" pitchFamily="34" charset="0"/>
                          <a:cs typeface="+mn-cs"/>
                        </a:rPr>
                        <a:t>ٱلدِّمَاءِ</a:t>
                      </a:r>
                      <a:r>
                        <a:rPr kumimoji="0" lang="ar-SA" sz="4300" b="0" i="0" u="none" strike="noStrike" cap="none" normalizeH="0" baseline="0" dirty="0">
                          <a:ln>
                            <a:noFill/>
                          </a:ln>
                          <a:solidFill>
                            <a:schemeClr val="tx1"/>
                          </a:solidFill>
                          <a:effectLst/>
                          <a:latin typeface="Arial" panose="020B0604020202020204" pitchFamily="34" charset="0"/>
                          <a:cs typeface="+mn-cs"/>
                        </a:rPr>
                        <a:t> يَا </a:t>
                      </a:r>
                      <a:r>
                        <a:rPr kumimoji="0" lang="ar-SA" sz="4300" b="0" i="0" u="none" strike="noStrike" cap="none" normalizeH="0" baseline="0" dirty="0" err="1">
                          <a:ln>
                            <a:noFill/>
                          </a:ln>
                          <a:solidFill>
                            <a:schemeClr val="tx1"/>
                          </a:solidFill>
                          <a:effectLst/>
                          <a:latin typeface="Arial" panose="020B0604020202020204" pitchFamily="34" charset="0"/>
                          <a:cs typeface="+mn-cs"/>
                        </a:rPr>
                        <a:t>ٱللهُ</a:t>
                      </a:r>
                      <a:r>
                        <a:rPr kumimoji="0" lang="ar-SA" sz="4300" b="0" i="0" u="none" strike="noStrike" cap="none" normalizeH="0" baseline="0" dirty="0">
                          <a:ln>
                            <a:noFill/>
                          </a:ln>
                          <a:solidFill>
                            <a:schemeClr val="tx1"/>
                          </a:solidFill>
                          <a:effectLst/>
                          <a:latin typeface="Arial" panose="020B0604020202020204" pitchFamily="34" charset="0"/>
                          <a:cs typeface="+mn-cs"/>
                        </a:rPr>
                        <a:t>، إِلَهَ خَلَاصِي، فَيَبْتَهِجَ لِسَانِي بِعَدْلِكَ.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panose="020B0604020202020204" pitchFamily="34" charset="0"/>
                          <a:cs typeface="+mn-cs"/>
                        </a:rPr>
                        <a:t>يَا رَبِّ </a:t>
                      </a:r>
                      <a:r>
                        <a:rPr kumimoji="0" lang="ar-SA" sz="4300" b="0" i="0" u="none" strike="noStrike" cap="none" normalizeH="0" baseline="0" dirty="0" err="1">
                          <a:ln>
                            <a:noFill/>
                          </a:ln>
                          <a:solidFill>
                            <a:schemeClr val="tx1"/>
                          </a:solidFill>
                          <a:effectLst/>
                          <a:latin typeface="Arial" panose="020B0604020202020204" pitchFamily="34" charset="0"/>
                          <a:cs typeface="+mn-cs"/>
                        </a:rPr>
                        <a:t>ٱفْتَحْ</a:t>
                      </a:r>
                      <a:r>
                        <a:rPr kumimoji="0" lang="ar-SA" sz="4300" b="0" i="0" u="none" strike="noStrike" cap="none" normalizeH="0" baseline="0" dirty="0">
                          <a:ln>
                            <a:noFill/>
                          </a:ln>
                          <a:solidFill>
                            <a:schemeClr val="tx1"/>
                          </a:solidFill>
                          <a:effectLst/>
                          <a:latin typeface="Arial" panose="020B0604020202020204" pitchFamily="34" charset="0"/>
                          <a:cs typeface="+mn-cs"/>
                        </a:rPr>
                        <a:t> شَفَتَيَّ، فَيُخْبِرَ فَمِي </a:t>
                      </a:r>
                      <a:r>
                        <a:rPr kumimoji="0" lang="ar-SA" sz="4300" b="0" i="0" u="none" strike="noStrike" cap="none" normalizeH="0" baseline="0" dirty="0" err="1">
                          <a:ln>
                            <a:noFill/>
                          </a:ln>
                          <a:solidFill>
                            <a:schemeClr val="tx1"/>
                          </a:solidFill>
                          <a:effectLst/>
                          <a:latin typeface="Arial" panose="020B0604020202020204" pitchFamily="34" charset="0"/>
                          <a:cs typeface="+mn-cs"/>
                        </a:rPr>
                        <a:t>بِتَسْبِحَتِكَ</a:t>
                      </a:r>
                      <a:r>
                        <a:rPr kumimoji="0" lang="ar-SA" sz="4300" b="0" i="0" u="none" strike="noStrike" cap="none" normalizeH="0" baseline="0" dirty="0">
                          <a:ln>
                            <a:noFill/>
                          </a:ln>
                          <a:solidFill>
                            <a:schemeClr val="tx1"/>
                          </a:solidFill>
                          <a:effectLst/>
                          <a:latin typeface="Arial" panose="020B0604020202020204" pitchFamily="34" charset="0"/>
                          <a:cs typeface="+mn-cs"/>
                        </a:rPr>
                        <a:t>. </a:t>
                      </a:r>
                      <a:endParaRPr kumimoji="0" lang="en-US"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0099938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nvGraphicFramePr>
        <p:xfrm>
          <a:off x="0" y="0"/>
          <a:ext cx="12192000" cy="6516624"/>
        </p:xfrm>
        <a:graphic>
          <a:graphicData uri="http://schemas.openxmlformats.org/drawingml/2006/table">
            <a:tbl>
              <a:tblPr/>
              <a:tblGrid>
                <a:gridCol w="6134100">
                  <a:extLst>
                    <a:ext uri="{9D8B030D-6E8A-4147-A177-3AD203B41FA5}">
                      <a16:colId xmlns:a16="http://schemas.microsoft.com/office/drawing/2014/main" val="20001"/>
                    </a:ext>
                  </a:extLst>
                </a:gridCol>
                <a:gridCol w="6057900">
                  <a:extLst>
                    <a:ext uri="{9D8B030D-6E8A-4147-A177-3AD203B41FA5}">
                      <a16:colId xmlns:a16="http://schemas.microsoft.com/office/drawing/2014/main" val="20002"/>
                    </a:ext>
                  </a:extLst>
                </a:gridCol>
              </a:tblGrid>
              <a:tr h="651662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Si j’offre un sacrifice, Tu n’en veux pas, Tu n’acceptes pas d’holocauste.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 sacrifice qui plaît à Dieu, c’est un esprit brisé ; Tu ne repousses pas, ô mon Dieu, un cœur brisé et broyé.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Accorde à Sion le bonheur, relève les murs de Jérusalem.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Alors Tu accepteras de justes sacrifices, oblations et holocaustes ; alors on offrira des taureaux sur Ton Autel. </a:t>
                      </a:r>
                      <a:r>
                        <a:rPr kumimoji="0" lang="fr-FR" sz="3100" b="1" i="1" u="none" strike="noStrike" cap="none" normalizeH="0" baseline="0" dirty="0">
                          <a:ln>
                            <a:noFill/>
                          </a:ln>
                          <a:solidFill>
                            <a:schemeClr val="tx1"/>
                          </a:solidFill>
                          <a:effectLst/>
                          <a:latin typeface="Dco" pitchFamily="2" charset="0"/>
                          <a:cs typeface="Arial" panose="020B0604020202020204" pitchFamily="34" charset="0"/>
                        </a:rPr>
                        <a:t>Alléluia.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panose="020B0604020202020204" pitchFamily="34" charset="0"/>
                          <a:cs typeface="+mn-cs"/>
                        </a:rPr>
                        <a:t>لِأَنَّكَ لَوْ آثَرْتَ </a:t>
                      </a:r>
                      <a:r>
                        <a:rPr kumimoji="0" lang="ar-SA" sz="4300" b="0" i="0" u="none" strike="noStrike" cap="none" normalizeH="0" baseline="0" dirty="0" err="1">
                          <a:ln>
                            <a:noFill/>
                          </a:ln>
                          <a:solidFill>
                            <a:schemeClr val="tx1"/>
                          </a:solidFill>
                          <a:effectLst/>
                          <a:latin typeface="Arial" panose="020B0604020202020204" pitchFamily="34" charset="0"/>
                          <a:cs typeface="+mn-cs"/>
                        </a:rPr>
                        <a:t>ٱلذَّبِيحَةَ</a:t>
                      </a:r>
                      <a:r>
                        <a:rPr kumimoji="0" lang="ar-SA" sz="4300" b="0" i="0" u="none" strike="noStrike" cap="none" normalizeH="0" baseline="0" dirty="0">
                          <a:ln>
                            <a:noFill/>
                          </a:ln>
                          <a:solidFill>
                            <a:schemeClr val="tx1"/>
                          </a:solidFill>
                          <a:effectLst/>
                          <a:latin typeface="Arial" panose="020B0604020202020204" pitchFamily="34" charset="0"/>
                          <a:cs typeface="+mn-cs"/>
                        </a:rPr>
                        <a:t> لَكُنْتُ </a:t>
                      </a:r>
                      <a:r>
                        <a:rPr kumimoji="0" lang="ar-SA" sz="4300" b="0" i="0" u="none" strike="noStrike" cap="none" normalizeH="0" baseline="0" dirty="0" err="1">
                          <a:ln>
                            <a:noFill/>
                          </a:ln>
                          <a:solidFill>
                            <a:schemeClr val="tx1"/>
                          </a:solidFill>
                          <a:effectLst/>
                          <a:latin typeface="Arial" panose="020B0604020202020204" pitchFamily="34" charset="0"/>
                          <a:cs typeface="+mn-cs"/>
                        </a:rPr>
                        <a:t>ٱلْآنَ</a:t>
                      </a:r>
                      <a:r>
                        <a:rPr kumimoji="0" lang="ar-SA" sz="4300" b="0" i="0" u="none" strike="noStrike" cap="none" normalizeH="0" baseline="0" dirty="0">
                          <a:ln>
                            <a:noFill/>
                          </a:ln>
                          <a:solidFill>
                            <a:schemeClr val="tx1"/>
                          </a:solidFill>
                          <a:effectLst/>
                          <a:latin typeface="Arial" panose="020B0604020202020204" pitchFamily="34" charset="0"/>
                          <a:cs typeface="+mn-cs"/>
                        </a:rPr>
                        <a:t> أُعْطِي، وَلَكِنَّكَ لَا تُسَرُّ </a:t>
                      </a:r>
                      <a:r>
                        <a:rPr kumimoji="0" lang="ar-SA" sz="4300" b="0" i="0" u="none" strike="noStrike" cap="none" normalizeH="0" baseline="0" dirty="0" err="1">
                          <a:ln>
                            <a:noFill/>
                          </a:ln>
                          <a:solidFill>
                            <a:schemeClr val="tx1"/>
                          </a:solidFill>
                          <a:effectLst/>
                          <a:latin typeface="Arial" panose="020B0604020202020204" pitchFamily="34" charset="0"/>
                          <a:cs typeface="+mn-cs"/>
                        </a:rPr>
                        <a:t>بِٱلْمُحْرَقَاتِ</a:t>
                      </a:r>
                      <a:r>
                        <a:rPr kumimoji="0" lang="ar-SA" sz="4300" b="0" i="0" u="none" strike="noStrike" cap="none" normalizeH="0" baseline="0" dirty="0">
                          <a:ln>
                            <a:noFill/>
                          </a:ln>
                          <a:solidFill>
                            <a:schemeClr val="tx1"/>
                          </a:solidFill>
                          <a:effectLst/>
                          <a:latin typeface="Arial" panose="020B0604020202020204" pitchFamily="34" charset="0"/>
                          <a:cs typeface="+mn-cs"/>
                        </a:rPr>
                        <a:t>.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err="1">
                          <a:ln>
                            <a:noFill/>
                          </a:ln>
                          <a:solidFill>
                            <a:schemeClr val="tx1"/>
                          </a:solidFill>
                          <a:effectLst/>
                          <a:latin typeface="Arial" panose="020B0604020202020204" pitchFamily="34" charset="0"/>
                          <a:cs typeface="+mn-cs"/>
                        </a:rPr>
                        <a:t>فَٱلذَّبِيحَةُ</a:t>
                      </a:r>
                      <a:r>
                        <a:rPr kumimoji="0" lang="ar-SA" sz="4300" b="0" i="0" u="none" strike="noStrike" cap="none" normalizeH="0" baseline="0" dirty="0">
                          <a:ln>
                            <a:noFill/>
                          </a:ln>
                          <a:solidFill>
                            <a:schemeClr val="tx1"/>
                          </a:solidFill>
                          <a:effectLst/>
                          <a:latin typeface="Arial" panose="020B0604020202020204" pitchFamily="34" charset="0"/>
                          <a:cs typeface="+mn-cs"/>
                        </a:rPr>
                        <a:t> لِلَّهِ رُوحٌ مُنْسَحِقَ. </a:t>
                      </a:r>
                      <a:r>
                        <a:rPr kumimoji="0" lang="ar-SA" sz="4300" b="0" i="0" u="none" strike="noStrike" cap="none" normalizeH="0" baseline="0" dirty="0" err="1">
                          <a:ln>
                            <a:noFill/>
                          </a:ln>
                          <a:solidFill>
                            <a:schemeClr val="tx1"/>
                          </a:solidFill>
                          <a:effectLst/>
                          <a:latin typeface="Arial" panose="020B0604020202020204" pitchFamily="34" charset="0"/>
                          <a:cs typeface="+mn-cs"/>
                        </a:rPr>
                        <a:t>ٱلْقَلْبُ</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ٱلْمُنْكَسِرُ</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SA" sz="4300" b="0" i="0" u="none" strike="noStrike" cap="none" normalizeH="0" baseline="0" dirty="0" err="1">
                          <a:ln>
                            <a:noFill/>
                          </a:ln>
                          <a:solidFill>
                            <a:schemeClr val="tx1"/>
                          </a:solidFill>
                          <a:effectLst/>
                          <a:latin typeface="Arial" panose="020B0604020202020204" pitchFamily="34" charset="0"/>
                          <a:cs typeface="+mn-cs"/>
                        </a:rPr>
                        <a:t>وَٱلْمُتَوَاضِعُ</a:t>
                      </a:r>
                      <a:r>
                        <a:rPr kumimoji="0" lang="ar-SA" sz="4300" b="0" i="0" u="none" strike="noStrike" cap="none" normalizeH="0" baseline="0" dirty="0">
                          <a:ln>
                            <a:noFill/>
                          </a:ln>
                          <a:solidFill>
                            <a:schemeClr val="tx1"/>
                          </a:solidFill>
                          <a:effectLst/>
                          <a:latin typeface="Arial" panose="020B0604020202020204" pitchFamily="34" charset="0"/>
                          <a:cs typeface="+mn-cs"/>
                        </a:rPr>
                        <a:t> لَا يَرْذُلُهُ </a:t>
                      </a:r>
                      <a:r>
                        <a:rPr kumimoji="0" lang="ar-SA" sz="4300" b="0" i="0" u="none" strike="noStrike" cap="none" normalizeH="0" baseline="0" dirty="0" err="1">
                          <a:ln>
                            <a:noFill/>
                          </a:ln>
                          <a:solidFill>
                            <a:schemeClr val="tx1"/>
                          </a:solidFill>
                          <a:effectLst/>
                          <a:latin typeface="Arial" panose="020B0604020202020204" pitchFamily="34" charset="0"/>
                          <a:cs typeface="+mn-cs"/>
                        </a:rPr>
                        <a:t>ٱللهُ</a:t>
                      </a:r>
                      <a:r>
                        <a:rPr kumimoji="0" lang="ar-SA" sz="4300" b="0" i="0" u="none" strike="noStrike" cap="none" normalizeH="0" baseline="0" dirty="0">
                          <a:ln>
                            <a:noFill/>
                          </a:ln>
                          <a:solidFill>
                            <a:schemeClr val="tx1"/>
                          </a:solidFill>
                          <a:effectLst/>
                          <a:latin typeface="Arial" panose="020B0604020202020204" pitchFamily="34" charset="0"/>
                          <a:cs typeface="+mn-cs"/>
                        </a:rPr>
                        <a:t>.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panose="020B0604020202020204" pitchFamily="34" charset="0"/>
                          <a:cs typeface="+mn-cs"/>
                        </a:rPr>
                        <a:t>أَنْعِمْ يَا رَبُّ بِمَسَرَّتِكَ عَلَى صِهْيَوْنَ، وَلْتُبْنَ أَسْوَارُ أُورُشَلِيمَ. </a:t>
                      </a:r>
                      <a:endParaRPr kumimoji="0" lang="fr-FR" sz="4300" b="0" i="0" u="none" strike="noStrike" cap="none" normalizeH="0" baseline="0" dirty="0">
                        <a:ln>
                          <a:noFill/>
                        </a:ln>
                        <a:solidFill>
                          <a:schemeClr val="tx1"/>
                        </a:solidFill>
                        <a:effectLst/>
                        <a:latin typeface="Arial" panose="020B0604020202020204" pitchFamily="34"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panose="020B0604020202020204" pitchFamily="34" charset="0"/>
                          <a:cs typeface="+mn-cs"/>
                        </a:rPr>
                        <a:t>حِينَئِذٍ تُسَرُّ بِذَبَائِحِ </a:t>
                      </a:r>
                      <a:r>
                        <a:rPr kumimoji="0" lang="ar-SA" sz="4300" b="0" i="0" u="none" strike="noStrike" cap="none" normalizeH="0" baseline="0" dirty="0" err="1">
                          <a:ln>
                            <a:noFill/>
                          </a:ln>
                          <a:solidFill>
                            <a:schemeClr val="tx1"/>
                          </a:solidFill>
                          <a:effectLst/>
                          <a:latin typeface="Arial" panose="020B0604020202020204" pitchFamily="34" charset="0"/>
                          <a:cs typeface="+mn-cs"/>
                        </a:rPr>
                        <a:t>ٱلْعَدْلِ</a:t>
                      </a:r>
                      <a:r>
                        <a:rPr kumimoji="0" lang="ar-SA" sz="4300" b="0" i="0" u="none" strike="noStrike" cap="none" normalizeH="0" baseline="0" dirty="0">
                          <a:ln>
                            <a:noFill/>
                          </a:ln>
                          <a:solidFill>
                            <a:schemeClr val="tx1"/>
                          </a:solidFill>
                          <a:effectLst/>
                          <a:latin typeface="Arial" panose="020B0604020202020204" pitchFamily="34" charset="0"/>
                          <a:cs typeface="+mn-cs"/>
                        </a:rPr>
                        <a:t>، قُرْبَاناً وَمُحْرَقَاتٍ. حِينَئِذٍ يُقَرِّبُونَ عَلَى مَذَابِحِكَ </a:t>
                      </a:r>
                      <a:r>
                        <a:rPr kumimoji="0" lang="ar-SA" sz="4300" b="0" i="0" u="none" strike="noStrike" cap="none" normalizeH="0" baseline="0" dirty="0" err="1">
                          <a:ln>
                            <a:noFill/>
                          </a:ln>
                          <a:solidFill>
                            <a:schemeClr val="tx1"/>
                          </a:solidFill>
                          <a:effectLst/>
                          <a:latin typeface="Arial" panose="020B0604020202020204" pitchFamily="34" charset="0"/>
                          <a:cs typeface="+mn-cs"/>
                        </a:rPr>
                        <a:t>ٱلْعُجُولَ</a:t>
                      </a:r>
                      <a:r>
                        <a:rPr kumimoji="0" lang="ar-SA" sz="4300" b="0" i="0" u="none" strike="noStrike" cap="none" normalizeH="0" baseline="0" dirty="0">
                          <a:ln>
                            <a:noFill/>
                          </a:ln>
                          <a:solidFill>
                            <a:schemeClr val="tx1"/>
                          </a:solidFill>
                          <a:effectLst/>
                          <a:latin typeface="Arial" panose="020B0604020202020204" pitchFamily="34" charset="0"/>
                          <a:cs typeface="+mn-cs"/>
                        </a:rPr>
                        <a:t>. </a:t>
                      </a:r>
                      <a:r>
                        <a:rPr kumimoji="0" lang="ar-AE" sz="4300" b="1"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هَلِّلُويا</a:t>
                      </a:r>
                      <a:r>
                        <a:rPr kumimoji="0" lang="ar-AE" sz="43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sz="4300" b="1"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3389159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93">
            <a:extLst>
              <a:ext uri="{FF2B5EF4-FFF2-40B4-BE49-F238E27FC236}">
                <a16:creationId xmlns:a16="http://schemas.microsoft.com/office/drawing/2014/main" id="{082406DF-375E-468A-BC06-1A5AFD33EB71}"/>
              </a:ext>
            </a:extLst>
          </p:cNvPr>
          <p:cNvGraphicFramePr>
            <a:graphicFrameLocks/>
          </p:cNvGraphicFramePr>
          <p:nvPr/>
        </p:nvGraphicFramePr>
        <p:xfrm>
          <a:off x="0" y="134703"/>
          <a:ext cx="12192001" cy="6345936"/>
        </p:xfrm>
        <a:graphic>
          <a:graphicData uri="http://schemas.openxmlformats.org/drawingml/2006/table">
            <a:tbl>
              <a:tblPr/>
              <a:tblGrid>
                <a:gridCol w="4529667">
                  <a:extLst>
                    <a:ext uri="{9D8B030D-6E8A-4147-A177-3AD203B41FA5}">
                      <a16:colId xmlns:a16="http://schemas.microsoft.com/office/drawing/2014/main" val="20000"/>
                    </a:ext>
                  </a:extLst>
                </a:gridCol>
                <a:gridCol w="4174067">
                  <a:extLst>
                    <a:ext uri="{9D8B030D-6E8A-4147-A177-3AD203B41FA5}">
                      <a16:colId xmlns:a16="http://schemas.microsoft.com/office/drawing/2014/main" val="20001"/>
                    </a:ext>
                  </a:extLst>
                </a:gridCol>
                <a:gridCol w="3488267">
                  <a:extLst>
                    <a:ext uri="{9D8B030D-6E8A-4147-A177-3AD203B41FA5}">
                      <a16:colId xmlns:a16="http://schemas.microsoft.com/office/drawing/2014/main" val="20002"/>
                    </a:ext>
                  </a:extLst>
                </a:gridCol>
              </a:tblGrid>
              <a:tr h="63459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a:ln>
                            <a:noFill/>
                          </a:ln>
                          <a:solidFill>
                            <a:schemeClr val="tx1"/>
                          </a:solidFill>
                          <a:effectLst/>
                          <a:latin typeface="Avva_Marcos" panose="04020500000000000000" pitchFamily="82" charset="0"/>
                          <a:cs typeface="Arial" charset="0"/>
                        </a:rPr>
                        <a:t>D</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oxa ci `o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eoc</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ymwn</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CS New Athanasius" panose="020B05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Doxa Patri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ke</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Ui`w</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ke</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agi`w</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Pneumati</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ke</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nun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ke</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a`i</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ke</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ic</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touc</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e`wnac</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twn</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e`wnwn</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amyn</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 `</a:t>
                      </a:r>
                      <a:r>
                        <a:rPr kumimoji="0" lang="en-US" sz="4000" b="0" i="0" u="none" strike="noStrike" cap="none" normalizeH="0" baseline="0" dirty="0" err="1">
                          <a:ln>
                            <a:noFill/>
                          </a:ln>
                          <a:solidFill>
                            <a:schemeClr val="tx1"/>
                          </a:solidFill>
                          <a:effectLst/>
                          <a:latin typeface="CS New Athanasius" panose="020B0500000000000000" pitchFamily="34" charset="0"/>
                          <a:cs typeface="Arial" charset="0"/>
                        </a:rPr>
                        <a:t>allyloui`a</a:t>
                      </a:r>
                      <a:r>
                        <a:rPr kumimoji="0" lang="en-US" sz="4000" b="0" i="0" u="none" strike="noStrike" cap="none" normalizeH="0" baseline="0" dirty="0">
                          <a:ln>
                            <a:noFill/>
                          </a:ln>
                          <a:solidFill>
                            <a:schemeClr val="tx1"/>
                          </a:solidFill>
                          <a:effectLst/>
                          <a:latin typeface="CS New Athanasius" panose="020B05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mn-lt"/>
                          <a:cs typeface="Arial" charset="0"/>
                        </a:rPr>
                        <a:t>Gloire soit à notre Dieu.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600" b="0" i="0" u="none" strike="noStrike" cap="none" normalizeH="0" baseline="0" dirty="0">
                        <a:ln>
                          <a:noFill/>
                        </a:ln>
                        <a:solidFill>
                          <a:schemeClr val="tx1"/>
                        </a:solidFill>
                        <a:effectLst/>
                        <a:latin typeface="+mn-lt"/>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mn-lt"/>
                          <a:cs typeface="Arial" charset="0"/>
                        </a:rPr>
                        <a:t>Gloire au Père, au Fils et au Saint Esprit ; maintenant et toujours et dans les siècles des siècles, amen, alléluia. </a:t>
                      </a:r>
                      <a:endParaRPr kumimoji="0" lang="fr-CA" sz="3600" b="0" i="0" u="none" strike="noStrike" cap="none" normalizeH="0" baseline="0" dirty="0">
                        <a:ln>
                          <a:noFill/>
                        </a:ln>
                        <a:solidFill>
                          <a:schemeClr val="tx1"/>
                        </a:solidFill>
                        <a:effectLst/>
                        <a:latin typeface="+mn-lt"/>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4400" b="0" i="0" u="none" strike="noStrike" cap="none" normalizeH="0" baseline="0" dirty="0">
                          <a:ln>
                            <a:noFill/>
                          </a:ln>
                          <a:solidFill>
                            <a:schemeClr val="tx1"/>
                          </a:solidFill>
                          <a:effectLst/>
                          <a:latin typeface="Arial" charset="0"/>
                          <a:cs typeface="Arial" charset="0"/>
                        </a:rPr>
                        <a:t>الْمَجْدُ لِإِلَهِنَا. </a:t>
                      </a:r>
                      <a:endParaRPr kumimoji="0" lang="fr-FR" sz="44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2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4400" b="0" i="0" u="none" strike="noStrike" cap="none" normalizeH="0" baseline="0" dirty="0">
                          <a:ln>
                            <a:noFill/>
                          </a:ln>
                          <a:solidFill>
                            <a:schemeClr val="tx1"/>
                          </a:solidFill>
                          <a:effectLst/>
                          <a:latin typeface="Arial" charset="0"/>
                          <a:cs typeface="Arial" charset="0"/>
                        </a:rPr>
                        <a:t>الْمَجْدُ لِلآبِ وَالابْنِ وَالرُّوحِ الْقُدُّوسِ، الْآنَ وَكُلَّ أَوَانٍ وَإِلَى دَهْرِ الدُّهُورِ، آمِينُ، </a:t>
                      </a:r>
                      <a:r>
                        <a:rPr kumimoji="0" lang="ar-AE" sz="4400" b="0" i="0" u="none" strike="noStrike" cap="none" normalizeH="0" baseline="0" dirty="0" err="1">
                          <a:ln>
                            <a:noFill/>
                          </a:ln>
                          <a:solidFill>
                            <a:schemeClr val="tx1"/>
                          </a:solidFill>
                          <a:effectLst/>
                          <a:latin typeface="Arial" charset="0"/>
                          <a:cs typeface="Arial" charset="0"/>
                        </a:rPr>
                        <a:t>هَلِّلُويَا</a:t>
                      </a:r>
                      <a:r>
                        <a:rPr kumimoji="0" lang="ar-AE" sz="4400" b="0" i="0" u="none" strike="noStrike" cap="none" normalizeH="0" baseline="0" dirty="0">
                          <a:ln>
                            <a:noFill/>
                          </a:ln>
                          <a:solidFill>
                            <a:schemeClr val="tx1"/>
                          </a:solidFill>
                          <a:effectLst/>
                          <a:latin typeface="Arial" charset="0"/>
                          <a:cs typeface="Arial" charset="0"/>
                        </a:rPr>
                        <a:t>. </a:t>
                      </a:r>
                      <a:endParaRPr kumimoji="0" lang="en-US" sz="44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8028948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99456" y="932723"/>
            <a:ext cx="10081120" cy="5345566"/>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Lecture du livre Deutéronome, que sa bénédiction soit sur nous tous Amen.</a:t>
            </a:r>
          </a:p>
          <a:p>
            <a:pPr algn="ctr" defTabSz="1219170"/>
            <a:r>
              <a:rPr lang="de-DE" sz="4267" b="1" dirty="0">
                <a:solidFill>
                  <a:prstClr val="white"/>
                </a:solidFill>
                <a:latin typeface="Book Antiqua" pitchFamily="18" charset="0"/>
                <a:cs typeface="Arial"/>
              </a:rPr>
              <a:t>(Deut. 5: 23-33, 6: 1-3)</a:t>
            </a:r>
          </a:p>
          <a:p>
            <a:pPr algn="ctr" defTabSz="1219170"/>
            <a:endParaRPr lang="de-DE" sz="4267" b="1" dirty="0">
              <a:solidFill>
                <a:prstClr val="white"/>
              </a:solidFill>
              <a:latin typeface="Book Antiqua" pitchFamily="18" charset="0"/>
              <a:cs typeface="Arial"/>
            </a:endParaRPr>
          </a:p>
          <a:p>
            <a:pPr algn="ctr" defTabSz="1219170" rtl="1"/>
            <a:r>
              <a:rPr lang="ar-EG" sz="4267" b="1" dirty="0">
                <a:solidFill>
                  <a:prstClr val="white"/>
                </a:solidFill>
                <a:latin typeface="Book Antiqua" pitchFamily="18" charset="0"/>
                <a:cs typeface="Arial"/>
              </a:rPr>
              <a:t>من سفر التثنية من توراة موسي النبي بركته تكون مع جميعنا أمين. </a:t>
            </a:r>
          </a:p>
          <a:p>
            <a:pPr algn="ctr" defTabSz="1219170" rtl="1"/>
            <a:r>
              <a:rPr lang="ar-EG" sz="4267" b="1" dirty="0">
                <a:solidFill>
                  <a:prstClr val="white"/>
                </a:solidFill>
                <a:latin typeface="Book Antiqua" pitchFamily="18" charset="0"/>
                <a:cs typeface="Arial"/>
              </a:rPr>
              <a:t>(ص 5 : 23 – و ص 6 :1 – 3)</a:t>
            </a:r>
          </a:p>
          <a:p>
            <a:pPr algn="ctr" defTabSz="1219170"/>
            <a:endParaRPr lang="fr-FR" sz="4267" b="1" dirty="0">
              <a:solidFill>
                <a:prstClr val="white"/>
              </a:solidFill>
              <a:latin typeface="Book Antiqua" pitchFamily="18" charset="0"/>
              <a:cs typeface="Arial"/>
            </a:endParaRPr>
          </a:p>
        </p:txBody>
      </p:sp>
    </p:spTree>
    <p:extLst>
      <p:ext uri="{BB962C8B-B14F-4D97-AF65-F5344CB8AC3E}">
        <p14:creationId xmlns:p14="http://schemas.microsoft.com/office/powerpoint/2010/main" val="119927898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DF72B-1B02-2CD4-3C93-66C0DA56FEC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25F2D1D-3C40-C671-84F5-8AF7452EA9E4}"/>
              </a:ext>
            </a:extLst>
          </p:cNvPr>
          <p:cNvSpPr>
            <a:spLocks noGrp="1"/>
          </p:cNvSpPr>
          <p:nvPr>
            <p:ph type="title"/>
          </p:nvPr>
        </p:nvSpPr>
        <p:spPr>
          <a:xfrm>
            <a:off x="12000" y="3423"/>
            <a:ext cx="12168000" cy="432000"/>
          </a:xfrm>
          <a:noFill/>
          <a:ln>
            <a:noFill/>
          </a:ln>
        </p:spPr>
        <p:txBody>
          <a:bodyPr vert="horz" wrap="square" lIns="91440" tIns="45720" rIns="91440" bIns="45720" numCol="1" anchor="ctr" anchorCtr="0" compatLnSpc="1">
            <a:prstTxWarp prst="textNoShape">
              <a:avLst/>
            </a:prstTxWarp>
            <a:noAutofit/>
          </a:bodyPr>
          <a:lstStyle/>
          <a:p>
            <a:r>
              <a:rPr lang="fr-FR" sz="2400" b="1" dirty="0">
                <a:solidFill>
                  <a:schemeClr val="tx1"/>
                </a:solidFill>
                <a:latin typeface="Book Antiqua" panose="02040602050305030304" pitchFamily="18" charset="0"/>
              </a:rPr>
              <a:t>Lecture de la Prophétie - </a:t>
            </a:r>
            <a:r>
              <a:rPr lang="ar-EG" sz="2400" b="1" dirty="0">
                <a:solidFill>
                  <a:schemeClr val="tx1"/>
                </a:solidFill>
                <a:latin typeface="Book Antiqua" panose="02040602050305030304" pitchFamily="18" charset="0"/>
              </a:rPr>
              <a:t>قراءة النبوءة</a:t>
            </a:r>
            <a:endParaRPr lang="fr-FR" sz="2400" b="1" dirty="0">
              <a:solidFill>
                <a:schemeClr val="tx1"/>
              </a:solidFill>
              <a:latin typeface="Book Antiqua" panose="02040602050305030304" pitchFamily="18" charset="0"/>
            </a:endParaRPr>
          </a:p>
        </p:txBody>
      </p:sp>
      <p:cxnSp>
        <p:nvCxnSpPr>
          <p:cNvPr id="4" name="Connecteur droit 3">
            <a:extLst>
              <a:ext uri="{FF2B5EF4-FFF2-40B4-BE49-F238E27FC236}">
                <a16:creationId xmlns:a16="http://schemas.microsoft.com/office/drawing/2014/main" id="{C0D76A70-6AAF-FE8B-220F-62003F535D9B}"/>
              </a:ext>
            </a:extLst>
          </p:cNvPr>
          <p:cNvCxnSpPr/>
          <p:nvPr/>
        </p:nvCxnSpPr>
        <p:spPr>
          <a:xfrm>
            <a:off x="838201" y="435423"/>
            <a:ext cx="10537371" cy="0"/>
          </a:xfrm>
          <a:prstGeom prst="line">
            <a:avLst/>
          </a:prstGeom>
          <a:ln w="19050">
            <a:solidFill>
              <a:schemeClr val="tx1"/>
            </a:solidFill>
          </a:ln>
        </p:spPr>
        <p:style>
          <a:lnRef idx="2">
            <a:schemeClr val="dk1"/>
          </a:lnRef>
          <a:fillRef idx="0">
            <a:schemeClr val="dk1"/>
          </a:fillRef>
          <a:effectRef idx="1">
            <a:schemeClr val="dk1"/>
          </a:effectRef>
          <a:fontRef idx="minor">
            <a:schemeClr val="tx1"/>
          </a:fontRef>
        </p:style>
      </p:cxnSp>
      <p:graphicFrame>
        <p:nvGraphicFramePr>
          <p:cNvPr id="5" name="Tableau 4">
            <a:extLst>
              <a:ext uri="{FF2B5EF4-FFF2-40B4-BE49-F238E27FC236}">
                <a16:creationId xmlns:a16="http://schemas.microsoft.com/office/drawing/2014/main" id="{D4C8B10E-8C7E-A888-55B1-50F00381E075}"/>
              </a:ext>
            </a:extLst>
          </p:cNvPr>
          <p:cNvGraphicFramePr>
            <a:graphicFrameLocks noGrp="1"/>
          </p:cNvGraphicFramePr>
          <p:nvPr>
            <p:extLst>
              <p:ext uri="{D42A27DB-BD31-4B8C-83A1-F6EECF244321}">
                <p14:modId xmlns:p14="http://schemas.microsoft.com/office/powerpoint/2010/main" val="291692003"/>
              </p:ext>
            </p:extLst>
          </p:nvPr>
        </p:nvGraphicFramePr>
        <p:xfrm>
          <a:off x="426000" y="482577"/>
          <a:ext cx="11340000" cy="5940000"/>
        </p:xfrm>
        <a:graphic>
          <a:graphicData uri="http://schemas.openxmlformats.org/drawingml/2006/table">
            <a:tbl>
              <a:tblPr firstRow="1" bandRow="1">
                <a:tableStyleId>{5940675A-B579-460E-94D1-54222C63F5DA}</a:tableStyleId>
              </a:tblPr>
              <a:tblGrid>
                <a:gridCol w="5670000">
                  <a:extLst>
                    <a:ext uri="{9D8B030D-6E8A-4147-A177-3AD203B41FA5}">
                      <a16:colId xmlns:a16="http://schemas.microsoft.com/office/drawing/2014/main" val="3907742285"/>
                    </a:ext>
                  </a:extLst>
                </a:gridCol>
                <a:gridCol w="5670000">
                  <a:extLst>
                    <a:ext uri="{9D8B030D-6E8A-4147-A177-3AD203B41FA5}">
                      <a16:colId xmlns:a16="http://schemas.microsoft.com/office/drawing/2014/main" val="4259260114"/>
                    </a:ext>
                  </a:extLst>
                </a:gridCol>
              </a:tblGrid>
              <a:tr h="518212">
                <a:tc>
                  <a:txBody>
                    <a:bodyPr/>
                    <a:lstStyle/>
                    <a:p>
                      <a:pPr algn="just"/>
                      <a:r>
                        <a:rPr lang="de-DE" sz="2400" b="1" dirty="0">
                          <a:solidFill>
                            <a:srgbClr val="FF9900"/>
                          </a:solidFill>
                          <a:latin typeface="Book Antiqua" panose="02040602050305030304" pitchFamily="18" charset="0"/>
                        </a:rPr>
                        <a:t>Deut. 5: 23-33, 6: 1-3</a:t>
                      </a:r>
                      <a:endParaRPr lang="fr-FR" sz="2400" b="1" dirty="0">
                        <a:solidFill>
                          <a:srgbClr val="FF9900"/>
                        </a:solidFill>
                        <a:latin typeface="Book Antiqua" panose="02040602050305030304" pitchFamily="18" charset="0"/>
                      </a:endParaRPr>
                    </a:p>
                  </a:txBody>
                  <a:tcPr marL="88627" marR="88627" marT="44313" marB="4431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just" rtl="1"/>
                      <a:r>
                        <a:rPr lang="ar-EG" sz="2400" b="1" dirty="0">
                          <a:solidFill>
                            <a:srgbClr val="FF9900"/>
                          </a:solidFill>
                          <a:latin typeface="Arial" panose="020B0604020202020204" pitchFamily="34" charset="0"/>
                          <a:cs typeface="Arial" panose="020B0604020202020204" pitchFamily="34" charset="0"/>
                        </a:rPr>
                        <a:t>ص 5 : 23 – و ص 6 :1 – 3</a:t>
                      </a:r>
                    </a:p>
                  </a:txBody>
                  <a:tcPr marL="88627" marR="88627" marT="44313" marB="44313"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9971100"/>
                  </a:ext>
                </a:extLst>
              </a:tr>
              <a:tr h="5421788">
                <a:tc>
                  <a:txBody>
                    <a:bodyPr/>
                    <a:lstStyle/>
                    <a:p>
                      <a:pPr algn="just"/>
                      <a:r>
                        <a:rPr lang="fr-FR" sz="2800" b="1" dirty="0">
                          <a:latin typeface="Book Antiqua" panose="02040602050305030304" pitchFamily="18" charset="0"/>
                        </a:rPr>
                        <a:t>Telles sont les paroles que prononça l'Éternel à haute voix sur la montagne, du milieu du feu, des nuées et de l'obscurité, et qu'il adressa à toute votre assemblée, sans rien ajouter. Il les écrivit sur deux tables de pierre, qu'il me donna. Lorsque vous eûtes entendu la voix du milieu des ténèbres, et tandis que la montagne était tout en feu, </a:t>
                      </a:r>
                    </a:p>
                  </a:txBody>
                  <a:tcPr marL="88627" marR="88627" marT="44313" marB="443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just" rtl="1"/>
                      <a:r>
                        <a:rPr lang="ar-EG" sz="3600" b="1" dirty="0">
                          <a:latin typeface="Arial" panose="020B0604020202020204" pitchFamily="34" charset="0"/>
                          <a:cs typeface="Arial" panose="020B0604020202020204" pitchFamily="34" charset="0"/>
                        </a:rPr>
                        <a:t>هذه الأقوال التي قالها الرب لكافة جماعتكم. إذ خاطبكم في الجبل من وسط النار وكان ظلام وضباب وعاصف،</a:t>
                      </a:r>
                    </a:p>
                    <a:p>
                      <a:pPr algn="just" rtl="1"/>
                      <a:r>
                        <a:rPr lang="ar-EG" sz="3600" b="1" dirty="0">
                          <a:latin typeface="Arial" panose="020B0604020202020204" pitchFamily="34" charset="0"/>
                          <a:cs typeface="Arial" panose="020B0604020202020204" pitchFamily="34" charset="0"/>
                        </a:rPr>
                        <a:t>بصوت عظيم ولم يرد شيئاً وكتبها علي لوحين من حجارة. ودعها لي الرب. وانتم لما سمعتم صوته من وسط النار. وكان الجبل يشتعل ناراً. </a:t>
                      </a:r>
                      <a:endParaRPr lang="fr-FR" sz="3600" b="1" dirty="0">
                        <a:latin typeface="Arial" panose="020B0604020202020204" pitchFamily="34" charset="0"/>
                        <a:cs typeface="Arial" panose="020B0604020202020204" pitchFamily="34" charset="0"/>
                      </a:endParaRPr>
                    </a:p>
                  </a:txBody>
                  <a:tcPr marL="88627" marR="88627" marT="44313" marB="4431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2379482"/>
                  </a:ext>
                </a:extLst>
              </a:tr>
            </a:tbl>
          </a:graphicData>
        </a:graphic>
      </p:graphicFrame>
    </p:spTree>
    <p:extLst>
      <p:ext uri="{BB962C8B-B14F-4D97-AF65-F5344CB8AC3E}">
        <p14:creationId xmlns:p14="http://schemas.microsoft.com/office/powerpoint/2010/main" val="4768779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3"/>
            <a:ext cx="5164616" cy="3375026"/>
          </a:xfrm>
          <a:prstGeom prst="rect">
            <a:avLst/>
          </a:prstGeom>
        </p:spPr>
        <p:txBody>
          <a:bodyPr wrap="square">
            <a:spAutoFit/>
          </a:bodyPr>
          <a:lstStyle/>
          <a:p>
            <a:pPr algn="just" defTabSz="1219170" rtl="1"/>
            <a:r>
              <a:rPr lang="ar-EG" sz="5333" dirty="0">
                <a:solidFill>
                  <a:prstClr val="white"/>
                </a:solidFill>
                <a:latin typeface="Arial" panose="020B0604020202020204" pitchFamily="34" charset="0"/>
                <a:cs typeface="Arial"/>
              </a:rPr>
              <a:t>كل أعين فهمى </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تنطق بعجائبك </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لأنك صنعت خلاصاً. </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الروح المعزى</a:t>
            </a:r>
            <a:r>
              <a:rPr lang="fr-FR" sz="5333" dirty="0">
                <a:solidFill>
                  <a:prstClr val="white"/>
                </a:solidFill>
                <a:latin typeface="Arial" panose="020B0604020202020204" pitchFamily="34" charset="0"/>
                <a:cs typeface="Arial"/>
              </a:rPr>
              <a:t>.</a:t>
            </a:r>
            <a:r>
              <a:rPr lang="ar-EG" sz="5333" dirty="0">
                <a:solidFill>
                  <a:prstClr val="white"/>
                </a:solidFill>
                <a:latin typeface="Arial" panose="020B0604020202020204" pitchFamily="34" charset="0"/>
                <a:cs typeface="Arial"/>
              </a:rPr>
              <a:t> </a:t>
            </a:r>
            <a:endParaRPr lang="fr-FR" sz="5333" dirty="0">
              <a:solidFill>
                <a:prstClr val="white"/>
              </a:solidFill>
              <a:latin typeface="Arial" panose="020B0604020202020204" pitchFamily="34" charset="0"/>
              <a:cs typeface="Arial"/>
            </a:endParaRPr>
          </a:p>
        </p:txBody>
      </p:sp>
      <p:sp>
        <p:nvSpPr>
          <p:cNvPr id="6" name="Rectangle 5"/>
          <p:cNvSpPr/>
          <p:nvPr/>
        </p:nvSpPr>
        <p:spPr>
          <a:xfrm>
            <a:off x="431371" y="332658"/>
            <a:ext cx="6240693" cy="2821029"/>
          </a:xfrm>
          <a:prstGeom prst="rect">
            <a:avLst/>
          </a:prstGeom>
        </p:spPr>
        <p:txBody>
          <a:bodyPr wrap="square">
            <a:spAutoFit/>
          </a:bodyPr>
          <a:lstStyle/>
          <a:p>
            <a:pPr algn="just" defTabSz="1219170"/>
            <a:r>
              <a:rPr lang="fr-FR" sz="4533" dirty="0">
                <a:solidFill>
                  <a:prstClr val="white"/>
                </a:solidFill>
                <a:latin typeface="CS Avva Shenouda" pitchFamily="34" charset="0"/>
                <a:cs typeface="Arial"/>
              </a:rPr>
              <a:t>Bal </a:t>
            </a:r>
            <a:r>
              <a:rPr lang="fr-FR" sz="4533" dirty="0" err="1">
                <a:solidFill>
                  <a:prstClr val="white"/>
                </a:solidFill>
                <a:latin typeface="CS Avva Shenouda" pitchFamily="34" charset="0"/>
                <a:cs typeface="Arial"/>
              </a:rPr>
              <a:t>niben</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nte</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paka</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eu`ecaji</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qen</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nek`svyri</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ouoh</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ak`iri</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noucw</a:t>
            </a:r>
            <a:r>
              <a:rPr lang="fr-FR" sz="4533" dirty="0">
                <a:solidFill>
                  <a:prstClr val="white"/>
                </a:solidFill>
                <a:latin typeface="CS Avva Shenouda" pitchFamily="34" charset="0"/>
                <a:cs typeface="Arial"/>
              </a:rPr>
              <a:t>] @ </a:t>
            </a:r>
            <a:r>
              <a:rPr lang="fr-FR" sz="4133" dirty="0" err="1">
                <a:solidFill>
                  <a:prstClr val="white"/>
                </a:solidFill>
                <a:latin typeface="CS Avva Shenouda" pitchFamily="34" charset="0"/>
                <a:cs typeface="Arial"/>
              </a:rPr>
              <a:t>pi`Pneuma</a:t>
            </a:r>
            <a:r>
              <a:rPr lang="fr-FR" sz="4133" dirty="0">
                <a:solidFill>
                  <a:prstClr val="white"/>
                </a:solidFill>
                <a:latin typeface="CS Avva Shenouda" pitchFamily="34" charset="0"/>
                <a:cs typeface="Arial"/>
              </a:rPr>
              <a:t> `</a:t>
            </a:r>
            <a:r>
              <a:rPr lang="fr-FR" sz="4133" dirty="0" err="1">
                <a:solidFill>
                  <a:prstClr val="white"/>
                </a:solidFill>
                <a:latin typeface="CS Avva Shenouda" pitchFamily="34" charset="0"/>
                <a:cs typeface="Arial"/>
              </a:rPr>
              <a:t>mParaklyton</a:t>
            </a:r>
            <a:r>
              <a:rPr lang="fr-FR" sz="4133" dirty="0">
                <a:solidFill>
                  <a:prstClr val="white"/>
                </a:solidFill>
                <a:latin typeface="CS Avva Shenouda" pitchFamily="34" charset="0"/>
                <a:cs typeface="Arial"/>
              </a:rPr>
              <a:t>. </a:t>
            </a:r>
          </a:p>
        </p:txBody>
      </p:sp>
      <p:sp>
        <p:nvSpPr>
          <p:cNvPr id="7" name="Rectangle 6"/>
          <p:cNvSpPr/>
          <p:nvPr/>
        </p:nvSpPr>
        <p:spPr>
          <a:xfrm>
            <a:off x="1199456" y="3655861"/>
            <a:ext cx="9217024"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Toute ma compréhension </a:t>
            </a:r>
          </a:p>
          <a:p>
            <a:pPr algn="ctr" defTabSz="1219170"/>
            <a:r>
              <a:rPr lang="fr-FR" sz="4267" b="1" dirty="0">
                <a:solidFill>
                  <a:prstClr val="white"/>
                </a:solidFill>
                <a:latin typeface="Book Antiqua" pitchFamily="18" charset="0"/>
                <a:cs typeface="Arial"/>
              </a:rPr>
              <a:t>prononce Tes merveilles </a:t>
            </a:r>
          </a:p>
          <a:p>
            <a:pPr algn="ctr" defTabSz="1219170"/>
            <a:r>
              <a:rPr lang="fr-FR" sz="4267" b="1" dirty="0">
                <a:solidFill>
                  <a:prstClr val="white"/>
                </a:solidFill>
                <a:latin typeface="Book Antiqua" pitchFamily="18" charset="0"/>
                <a:cs typeface="Arial"/>
              </a:rPr>
              <a:t>car Tu as réalisé le Salut </a:t>
            </a:r>
          </a:p>
          <a:p>
            <a:pPr algn="ctr" defTabSz="1219170"/>
            <a:r>
              <a:rPr lang="fr-FR" sz="4267" b="1" dirty="0">
                <a:solidFill>
                  <a:prstClr val="white"/>
                </a:solidFill>
                <a:latin typeface="Book Antiqua" pitchFamily="18" charset="0"/>
                <a:cs typeface="Arial"/>
              </a:rPr>
              <a:t>l’Esprit Consolateur. </a:t>
            </a:r>
          </a:p>
        </p:txBody>
      </p:sp>
    </p:spTree>
    <p:extLst>
      <p:ext uri="{BB962C8B-B14F-4D97-AF65-F5344CB8AC3E}">
        <p14:creationId xmlns:p14="http://schemas.microsoft.com/office/powerpoint/2010/main" val="3051474014"/>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3CFD5-173C-EA6E-EF9F-86C69EBD1C5B}"/>
            </a:ext>
          </a:extLst>
        </p:cNvPr>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BDFFF17C-D1DF-9DC2-A956-FAFCA38819A4}"/>
              </a:ext>
            </a:extLst>
          </p:cNvPr>
          <p:cNvGraphicFramePr>
            <a:graphicFrameLocks noGrp="1"/>
          </p:cNvGraphicFramePr>
          <p:nvPr>
            <p:extLst>
              <p:ext uri="{D42A27DB-BD31-4B8C-83A1-F6EECF244321}">
                <p14:modId xmlns:p14="http://schemas.microsoft.com/office/powerpoint/2010/main" val="2012441991"/>
              </p:ext>
            </p:extLst>
          </p:nvPr>
        </p:nvGraphicFramePr>
        <p:xfrm>
          <a:off x="426000" y="459000"/>
          <a:ext cx="11340000" cy="5940000"/>
        </p:xfrm>
        <a:graphic>
          <a:graphicData uri="http://schemas.openxmlformats.org/drawingml/2006/table">
            <a:tbl>
              <a:tblPr firstRow="1" bandRow="1">
                <a:tableStyleId>{5940675A-B579-460E-94D1-54222C63F5DA}</a:tableStyleId>
              </a:tblPr>
              <a:tblGrid>
                <a:gridCol w="5670000">
                  <a:extLst>
                    <a:ext uri="{9D8B030D-6E8A-4147-A177-3AD203B41FA5}">
                      <a16:colId xmlns:a16="http://schemas.microsoft.com/office/drawing/2014/main" val="3907742285"/>
                    </a:ext>
                  </a:extLst>
                </a:gridCol>
                <a:gridCol w="5670000">
                  <a:extLst>
                    <a:ext uri="{9D8B030D-6E8A-4147-A177-3AD203B41FA5}">
                      <a16:colId xmlns:a16="http://schemas.microsoft.com/office/drawing/2014/main" val="4259260114"/>
                    </a:ext>
                  </a:extLst>
                </a:gridCol>
              </a:tblGrid>
              <a:tr h="5940000">
                <a:tc>
                  <a:txBody>
                    <a:bodyPr/>
                    <a:lstStyle/>
                    <a:p>
                      <a:pPr algn="just"/>
                      <a:r>
                        <a:rPr lang="fr-FR" sz="2900" b="1" dirty="0">
                          <a:latin typeface="Book Antiqua" panose="02040602050305030304" pitchFamily="18" charset="0"/>
                        </a:rPr>
                        <a:t>vos chefs de tribus et vos anciens s'approchèrent tous de moi, et vous dîtes: Voici, l'Éternel, notre Dieu, nous a montré sa gloire et sa grandeur, et nous avons entendu sa voix du milieu du feu; aujourd'hui, nous avons vu que Dieu a parlé à des hommes, et qu'ils sont demeurés vivants. Et maintenant pourquoi mourrions-nous ?</a:t>
                      </a:r>
                      <a:endParaRPr lang="fr-FR" sz="2900" b="1" dirty="0">
                        <a:solidFill>
                          <a:srgbClr val="FF9900"/>
                        </a:solidFill>
                        <a:latin typeface="Book Antiqua" panose="02040602050305030304" pitchFamily="18" charset="0"/>
                      </a:endParaRPr>
                    </a:p>
                  </a:txBody>
                  <a:tcPr marL="88627" marR="88627" marT="44313" marB="443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just" rtl="1"/>
                      <a:r>
                        <a:rPr lang="ar-EG" sz="3900" b="1" dirty="0">
                          <a:latin typeface="Arial" panose="020B0604020202020204" pitchFamily="34" charset="0"/>
                          <a:cs typeface="Arial" panose="020B0604020202020204" pitchFamily="34" charset="0"/>
                        </a:rPr>
                        <a:t>تقدمتم إليّ يا رؤساء القبائل والمشايخ وأقبلتم. تقولون: أن ها هوذا الرب إلهنا قد أرانا مجده وعظمته.</a:t>
                      </a:r>
                      <a:endParaRPr lang="fr-FR" sz="3900" b="1" dirty="0">
                        <a:latin typeface="Arial" panose="020B0604020202020204" pitchFamily="34" charset="0"/>
                        <a:cs typeface="Arial" panose="020B0604020202020204" pitchFamily="34" charset="0"/>
                      </a:endParaRPr>
                    </a:p>
                    <a:p>
                      <a:pPr algn="just" rtl="1"/>
                      <a:r>
                        <a:rPr lang="ar-EG" sz="3900" b="1" dirty="0">
                          <a:latin typeface="Arial" panose="020B0604020202020204" pitchFamily="34" charset="0"/>
                          <a:cs typeface="Arial" panose="020B0604020202020204" pitchFamily="34" charset="0"/>
                        </a:rPr>
                        <a:t>وسمعنا صوته من وسط النار. وفي هذا اليوم علمنا أن الله إذا كلم بشراً لا يعيش. والآن فنحن لم نمت، </a:t>
                      </a:r>
                      <a:endParaRPr lang="fr-FR" sz="3900" b="1" dirty="0">
                        <a:latin typeface="Arial" panose="020B0604020202020204" pitchFamily="34" charset="0"/>
                        <a:cs typeface="Arial" panose="020B0604020202020204" pitchFamily="34" charset="0"/>
                      </a:endParaRPr>
                    </a:p>
                  </a:txBody>
                  <a:tcPr marL="88627" marR="88627" marT="44313" marB="4431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2379482"/>
                  </a:ext>
                </a:extLst>
              </a:tr>
            </a:tbl>
          </a:graphicData>
        </a:graphic>
      </p:graphicFrame>
    </p:spTree>
    <p:extLst>
      <p:ext uri="{BB962C8B-B14F-4D97-AF65-F5344CB8AC3E}">
        <p14:creationId xmlns:p14="http://schemas.microsoft.com/office/powerpoint/2010/main" val="147228861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6D095-4B63-D433-25F7-7A8A8D3494FD}"/>
            </a:ext>
          </a:extLst>
        </p:cNvPr>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21A6DB6-91F7-E091-8B9E-1A2C70A54D86}"/>
              </a:ext>
            </a:extLst>
          </p:cNvPr>
          <p:cNvGraphicFramePr>
            <a:graphicFrameLocks noGrp="1"/>
          </p:cNvGraphicFramePr>
          <p:nvPr>
            <p:extLst>
              <p:ext uri="{D42A27DB-BD31-4B8C-83A1-F6EECF244321}">
                <p14:modId xmlns:p14="http://schemas.microsoft.com/office/powerpoint/2010/main" val="3308413833"/>
              </p:ext>
            </p:extLst>
          </p:nvPr>
        </p:nvGraphicFramePr>
        <p:xfrm>
          <a:off x="426000" y="459000"/>
          <a:ext cx="11340000" cy="6062706"/>
        </p:xfrm>
        <a:graphic>
          <a:graphicData uri="http://schemas.openxmlformats.org/drawingml/2006/table">
            <a:tbl>
              <a:tblPr firstRow="1" bandRow="1">
                <a:tableStyleId>{5940675A-B579-460E-94D1-54222C63F5DA}</a:tableStyleId>
              </a:tblPr>
              <a:tblGrid>
                <a:gridCol w="5670000">
                  <a:extLst>
                    <a:ext uri="{9D8B030D-6E8A-4147-A177-3AD203B41FA5}">
                      <a16:colId xmlns:a16="http://schemas.microsoft.com/office/drawing/2014/main" val="3907742285"/>
                    </a:ext>
                  </a:extLst>
                </a:gridCol>
                <a:gridCol w="5670000">
                  <a:extLst>
                    <a:ext uri="{9D8B030D-6E8A-4147-A177-3AD203B41FA5}">
                      <a16:colId xmlns:a16="http://schemas.microsoft.com/office/drawing/2014/main" val="4259260114"/>
                    </a:ext>
                  </a:extLst>
                </a:gridCol>
              </a:tblGrid>
              <a:tr h="5940000">
                <a:tc>
                  <a:txBody>
                    <a:bodyPr/>
                    <a:lstStyle/>
                    <a:p>
                      <a:pPr algn="just"/>
                      <a:r>
                        <a:rPr lang="fr-FR" sz="2800" b="1" dirty="0">
                          <a:latin typeface="Book Antiqua" panose="02040602050305030304" pitchFamily="18" charset="0"/>
                        </a:rPr>
                        <a:t>car ce grand feu nous dévorera; si nous continuons à entendre la voix de l'Éternel, notre Dieu, nous mourrons. Quel est l'homme, en effet, qui ait jamais entendu, comme nous, la voix du Dieu vivant parlant du milieu du feu, et qui soit demeuré vivant ? Approche, toi, et écoute tout ce que dira l'Éternel, notre Dieu; tu nous rapporteras toi-même tout ce que te dira l'Éternel, notre Dieu; nous l'écouterons, et nous le ferons. </a:t>
                      </a:r>
                    </a:p>
                  </a:txBody>
                  <a:tcPr marL="88627" marR="88627" marT="44313" marB="443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just" rtl="1"/>
                      <a:r>
                        <a:rPr lang="ar-EG" sz="3900" b="1" dirty="0">
                          <a:latin typeface="Arial" panose="020B0604020202020204" pitchFamily="34" charset="0"/>
                          <a:cs typeface="Arial" panose="020B0604020202020204" pitchFamily="34" charset="0"/>
                        </a:rPr>
                        <a:t>ولم تحرقنا النار العظيمة. فأن عدنا وسمعنا صوت الرب إلهنا مرة أخري فأننا نموت. فأي جسد أو أي من يسمع صوت الرب الإله الحي يتكلم من وسط النار مثلنا وعاش</a:t>
                      </a:r>
                      <a:endParaRPr lang="fr-FR" sz="3900" b="1" dirty="0">
                        <a:latin typeface="Arial" panose="020B0604020202020204" pitchFamily="34" charset="0"/>
                        <a:cs typeface="Arial" panose="020B0604020202020204" pitchFamily="34" charset="0"/>
                      </a:endParaRPr>
                    </a:p>
                    <a:p>
                      <a:pPr algn="just" rtl="1"/>
                      <a:r>
                        <a:rPr lang="ar-EG" sz="3900" b="1" dirty="0">
                          <a:latin typeface="Arial" panose="020B0604020202020204" pitchFamily="34" charset="0"/>
                          <a:cs typeface="Arial" panose="020B0604020202020204" pitchFamily="34" charset="0"/>
                        </a:rPr>
                        <a:t>وأنا اعلمكم أن ترجعوا إلي الرب الإله. فقلتم لي فامض أنت واسمع كلام الرب الإله. </a:t>
                      </a:r>
                    </a:p>
                  </a:txBody>
                  <a:tcPr marL="88627" marR="88627" marT="44313" marB="4431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2379482"/>
                  </a:ext>
                </a:extLst>
              </a:tr>
            </a:tbl>
          </a:graphicData>
        </a:graphic>
      </p:graphicFrame>
    </p:spTree>
    <p:extLst>
      <p:ext uri="{BB962C8B-B14F-4D97-AF65-F5344CB8AC3E}">
        <p14:creationId xmlns:p14="http://schemas.microsoft.com/office/powerpoint/2010/main" val="323364828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F39D5-A085-B0E3-B782-4A80DD33EC33}"/>
            </a:ext>
          </a:extLst>
        </p:cNvPr>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6680BB63-4ABE-55AD-ED9C-9474F362A868}"/>
              </a:ext>
            </a:extLst>
          </p:cNvPr>
          <p:cNvGraphicFramePr>
            <a:graphicFrameLocks noGrp="1"/>
          </p:cNvGraphicFramePr>
          <p:nvPr>
            <p:extLst>
              <p:ext uri="{D42A27DB-BD31-4B8C-83A1-F6EECF244321}">
                <p14:modId xmlns:p14="http://schemas.microsoft.com/office/powerpoint/2010/main" val="2425871003"/>
              </p:ext>
            </p:extLst>
          </p:nvPr>
        </p:nvGraphicFramePr>
        <p:xfrm>
          <a:off x="426000" y="459000"/>
          <a:ext cx="11340000" cy="5940000"/>
        </p:xfrm>
        <a:graphic>
          <a:graphicData uri="http://schemas.openxmlformats.org/drawingml/2006/table">
            <a:tbl>
              <a:tblPr firstRow="1" bandRow="1">
                <a:tableStyleId>{5940675A-B579-460E-94D1-54222C63F5DA}</a:tableStyleId>
              </a:tblPr>
              <a:tblGrid>
                <a:gridCol w="5670000">
                  <a:extLst>
                    <a:ext uri="{9D8B030D-6E8A-4147-A177-3AD203B41FA5}">
                      <a16:colId xmlns:a16="http://schemas.microsoft.com/office/drawing/2014/main" val="3907742285"/>
                    </a:ext>
                  </a:extLst>
                </a:gridCol>
                <a:gridCol w="5670000">
                  <a:extLst>
                    <a:ext uri="{9D8B030D-6E8A-4147-A177-3AD203B41FA5}">
                      <a16:colId xmlns:a16="http://schemas.microsoft.com/office/drawing/2014/main" val="4259260114"/>
                    </a:ext>
                  </a:extLst>
                </a:gridCol>
              </a:tblGrid>
              <a:tr h="5940000">
                <a:tc>
                  <a:txBody>
                    <a:bodyPr/>
                    <a:lstStyle/>
                    <a:p>
                      <a:pPr algn="just"/>
                      <a:r>
                        <a:rPr lang="fr-FR" sz="2800" b="1" dirty="0">
                          <a:latin typeface="Book Antiqua" panose="02040602050305030304" pitchFamily="18" charset="0"/>
                        </a:rPr>
                        <a:t>L'Éternel entendit les paroles que vous m'adressâtes. Et l'Éternel me dit: J'ai entendu les paroles que ce peuple t'a adressées : tout ce qu'ils ont dit est bien. Oh! s'ils avaient toujours ce même cœur pour me craindre et pour observer tous mes commandements, afin qu'ils fussent heureux à jamais, eux et leurs enfants ! </a:t>
                      </a:r>
                    </a:p>
                  </a:txBody>
                  <a:tcPr marL="88627" marR="88627" marT="44313" marB="443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just" rtl="1"/>
                      <a:r>
                        <a:rPr lang="ar-EG" sz="3900" b="1" dirty="0">
                          <a:latin typeface="Arial" panose="020B0604020202020204" pitchFamily="34" charset="0"/>
                          <a:cs typeface="Arial" panose="020B0604020202020204" pitchFamily="34" charset="0"/>
                        </a:rPr>
                        <a:t>وكل ما يقوله لك الرب إلهنا فأنت كلمنا بكل شيء يتكلم به الرب إلهنا فنسمع ونعمل. فسمع كلام هذا الشعب الذي تكلموا به عني وجميع ما تكلموا به مستقيم.</a:t>
                      </a:r>
                      <a:r>
                        <a:rPr lang="fr-FR" sz="3900" b="1" dirty="0">
                          <a:latin typeface="Arial" panose="020B0604020202020204" pitchFamily="34" charset="0"/>
                          <a:cs typeface="Arial" panose="020B0604020202020204" pitchFamily="34" charset="0"/>
                        </a:rPr>
                        <a:t> </a:t>
                      </a:r>
                      <a:r>
                        <a:rPr lang="ar-EG" sz="3900" b="1" dirty="0">
                          <a:latin typeface="Arial" panose="020B0604020202020204" pitchFamily="34" charset="0"/>
                          <a:cs typeface="Arial" panose="020B0604020202020204" pitchFamily="34" charset="0"/>
                        </a:rPr>
                        <a:t>ليت قلبهم كان هكذا فيهم حتي يتقوني ويحفظوا جميع وصاياي. كل الأيام فيكون لهم الخير ولبنيهم إلي الأبد. </a:t>
                      </a:r>
                    </a:p>
                  </a:txBody>
                  <a:tcPr marL="88627" marR="88627" marT="44313" marB="4431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2379482"/>
                  </a:ext>
                </a:extLst>
              </a:tr>
            </a:tbl>
          </a:graphicData>
        </a:graphic>
      </p:graphicFrame>
    </p:spTree>
    <p:extLst>
      <p:ext uri="{BB962C8B-B14F-4D97-AF65-F5344CB8AC3E}">
        <p14:creationId xmlns:p14="http://schemas.microsoft.com/office/powerpoint/2010/main" val="248112821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2A6D2-5DB0-8DC2-7F18-BB5D0E6B136B}"/>
            </a:ext>
          </a:extLst>
        </p:cNvPr>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729C693C-1712-BB92-2AE2-A469DCBB5802}"/>
              </a:ext>
            </a:extLst>
          </p:cNvPr>
          <p:cNvGraphicFramePr>
            <a:graphicFrameLocks noGrp="1"/>
          </p:cNvGraphicFramePr>
          <p:nvPr>
            <p:extLst>
              <p:ext uri="{D42A27DB-BD31-4B8C-83A1-F6EECF244321}">
                <p14:modId xmlns:p14="http://schemas.microsoft.com/office/powerpoint/2010/main" val="3898187266"/>
              </p:ext>
            </p:extLst>
          </p:nvPr>
        </p:nvGraphicFramePr>
        <p:xfrm>
          <a:off x="426000" y="459000"/>
          <a:ext cx="11340000" cy="6032226"/>
        </p:xfrm>
        <a:graphic>
          <a:graphicData uri="http://schemas.openxmlformats.org/drawingml/2006/table">
            <a:tbl>
              <a:tblPr firstRow="1" bandRow="1">
                <a:tableStyleId>{5940675A-B579-460E-94D1-54222C63F5DA}</a:tableStyleId>
              </a:tblPr>
              <a:tblGrid>
                <a:gridCol w="5670000">
                  <a:extLst>
                    <a:ext uri="{9D8B030D-6E8A-4147-A177-3AD203B41FA5}">
                      <a16:colId xmlns:a16="http://schemas.microsoft.com/office/drawing/2014/main" val="3907742285"/>
                    </a:ext>
                  </a:extLst>
                </a:gridCol>
                <a:gridCol w="5670000">
                  <a:extLst>
                    <a:ext uri="{9D8B030D-6E8A-4147-A177-3AD203B41FA5}">
                      <a16:colId xmlns:a16="http://schemas.microsoft.com/office/drawing/2014/main" val="4259260114"/>
                    </a:ext>
                  </a:extLst>
                </a:gridCol>
              </a:tblGrid>
              <a:tr h="5940000">
                <a:tc>
                  <a:txBody>
                    <a:bodyPr/>
                    <a:lstStyle/>
                    <a:p>
                      <a:pPr algn="just"/>
                      <a:r>
                        <a:rPr lang="fr-FR" sz="2800" b="1" dirty="0">
                          <a:latin typeface="Book Antiqua" panose="02040602050305030304" pitchFamily="18" charset="0"/>
                        </a:rPr>
                        <a:t>Va, dis-leur : Retournez dans vos tentes. Mais toi, reste ici avec moi, et je te dirai tous les commandements, les lois et les ordonnances, que tu leur enseigneras, afin qu'ils les mettent en pratique dans le pays dont je leur donne la possession. Vous ferez avec soin ce que l'Éternel, votre Dieu, vous a ordonné; vous ne vous en détournerez ni à droite, ni à gauche. </a:t>
                      </a:r>
                    </a:p>
                  </a:txBody>
                  <a:tcPr marL="88627" marR="88627" marT="44313" marB="443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just" rtl="1"/>
                      <a:r>
                        <a:rPr lang="ar-EG" sz="3900" b="1" dirty="0">
                          <a:latin typeface="Arial" panose="020B0604020202020204" pitchFamily="34" charset="0"/>
                          <a:cs typeface="Arial" panose="020B0604020202020204" pitchFamily="34" charset="0"/>
                        </a:rPr>
                        <a:t>فامض أنت وقل لهم ارجعوا أنت إلي مساكنكم وقف أنت هاهنا معي. لأعلمك أوامري، ووصاياي، وحقوقي، وأحكامي التي تعلمهم إياها. فيعملوها كذلك في الأرض التي أنا ادفعها لهم نصيباً وميراثاً</a:t>
                      </a:r>
                      <a:endParaRPr lang="fr-FR" sz="3900" b="1" dirty="0">
                        <a:latin typeface="Arial" panose="020B0604020202020204" pitchFamily="34" charset="0"/>
                        <a:cs typeface="Arial" panose="020B0604020202020204" pitchFamily="34" charset="0"/>
                      </a:endParaRPr>
                    </a:p>
                    <a:p>
                      <a:pPr algn="just" rtl="1"/>
                      <a:r>
                        <a:rPr lang="ar-EG" sz="3900" b="1" dirty="0">
                          <a:latin typeface="Arial" panose="020B0604020202020204" pitchFamily="34" charset="0"/>
                          <a:cs typeface="Arial" panose="020B0604020202020204" pitchFamily="34" charset="0"/>
                        </a:rPr>
                        <a:t>وأنت يا كل إسرائيل. احفظ أن تفعل ما أعطاك الرب إلهك. وكما أمرك الرب إلهك لا تمل به يمنه ولا يسرة </a:t>
                      </a:r>
                    </a:p>
                  </a:txBody>
                  <a:tcPr marL="88627" marR="88627" marT="44313" marB="4431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2379482"/>
                  </a:ext>
                </a:extLst>
              </a:tr>
            </a:tbl>
          </a:graphicData>
        </a:graphic>
      </p:graphicFrame>
    </p:spTree>
    <p:extLst>
      <p:ext uri="{BB962C8B-B14F-4D97-AF65-F5344CB8AC3E}">
        <p14:creationId xmlns:p14="http://schemas.microsoft.com/office/powerpoint/2010/main" val="107499812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BEA6C-172E-6E1C-3356-F20E5805CA0A}"/>
            </a:ext>
          </a:extLst>
        </p:cNvPr>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A8CF167B-46E6-7361-39BF-167BA21EC4C3}"/>
              </a:ext>
            </a:extLst>
          </p:cNvPr>
          <p:cNvGraphicFramePr>
            <a:graphicFrameLocks noGrp="1"/>
          </p:cNvGraphicFramePr>
          <p:nvPr>
            <p:extLst>
              <p:ext uri="{D42A27DB-BD31-4B8C-83A1-F6EECF244321}">
                <p14:modId xmlns:p14="http://schemas.microsoft.com/office/powerpoint/2010/main" val="1415172123"/>
              </p:ext>
            </p:extLst>
          </p:nvPr>
        </p:nvGraphicFramePr>
        <p:xfrm>
          <a:off x="426000" y="459000"/>
          <a:ext cx="11340000" cy="6062706"/>
        </p:xfrm>
        <a:graphic>
          <a:graphicData uri="http://schemas.openxmlformats.org/drawingml/2006/table">
            <a:tbl>
              <a:tblPr firstRow="1" bandRow="1">
                <a:tableStyleId>{5940675A-B579-460E-94D1-54222C63F5DA}</a:tableStyleId>
              </a:tblPr>
              <a:tblGrid>
                <a:gridCol w="5670000">
                  <a:extLst>
                    <a:ext uri="{9D8B030D-6E8A-4147-A177-3AD203B41FA5}">
                      <a16:colId xmlns:a16="http://schemas.microsoft.com/office/drawing/2014/main" val="3907742285"/>
                    </a:ext>
                  </a:extLst>
                </a:gridCol>
                <a:gridCol w="5670000">
                  <a:extLst>
                    <a:ext uri="{9D8B030D-6E8A-4147-A177-3AD203B41FA5}">
                      <a16:colId xmlns:a16="http://schemas.microsoft.com/office/drawing/2014/main" val="4259260114"/>
                    </a:ext>
                  </a:extLst>
                </a:gridCol>
              </a:tblGrid>
              <a:tr h="5940000">
                <a:tc>
                  <a:txBody>
                    <a:bodyPr/>
                    <a:lstStyle/>
                    <a:p>
                      <a:pPr algn="just"/>
                      <a:r>
                        <a:rPr lang="fr-FR" sz="2800" b="1" dirty="0">
                          <a:latin typeface="Book Antiqua" panose="02040602050305030304" pitchFamily="18" charset="0"/>
                        </a:rPr>
                        <a:t>Vous suivrez entièrement la voie que l'Éternel, votre Dieu, vous a prescrite, afin que vous viviez et que vous soyez heureux, afin que vous prolongiez vos jours dans le pays dont vous aurez la possession. Voici les commandements, les lois et les ordonnances que l'Éternel, votre Dieu, a commandé de vous enseigner, afin que vous les mettiez en pratique dans le pays dont vous allez prendre possession; </a:t>
                      </a:r>
                    </a:p>
                  </a:txBody>
                  <a:tcPr marL="88627" marR="88627" marT="44313" marB="443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just" rtl="1"/>
                      <a:r>
                        <a:rPr lang="ar-EG" sz="3900" b="1" dirty="0">
                          <a:latin typeface="Arial" panose="020B0604020202020204" pitchFamily="34" charset="0"/>
                          <a:cs typeface="Arial" panose="020B0604020202020204" pitchFamily="34" charset="0"/>
                        </a:rPr>
                        <a:t>عن جميع الطريق التي أمرك بها الرب إلهك. بل كما سلم لك الرب إلهك أسلك فيه ليريحك. ويحسن إليك. ويوجدك في الخير وتصير أياماً كثيرة علي الأرض التي ترثوها.</a:t>
                      </a:r>
                      <a:r>
                        <a:rPr lang="fr-FR" sz="3900" b="1" dirty="0">
                          <a:latin typeface="Arial" panose="020B0604020202020204" pitchFamily="34" charset="0"/>
                          <a:cs typeface="Arial" panose="020B0604020202020204" pitchFamily="34" charset="0"/>
                        </a:rPr>
                        <a:t> </a:t>
                      </a:r>
                      <a:r>
                        <a:rPr lang="ar-EG" sz="3900" b="1" dirty="0">
                          <a:latin typeface="Arial" panose="020B0604020202020204" pitchFamily="34" charset="0"/>
                          <a:cs typeface="Arial" panose="020B0604020202020204" pitchFamily="34" charset="0"/>
                        </a:rPr>
                        <a:t>وهذه هي الأوامر والوصايا والحقوق والأحكام التي أمر بها الرب إلهكم التي سلمها لي لأعلمكم إياها لتعلموها كذلك في الأرض التي تدخلونها لترثوها </a:t>
                      </a:r>
                    </a:p>
                  </a:txBody>
                  <a:tcPr marL="88627" marR="88627" marT="44313" marB="4431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2379482"/>
                  </a:ext>
                </a:extLst>
              </a:tr>
            </a:tbl>
          </a:graphicData>
        </a:graphic>
      </p:graphicFrame>
    </p:spTree>
    <p:extLst>
      <p:ext uri="{BB962C8B-B14F-4D97-AF65-F5344CB8AC3E}">
        <p14:creationId xmlns:p14="http://schemas.microsoft.com/office/powerpoint/2010/main" val="105085843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69209-29BC-0706-7CB4-E66AA1519962}"/>
            </a:ext>
          </a:extLst>
        </p:cNvPr>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92ACBED2-99D7-853B-193C-A713D30D1FFC}"/>
              </a:ext>
            </a:extLst>
          </p:cNvPr>
          <p:cNvGraphicFramePr>
            <a:graphicFrameLocks noGrp="1"/>
          </p:cNvGraphicFramePr>
          <p:nvPr>
            <p:extLst>
              <p:ext uri="{D42A27DB-BD31-4B8C-83A1-F6EECF244321}">
                <p14:modId xmlns:p14="http://schemas.microsoft.com/office/powerpoint/2010/main" val="1123408003"/>
              </p:ext>
            </p:extLst>
          </p:nvPr>
        </p:nvGraphicFramePr>
        <p:xfrm>
          <a:off x="426000" y="459000"/>
          <a:ext cx="11340000" cy="5940000"/>
        </p:xfrm>
        <a:graphic>
          <a:graphicData uri="http://schemas.openxmlformats.org/drawingml/2006/table">
            <a:tbl>
              <a:tblPr firstRow="1" bandRow="1">
                <a:tableStyleId>{5940675A-B579-460E-94D1-54222C63F5DA}</a:tableStyleId>
              </a:tblPr>
              <a:tblGrid>
                <a:gridCol w="5670000">
                  <a:extLst>
                    <a:ext uri="{9D8B030D-6E8A-4147-A177-3AD203B41FA5}">
                      <a16:colId xmlns:a16="http://schemas.microsoft.com/office/drawing/2014/main" val="3907742285"/>
                    </a:ext>
                  </a:extLst>
                </a:gridCol>
                <a:gridCol w="5670000">
                  <a:extLst>
                    <a:ext uri="{9D8B030D-6E8A-4147-A177-3AD203B41FA5}">
                      <a16:colId xmlns:a16="http://schemas.microsoft.com/office/drawing/2014/main" val="4259260114"/>
                    </a:ext>
                  </a:extLst>
                </a:gridCol>
              </a:tblGrid>
              <a:tr h="5940000">
                <a:tc>
                  <a:txBody>
                    <a:bodyPr/>
                    <a:lstStyle/>
                    <a:p>
                      <a:pPr algn="just"/>
                      <a:r>
                        <a:rPr lang="fr-FR" sz="2500" b="1" dirty="0">
                          <a:latin typeface="Book Antiqua" panose="02040602050305030304" pitchFamily="18" charset="0"/>
                        </a:rPr>
                        <a:t>afin que tu craignes l'Éternel, ton Dieu, en observant, tous les jours de ta vie, toi, ton fils, et le fils de ton fils, toutes ses lois et tous ses commandements que je te prescris, et afin que tes jours soient prolongés. Tu les écouteras donc, Israël, et tu auras soin de les mettre en pratique, afin que tu sois heureux et que vous multipliiez beaucoup, comme te l'a dit l'Éternel, le Dieu de tes pères, en te promettant un pays où coulent le lait et le miel.</a:t>
                      </a:r>
                    </a:p>
                    <a:p>
                      <a:pPr algn="just"/>
                      <a:r>
                        <a:rPr lang="fr-FR" sz="2500" b="1" dirty="0">
                          <a:solidFill>
                            <a:srgbClr val="FFC000"/>
                          </a:solidFill>
                          <a:latin typeface="Book Antiqua" panose="02040602050305030304" pitchFamily="18" charset="0"/>
                        </a:rPr>
                        <a:t>Gloire à la Sainte Trinité éternellement Amen.</a:t>
                      </a:r>
                    </a:p>
                  </a:txBody>
                  <a:tcPr marL="88627" marR="88627" marT="44313" marB="443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just" rtl="1"/>
                      <a:r>
                        <a:rPr lang="ar-EG" sz="3600" b="1" dirty="0">
                          <a:latin typeface="Arial" panose="020B0604020202020204" pitchFamily="34" charset="0"/>
                          <a:cs typeface="Arial" panose="020B0604020202020204" pitchFamily="34" charset="0"/>
                        </a:rPr>
                        <a:t>لكي تتقوا الرب إلهكم. وتحفظوا جميع حقوقه ووصاياه التي أنا اوصيك بها اليوم. أنت وبنوك وبنو بنيك كل أيام حياتهم.</a:t>
                      </a:r>
                      <a:r>
                        <a:rPr lang="fr-FR" sz="3600" b="1" dirty="0">
                          <a:latin typeface="Arial" panose="020B0604020202020204" pitchFamily="34" charset="0"/>
                          <a:cs typeface="Arial" panose="020B0604020202020204" pitchFamily="34" charset="0"/>
                        </a:rPr>
                        <a:t> </a:t>
                      </a:r>
                      <a:r>
                        <a:rPr lang="ar-EG" sz="3600" b="1" dirty="0">
                          <a:latin typeface="Arial" panose="020B0604020202020204" pitchFamily="34" charset="0"/>
                          <a:cs typeface="Arial" panose="020B0604020202020204" pitchFamily="34" charset="0"/>
                        </a:rPr>
                        <a:t>لكي تطول أعماركم وتصنعون أياما كثيرة. اسمع يا إسرائيل واحفظ هذه واعمل ليكون لك الخير ويكثرك جداً. كما قال لك الرب اله </a:t>
                      </a:r>
                      <a:r>
                        <a:rPr lang="ar-EG" sz="3600" b="1" dirty="0" err="1">
                          <a:latin typeface="Arial" panose="020B0604020202020204" pitchFamily="34" charset="0"/>
                          <a:cs typeface="Arial" panose="020B0604020202020204" pitchFamily="34" charset="0"/>
                        </a:rPr>
                        <a:t>آبائك.أن</a:t>
                      </a:r>
                      <a:r>
                        <a:rPr lang="ar-EG" sz="3600" b="1" dirty="0">
                          <a:latin typeface="Arial" panose="020B0604020202020204" pitchFamily="34" charset="0"/>
                          <a:cs typeface="Arial" panose="020B0604020202020204" pitchFamily="34" charset="0"/>
                        </a:rPr>
                        <a:t> يعطيك أرضاً تفيض عسلا ولبناً</a:t>
                      </a:r>
                      <a:endParaRPr lang="fr-FR" sz="3600" b="1" dirty="0">
                        <a:latin typeface="Arial" panose="020B0604020202020204" pitchFamily="34" charset="0"/>
                        <a:cs typeface="Arial" panose="020B0604020202020204" pitchFamily="34" charset="0"/>
                      </a:endParaRPr>
                    </a:p>
                    <a:p>
                      <a:pPr algn="just" rtl="1"/>
                      <a:r>
                        <a:rPr lang="ar-EG" sz="3600" b="1" dirty="0">
                          <a:solidFill>
                            <a:srgbClr val="FFC000"/>
                          </a:solidFill>
                          <a:latin typeface="Arial" panose="020B0604020202020204" pitchFamily="34" charset="0"/>
                          <a:cs typeface="Arial" panose="020B0604020202020204" pitchFamily="34" charset="0"/>
                        </a:rPr>
                        <a:t>مجداً للثالوث الأقدس إلي الأبد</a:t>
                      </a:r>
                    </a:p>
                  </a:txBody>
                  <a:tcPr marL="88627" marR="88627" marT="44313" marB="4431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2379482"/>
                  </a:ext>
                </a:extLst>
              </a:tr>
            </a:tbl>
          </a:graphicData>
        </a:graphic>
      </p:graphicFrame>
    </p:spTree>
    <p:extLst>
      <p:ext uri="{BB962C8B-B14F-4D97-AF65-F5344CB8AC3E}">
        <p14:creationId xmlns:p14="http://schemas.microsoft.com/office/powerpoint/2010/main" val="347886374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3FC74-0C7F-E379-8B64-A5AD56F57824}"/>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8583DD8C-78B4-BAA5-42D0-92FBDDDFCD5D}"/>
              </a:ext>
            </a:extLst>
          </p:cNvPr>
          <p:cNvGraphicFramePr>
            <a:graphicFrameLocks noGrp="1"/>
          </p:cNvGraphicFramePr>
          <p:nvPr/>
        </p:nvGraphicFramePr>
        <p:xfrm>
          <a:off x="422322" y="456952"/>
          <a:ext cx="11347358" cy="5964418"/>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16747">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075651">
                <a:tc>
                  <a:txBody>
                    <a:bodyPr/>
                    <a:lstStyle/>
                    <a:p>
                      <a:pPr algn="just" rtl="0"/>
                      <a:r>
                        <a:rPr lang="pl-PL" sz="4300" dirty="0">
                          <a:solidFill>
                            <a:schemeClr val="tx1"/>
                          </a:solidFill>
                          <a:latin typeface="CS Avva Shenouda" panose="020B7200000000000000" pitchFamily="34" charset="0"/>
                        </a:rPr>
                        <a:t>Tenouwst `mmok `w P=,=c @ nem Pekiwt `n`aga;oc @ nem Pi=p=n=a =e=;=u @ je </a:t>
                      </a:r>
                      <a:r>
                        <a:rPr lang="pl-PL" sz="4300" dirty="0">
                          <a:solidFill>
                            <a:srgbClr val="FF9900"/>
                          </a:solidFill>
                          <a:latin typeface="CS Avva Shenouda" panose="020B7200000000000000" pitchFamily="34" charset="0"/>
                        </a:rPr>
                        <a:t>aktwnk</a:t>
                      </a:r>
                      <a:r>
                        <a:rPr lang="pl-PL" sz="4300" dirty="0">
                          <a:solidFill>
                            <a:schemeClr val="tx1"/>
                          </a:solidFill>
                          <a:latin typeface="CS Avva Shenouda" panose="020B7200000000000000" pitchFamily="34" charset="0"/>
                        </a:rPr>
                        <a:t> akcw] `mmon</a:t>
                      </a:r>
                      <a:r>
                        <a:rPr lang="fr-FR" sz="4300" dirty="0">
                          <a:solidFill>
                            <a:schemeClr val="tx1"/>
                          </a:solidFill>
                          <a:latin typeface="CS Avva Shenouda" panose="020B7200000000000000" pitchFamily="34" charset="0"/>
                        </a:rPr>
                        <a:t>. </a:t>
                      </a:r>
                      <a:endParaRPr lang="pl-PL" sz="4300" dirty="0">
                        <a:solidFill>
                          <a:schemeClr val="tx1"/>
                        </a:solidFill>
                        <a:latin typeface="CS Avva Shenouda" panose="020B7200000000000000"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4800" kern="1200" dirty="0">
                          <a:solidFill>
                            <a:schemeClr val="tx1"/>
                          </a:solidFill>
                          <a:latin typeface="+mn-lt"/>
                          <a:ea typeface="+mn-ea"/>
                          <a:cs typeface="+mn-cs"/>
                        </a:rPr>
                        <a:t>نَسْجُدُ لَكَ أَيُّهَا الْمَسِيحُ، </a:t>
                      </a:r>
                      <a:endParaRPr lang="fr-FR" sz="4800" kern="1200" dirty="0">
                        <a:solidFill>
                          <a:schemeClr val="tx1"/>
                        </a:solidFill>
                        <a:latin typeface="+mn-lt"/>
                        <a:ea typeface="+mn-ea"/>
                        <a:cs typeface="+mn-cs"/>
                      </a:endParaRPr>
                    </a:p>
                    <a:p>
                      <a:pPr marL="0" algn="just" defTabSz="914400" rtl="1" eaLnBrk="1" latinLnBrk="0" hangingPunct="1"/>
                      <a:r>
                        <a:rPr lang="ar-AE" sz="4800" kern="1200" dirty="0">
                          <a:solidFill>
                            <a:schemeClr val="tx1"/>
                          </a:solidFill>
                          <a:latin typeface="+mn-lt"/>
                          <a:ea typeface="+mn-ea"/>
                          <a:cs typeface="+mn-cs"/>
                        </a:rPr>
                        <a:t>مَعَ أَبِيكَ الصَّالِحِ، </a:t>
                      </a:r>
                      <a:endParaRPr lang="fr-FR" sz="4800" kern="1200" dirty="0">
                        <a:solidFill>
                          <a:schemeClr val="tx1"/>
                        </a:solidFill>
                        <a:latin typeface="+mn-lt"/>
                        <a:ea typeface="+mn-ea"/>
                        <a:cs typeface="+mn-cs"/>
                      </a:endParaRPr>
                    </a:p>
                    <a:p>
                      <a:pPr marL="0" algn="just" defTabSz="914400" rtl="1" eaLnBrk="1" latinLnBrk="0" hangingPunct="1"/>
                      <a:r>
                        <a:rPr lang="ar-AE" sz="4800" kern="1200" dirty="0">
                          <a:solidFill>
                            <a:schemeClr val="tx1"/>
                          </a:solidFill>
                          <a:latin typeface="+mn-lt"/>
                          <a:ea typeface="+mn-ea"/>
                          <a:cs typeface="+mn-cs"/>
                        </a:rPr>
                        <a:t>وَالرُّوحِ الْقُدُسِ، </a:t>
                      </a:r>
                      <a:endParaRPr lang="fr-FR" sz="4800" kern="1200" dirty="0">
                        <a:solidFill>
                          <a:schemeClr val="tx1"/>
                        </a:solidFill>
                        <a:latin typeface="+mn-lt"/>
                        <a:ea typeface="+mn-ea"/>
                        <a:cs typeface="+mn-cs"/>
                      </a:endParaRPr>
                    </a:p>
                    <a:p>
                      <a:pPr marL="0" algn="just" defTabSz="914400" rtl="1" eaLnBrk="1" latinLnBrk="0" hangingPunct="1"/>
                      <a:r>
                        <a:rPr lang="ar-AE" sz="4800" kern="1200" dirty="0">
                          <a:solidFill>
                            <a:schemeClr val="tx1"/>
                          </a:solidFill>
                          <a:latin typeface="+mn-lt"/>
                          <a:ea typeface="+mn-ea"/>
                          <a:cs typeface="+mn-cs"/>
                        </a:rPr>
                        <a:t>لِأَنَّكَ </a:t>
                      </a:r>
                      <a:r>
                        <a:rPr lang="ar-AE" sz="4800" kern="1200" dirty="0">
                          <a:solidFill>
                            <a:srgbClr val="FF9900"/>
                          </a:solidFill>
                          <a:latin typeface="+mn-lt"/>
                          <a:ea typeface="+mn-ea"/>
                          <a:cs typeface="+mn-cs"/>
                        </a:rPr>
                        <a:t>قُمْتَ</a:t>
                      </a:r>
                      <a:r>
                        <a:rPr lang="ar-AE" sz="4800" kern="1200" dirty="0">
                          <a:solidFill>
                            <a:schemeClr val="tx1"/>
                          </a:solidFill>
                          <a:latin typeface="+mn-lt"/>
                          <a:ea typeface="+mn-ea"/>
                          <a:cs typeface="+mn-cs"/>
                        </a:rPr>
                        <a:t> وَخَلَّصْتَنَا.</a:t>
                      </a:r>
                      <a:r>
                        <a:rPr lang="fr-FR" sz="4800" kern="1200" dirty="0">
                          <a:solidFill>
                            <a:schemeClr val="tx1"/>
                          </a:solidFill>
                          <a:latin typeface="+mn-lt"/>
                          <a:ea typeface="+mn-ea"/>
                          <a:cs typeface="+mn-cs"/>
                        </a:rPr>
                        <a:t> </a:t>
                      </a:r>
                      <a:endParaRPr lang="ar-AE" sz="4800"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6047">
                <a:tc gridSpan="3">
                  <a:txBody>
                    <a:bodyPr/>
                    <a:lstStyle/>
                    <a:p>
                      <a:pPr algn="just" rtl="0"/>
                      <a:endParaRPr lang="fr-FR" sz="500" b="1" dirty="0">
                        <a:solidFill>
                          <a:schemeClr val="tx1"/>
                        </a:solidFill>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692400">
                <a:tc gridSpan="3">
                  <a:txBody>
                    <a:bodyPr/>
                    <a:lstStyle/>
                    <a:p>
                      <a:pPr algn="ctr" rtl="0"/>
                      <a:r>
                        <a:rPr lang="fr-FR" sz="4300" b="1" dirty="0">
                          <a:solidFill>
                            <a:schemeClr val="tx1"/>
                          </a:solidFill>
                          <a:latin typeface="Book Antiqua" panose="02040602050305030304" pitchFamily="18" charset="0"/>
                        </a:rPr>
                        <a:t>Nous T'adorons ô Christ, </a:t>
                      </a:r>
                    </a:p>
                    <a:p>
                      <a:pPr algn="ctr" rtl="0"/>
                      <a:r>
                        <a:rPr lang="fr-FR" sz="4300" b="1" dirty="0">
                          <a:solidFill>
                            <a:schemeClr val="tx1"/>
                          </a:solidFill>
                          <a:latin typeface="Book Antiqua" panose="02040602050305030304" pitchFamily="18" charset="0"/>
                        </a:rPr>
                        <a:t>avec Ton Père très bon </a:t>
                      </a:r>
                    </a:p>
                    <a:p>
                      <a:pPr algn="ctr" rtl="0"/>
                      <a:r>
                        <a:rPr lang="fr-FR" sz="4300" b="1" dirty="0">
                          <a:solidFill>
                            <a:schemeClr val="tx1"/>
                          </a:solidFill>
                          <a:latin typeface="Book Antiqua" panose="02040602050305030304" pitchFamily="18" charset="0"/>
                        </a:rPr>
                        <a:t>et le Saint-Esprit, </a:t>
                      </a:r>
                    </a:p>
                    <a:p>
                      <a:pPr algn="ctr" rtl="0"/>
                      <a:r>
                        <a:rPr lang="fr-FR" sz="4300" b="1" dirty="0">
                          <a:solidFill>
                            <a:schemeClr val="tx1"/>
                          </a:solidFill>
                          <a:latin typeface="Book Antiqua" panose="02040602050305030304" pitchFamily="18" charset="0"/>
                        </a:rPr>
                        <a:t>car Tu </a:t>
                      </a:r>
                      <a:r>
                        <a:rPr lang="fr-FR" sz="4300" b="1" dirty="0">
                          <a:solidFill>
                            <a:srgbClr val="FF9900"/>
                          </a:solidFill>
                          <a:latin typeface="Book Antiqua" panose="02040602050305030304" pitchFamily="18" charset="0"/>
                        </a:rPr>
                        <a:t>ressuscitas</a:t>
                      </a:r>
                      <a:r>
                        <a:rPr lang="fr-FR" sz="4300" b="1" dirty="0">
                          <a:solidFill>
                            <a:schemeClr val="tx1"/>
                          </a:solidFill>
                          <a:latin typeface="Book Antiqua" panose="02040602050305030304" pitchFamily="18" charset="0"/>
                        </a:rPr>
                        <a:t> et nous sauvas.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
        <p:nvSpPr>
          <p:cNvPr id="3" name="Text Box 20">
            <a:hlinkClick r:id="rId2" action="ppaction://hlinksldjump"/>
            <a:extLst>
              <a:ext uri="{FF2B5EF4-FFF2-40B4-BE49-F238E27FC236}">
                <a16:creationId xmlns:a16="http://schemas.microsoft.com/office/drawing/2014/main" id="{00E5AAB8-6B08-B8A0-56F2-3A2A1B511533}"/>
              </a:ext>
            </a:extLst>
          </p:cNvPr>
          <p:cNvSpPr txBox="1">
            <a:spLocks noChangeArrowheads="1"/>
          </p:cNvSpPr>
          <p:nvPr/>
        </p:nvSpPr>
        <p:spPr bwMode="auto">
          <a:xfrm>
            <a:off x="9868555" y="6324521"/>
            <a:ext cx="2323445" cy="502766"/>
          </a:xfrm>
          <a:prstGeom prst="rect">
            <a:avLst/>
          </a:prstGeom>
          <a:solidFill>
            <a:srgbClr val="800000"/>
          </a:solidFill>
          <a:ln w="57150" cmpd="thickThin">
            <a:solidFill>
              <a:srgbClr val="FFFFFF"/>
            </a:solidFill>
            <a:miter lim="800000"/>
            <a:headEnd/>
            <a:tailEnd/>
          </a:ln>
        </p:spPr>
        <p:txBody>
          <a:bodyPr wrap="square">
            <a:spAutoFit/>
          </a:bodyPr>
          <a:lstStyle/>
          <a:p>
            <a:pPr algn="ctr" defTabSz="1219170" fontAlgn="base">
              <a:spcBef>
                <a:spcPct val="0"/>
              </a:spcBef>
              <a:spcAft>
                <a:spcPct val="0"/>
              </a:spcAft>
              <a:defRPr/>
            </a:pPr>
            <a:r>
              <a:rPr lang="en-US" sz="2667" kern="0" dirty="0" err="1">
                <a:solidFill>
                  <a:srgbClr val="FFFFFF"/>
                </a:solidFill>
                <a:latin typeface="Coptic1" pitchFamily="2" charset="0"/>
                <a:cs typeface="Arial" charset="0"/>
              </a:rPr>
              <a:t>Pih~mot</a:t>
            </a:r>
            <a:r>
              <a:rPr lang="en-US" sz="2667" kern="0" dirty="0">
                <a:solidFill>
                  <a:srgbClr val="FFFFFF"/>
                </a:solidFill>
                <a:latin typeface="Coptic1" pitchFamily="2" charset="0"/>
                <a:cs typeface="Arial" charset="0"/>
              </a:rPr>
              <a:t> gar</a:t>
            </a:r>
            <a:endParaRPr lang="en-CA" sz="2667" kern="0" dirty="0">
              <a:solidFill>
                <a:srgbClr val="FFFFFF"/>
              </a:solidFill>
              <a:latin typeface="Arial" charset="0"/>
              <a:cs typeface="Arial" charset="0"/>
            </a:endParaRPr>
          </a:p>
        </p:txBody>
      </p:sp>
    </p:spTree>
    <p:extLst>
      <p:ext uri="{BB962C8B-B14F-4D97-AF65-F5344CB8AC3E}">
        <p14:creationId xmlns:p14="http://schemas.microsoft.com/office/powerpoint/2010/main" val="2869598198"/>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4013" y="756217"/>
            <a:ext cx="10903974" cy="5345566"/>
          </a:xfrm>
          <a:prstGeom prst="rect">
            <a:avLst/>
          </a:prstGeom>
        </p:spPr>
        <p:txBody>
          <a:bodyPr wrap="square" anchor="ctr">
            <a:spAutoFit/>
          </a:bodyPr>
          <a:lstStyle/>
          <a:p>
            <a:pPr algn="ctr" defTabSz="1219170"/>
            <a:r>
              <a:rPr lang="fr-FR" sz="4267" b="1" dirty="0">
                <a:solidFill>
                  <a:prstClr val="white"/>
                </a:solidFill>
                <a:latin typeface="Book Antiqua" pitchFamily="18" charset="0"/>
                <a:cs typeface="Arial"/>
              </a:rPr>
              <a:t>Lecture de la 1ère Épître de Saint Paul aux Corinthiens, que sa bénédiction soit avec nous tous Amen. </a:t>
            </a:r>
          </a:p>
          <a:p>
            <a:pPr algn="ctr" defTabSz="1219170"/>
            <a:r>
              <a:rPr lang="fr-FR" sz="4267" b="1" dirty="0">
                <a:solidFill>
                  <a:prstClr val="white"/>
                </a:solidFill>
                <a:latin typeface="Book Antiqua" pitchFamily="18" charset="0"/>
                <a:cs typeface="Arial"/>
              </a:rPr>
              <a:t>(1 Cor. 12 : 28 – 31, 13:1-12)</a:t>
            </a:r>
          </a:p>
          <a:p>
            <a:pPr algn="ctr" defTabSz="1219170"/>
            <a:endParaRPr lang="de-DE" sz="4267" b="1" dirty="0">
              <a:solidFill>
                <a:prstClr val="white"/>
              </a:solidFill>
              <a:latin typeface="Book Antiqua" pitchFamily="18" charset="0"/>
              <a:cs typeface="Arial"/>
            </a:endParaRPr>
          </a:p>
          <a:p>
            <a:pPr algn="ctr" defTabSz="1219170" rtl="1"/>
            <a:r>
              <a:rPr lang="ar-EG" sz="4267" b="1" dirty="0">
                <a:solidFill>
                  <a:prstClr val="white"/>
                </a:solidFill>
                <a:latin typeface="Book Antiqua" pitchFamily="18" charset="0"/>
                <a:cs typeface="Arial"/>
              </a:rPr>
              <a:t>فصل من رسالة معلمنا بولس الرسول إلى أهلِ </a:t>
            </a:r>
            <a:r>
              <a:rPr lang="ar-EG" sz="4267" b="1" dirty="0" err="1">
                <a:solidFill>
                  <a:prstClr val="white"/>
                </a:solidFill>
                <a:latin typeface="Book Antiqua" pitchFamily="18" charset="0"/>
                <a:cs typeface="Arial"/>
              </a:rPr>
              <a:t>كورنثوس</a:t>
            </a:r>
            <a:r>
              <a:rPr lang="ar-EG" sz="4267" b="1" dirty="0">
                <a:solidFill>
                  <a:prstClr val="white"/>
                </a:solidFill>
                <a:latin typeface="Book Antiqua" pitchFamily="18" charset="0"/>
                <a:cs typeface="Arial"/>
              </a:rPr>
              <a:t> بركته علينا أمين. </a:t>
            </a:r>
          </a:p>
          <a:p>
            <a:pPr algn="ctr" defTabSz="1219170" rtl="1"/>
            <a:r>
              <a:rPr lang="ar-EG" sz="4267" b="1" dirty="0">
                <a:solidFill>
                  <a:prstClr val="white"/>
                </a:solidFill>
                <a:latin typeface="Book Antiqua" pitchFamily="18" charset="0"/>
                <a:cs typeface="Arial"/>
              </a:rPr>
              <a:t>(</a:t>
            </a:r>
            <a:r>
              <a:rPr lang="ar-EG" sz="4267" b="1" dirty="0" err="1">
                <a:solidFill>
                  <a:prstClr val="white"/>
                </a:solidFill>
                <a:latin typeface="Book Antiqua" pitchFamily="18" charset="0"/>
                <a:cs typeface="Arial"/>
              </a:rPr>
              <a:t>كورنثوس</a:t>
            </a:r>
            <a:r>
              <a:rPr lang="ar-EG" sz="4267" b="1" dirty="0">
                <a:solidFill>
                  <a:prstClr val="white"/>
                </a:solidFill>
                <a:latin typeface="Book Antiqua" pitchFamily="18" charset="0"/>
                <a:cs typeface="Arial"/>
              </a:rPr>
              <a:t> الأولى ١٢ : ٢٨ - ٣١، ١٣ : ١ - ١٢)</a:t>
            </a:r>
          </a:p>
        </p:txBody>
      </p:sp>
    </p:spTree>
    <p:extLst>
      <p:ext uri="{BB962C8B-B14F-4D97-AF65-F5344CB8AC3E}">
        <p14:creationId xmlns:p14="http://schemas.microsoft.com/office/powerpoint/2010/main" val="1408798622"/>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0"/>
            <a:ext cx="11405309" cy="3046988"/>
          </a:xfrm>
          <a:prstGeom prst="rect">
            <a:avLst/>
          </a:prstGeom>
        </p:spPr>
        <p:txBody>
          <a:bodyPr wrap="square">
            <a:spAutoFit/>
          </a:bodyPr>
          <a:lstStyle/>
          <a:p>
            <a:pPr algn="just" defTabSz="1219170" rtl="1"/>
            <a:r>
              <a:rPr lang="ar-AE" sz="4800" dirty="0">
                <a:solidFill>
                  <a:prstClr val="white"/>
                </a:solidFill>
                <a:latin typeface="Arial" panose="020B0604020202020204" pitchFamily="34" charset="0"/>
                <a:cs typeface="Arial"/>
              </a:rPr>
              <a:t>وأولئك الذين وضعهم الله في الكنيسة هم أولا رسلاً. ثانياً أنبياء. ثالثاً معلمون. </a:t>
            </a:r>
          </a:p>
          <a:p>
            <a:pPr algn="just" defTabSz="1219170" rtl="1"/>
            <a:r>
              <a:rPr lang="ar-AE" sz="4800" dirty="0">
                <a:solidFill>
                  <a:prstClr val="white"/>
                </a:solidFill>
                <a:latin typeface="Arial" panose="020B0604020202020204" pitchFamily="34" charset="0"/>
                <a:cs typeface="Arial"/>
              </a:rPr>
              <a:t>وبعد ذلك قوات ثم مواهب الشفاء </a:t>
            </a:r>
            <a:r>
              <a:rPr lang="ar-AE" sz="4800" dirty="0" err="1">
                <a:solidFill>
                  <a:prstClr val="white"/>
                </a:solidFill>
                <a:latin typeface="Arial" panose="020B0604020202020204" pitchFamily="34" charset="0"/>
                <a:cs typeface="Arial"/>
              </a:rPr>
              <a:t>ومعضدون</a:t>
            </a:r>
            <a:r>
              <a:rPr lang="ar-AE" sz="4800" dirty="0">
                <a:solidFill>
                  <a:prstClr val="white"/>
                </a:solidFill>
                <a:latin typeface="Arial" panose="020B0604020202020204" pitchFamily="34" charset="0"/>
                <a:cs typeface="Arial"/>
              </a:rPr>
              <a:t>، ومدبرون، واجناس الألسن</a:t>
            </a:r>
          </a:p>
        </p:txBody>
      </p:sp>
      <p:sp>
        <p:nvSpPr>
          <p:cNvPr id="7" name="Rectangle 6"/>
          <p:cNvSpPr/>
          <p:nvPr/>
        </p:nvSpPr>
        <p:spPr>
          <a:xfrm>
            <a:off x="239350" y="3409639"/>
            <a:ext cx="11751327" cy="2964594"/>
          </a:xfrm>
          <a:prstGeom prst="rect">
            <a:avLst/>
          </a:prstGeom>
        </p:spPr>
        <p:txBody>
          <a:bodyPr wrap="square">
            <a:spAutoFit/>
          </a:bodyPr>
          <a:lstStyle/>
          <a:p>
            <a:pPr algn="ctr" defTabSz="1219170"/>
            <a:r>
              <a:rPr lang="fr-FR" sz="3733" b="1" dirty="0">
                <a:solidFill>
                  <a:prstClr val="white"/>
                </a:solidFill>
                <a:latin typeface="Book Antiqua" pitchFamily="18" charset="0"/>
                <a:cs typeface="Arial"/>
              </a:rPr>
              <a:t>Et Dieu a établi dans l'Église premièrement des apôtres, secondement des prophètes, troisièmement des docteurs, ensuite ceux qui ont le don des miracles, puis ceux qui ont les dons de guérir, de secourir, de gouverner, de parler diverses langues.</a:t>
            </a:r>
          </a:p>
        </p:txBody>
      </p:sp>
    </p:spTree>
    <p:extLst>
      <p:ext uri="{BB962C8B-B14F-4D97-AF65-F5344CB8AC3E}">
        <p14:creationId xmlns:p14="http://schemas.microsoft.com/office/powerpoint/2010/main" val="202268753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339040"/>
            <a:ext cx="11405309" cy="3375604"/>
          </a:xfrm>
          <a:prstGeom prst="rect">
            <a:avLst/>
          </a:prstGeom>
        </p:spPr>
        <p:txBody>
          <a:bodyPr wrap="square">
            <a:spAutoFit/>
          </a:bodyPr>
          <a:lstStyle/>
          <a:p>
            <a:pPr algn="just" defTabSz="1219170" rtl="1"/>
            <a:r>
              <a:rPr lang="ar-AE" sz="4267" dirty="0">
                <a:solidFill>
                  <a:prstClr val="white"/>
                </a:solidFill>
                <a:latin typeface="Arial" panose="020B0604020202020204" pitchFamily="34" charset="0"/>
                <a:cs typeface="Arial"/>
              </a:rPr>
              <a:t>فهل الجميع يصيرون رسلا. أم هل جمعهم يصيرون أنبياء. أم هل الجميع يصيرون معلمين، أم هل الجميع أصحاب قوات. هل وهب لجميعهم مواهب الشفاء. </a:t>
            </a:r>
            <a:r>
              <a:rPr lang="ar-AE" sz="4267" dirty="0" err="1">
                <a:solidFill>
                  <a:prstClr val="white"/>
                </a:solidFill>
                <a:latin typeface="Arial" panose="020B0604020202020204" pitchFamily="34" charset="0"/>
                <a:cs typeface="Arial"/>
              </a:rPr>
              <a:t>ألعل</a:t>
            </a:r>
            <a:r>
              <a:rPr lang="ar-AE" sz="4267" dirty="0">
                <a:solidFill>
                  <a:prstClr val="white"/>
                </a:solidFill>
                <a:latin typeface="Arial" panose="020B0604020202020204" pitchFamily="34" charset="0"/>
                <a:cs typeface="Arial"/>
              </a:rPr>
              <a:t> الجميع يتكلمون بألسنة. </a:t>
            </a:r>
            <a:r>
              <a:rPr lang="ar-AE" sz="4267" dirty="0" err="1">
                <a:solidFill>
                  <a:prstClr val="white"/>
                </a:solidFill>
                <a:latin typeface="Arial" panose="020B0604020202020204" pitchFamily="34" charset="0"/>
                <a:cs typeface="Arial"/>
              </a:rPr>
              <a:t>ألعل</a:t>
            </a:r>
            <a:r>
              <a:rPr lang="ar-AE" sz="4267" dirty="0">
                <a:solidFill>
                  <a:prstClr val="white"/>
                </a:solidFill>
                <a:latin typeface="Arial" panose="020B0604020202020204" pitchFamily="34" charset="0"/>
                <a:cs typeface="Arial"/>
              </a:rPr>
              <a:t> الجميع </a:t>
            </a:r>
            <a:r>
              <a:rPr lang="ar-AE" sz="4267" dirty="0" err="1">
                <a:solidFill>
                  <a:prstClr val="white"/>
                </a:solidFill>
                <a:latin typeface="Arial" panose="020B0604020202020204" pitchFamily="34" charset="0"/>
                <a:cs typeface="Arial"/>
              </a:rPr>
              <a:t>مفسرون.فتغيروا</a:t>
            </a:r>
            <a:r>
              <a:rPr lang="ar-AE" sz="4267" dirty="0">
                <a:solidFill>
                  <a:prstClr val="white"/>
                </a:solidFill>
                <a:latin typeface="Arial" panose="020B0604020202020204" pitchFamily="34" charset="0"/>
                <a:cs typeface="Arial"/>
              </a:rPr>
              <a:t> اذاً علي المواهب الفاضلة وأنا أيضاً اريكم طريقاً آخر أفضل جداً</a:t>
            </a:r>
          </a:p>
        </p:txBody>
      </p:sp>
      <p:sp>
        <p:nvSpPr>
          <p:cNvPr id="7" name="Rectangle 6"/>
          <p:cNvSpPr/>
          <p:nvPr/>
        </p:nvSpPr>
        <p:spPr>
          <a:xfrm>
            <a:off x="239350" y="3717032"/>
            <a:ext cx="11751327" cy="2554545"/>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Tous sont-ils apôtres? Tous sont-ils prophètes? Tous sont-ils docteurs? Tous ont-ils le don des miracles? Tous ont-ils le don des guérisons? Tous parlent-ils en langues? Tous interprètent-ils? Aspirez aux dons les meilleurs. Et je vais encore vous montrer une voie par excellence.</a:t>
            </a:r>
          </a:p>
        </p:txBody>
      </p:sp>
    </p:spTree>
    <p:extLst>
      <p:ext uri="{BB962C8B-B14F-4D97-AF65-F5344CB8AC3E}">
        <p14:creationId xmlns:p14="http://schemas.microsoft.com/office/powerpoint/2010/main" val="15886385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3046988"/>
          </a:xfrm>
          <a:prstGeom prst="rect">
            <a:avLst/>
          </a:prstGeom>
        </p:spPr>
        <p:txBody>
          <a:bodyPr wrap="square">
            <a:spAutoFit/>
          </a:bodyPr>
          <a:lstStyle/>
          <a:p>
            <a:pPr algn="just" defTabSz="1219170" rtl="1"/>
            <a:r>
              <a:rPr lang="ar-EG" sz="4800" dirty="0">
                <a:solidFill>
                  <a:prstClr val="white"/>
                </a:solidFill>
                <a:latin typeface="Arial" panose="020B0604020202020204" pitchFamily="34" charset="0"/>
                <a:cs typeface="Arial"/>
              </a:rPr>
              <a:t>جنس البشر </a:t>
            </a:r>
            <a:endParaRPr lang="fr-FR" sz="4800" dirty="0">
              <a:solidFill>
                <a:prstClr val="white"/>
              </a:solidFill>
              <a:latin typeface="Arial" panose="020B0604020202020204" pitchFamily="34" charset="0"/>
              <a:cs typeface="Arial"/>
            </a:endParaRPr>
          </a:p>
          <a:p>
            <a:pPr algn="just" defTabSz="1219170" rtl="1"/>
            <a:r>
              <a:rPr lang="ar-EG" sz="4800" dirty="0">
                <a:solidFill>
                  <a:prstClr val="white"/>
                </a:solidFill>
                <a:latin typeface="Arial" panose="020B0604020202020204" pitchFamily="34" charset="0"/>
                <a:cs typeface="Arial"/>
              </a:rPr>
              <a:t>تسبح قيامتك </a:t>
            </a:r>
            <a:endParaRPr lang="fr-FR" sz="4800" dirty="0">
              <a:solidFill>
                <a:prstClr val="white"/>
              </a:solidFill>
              <a:latin typeface="Arial" panose="020B0604020202020204" pitchFamily="34" charset="0"/>
              <a:cs typeface="Arial"/>
            </a:endParaRPr>
          </a:p>
          <a:p>
            <a:pPr algn="just" defTabSz="1219170" rtl="1"/>
            <a:r>
              <a:rPr lang="ar-EG" sz="4800" dirty="0">
                <a:solidFill>
                  <a:prstClr val="white"/>
                </a:solidFill>
                <a:latin typeface="Arial" panose="020B0604020202020204" pitchFamily="34" charset="0"/>
                <a:cs typeface="Arial"/>
              </a:rPr>
              <a:t>وصعودك إلى</a:t>
            </a:r>
            <a:r>
              <a:rPr lang="fr-FR" sz="4800" dirty="0">
                <a:solidFill>
                  <a:prstClr val="white"/>
                </a:solidFill>
                <a:latin typeface="Arial" panose="020B0604020202020204" pitchFamily="34" charset="0"/>
                <a:cs typeface="Arial"/>
              </a:rPr>
              <a:t> </a:t>
            </a:r>
            <a:r>
              <a:rPr lang="ar-EG" sz="4800" dirty="0">
                <a:solidFill>
                  <a:prstClr val="white"/>
                </a:solidFill>
                <a:latin typeface="Arial" panose="020B0604020202020204" pitchFamily="34" charset="0"/>
                <a:cs typeface="Arial"/>
              </a:rPr>
              <a:t>السموات. </a:t>
            </a:r>
            <a:endParaRPr lang="fr-FR" sz="4800" dirty="0">
              <a:solidFill>
                <a:prstClr val="white"/>
              </a:solidFill>
              <a:latin typeface="Arial" panose="020B0604020202020204" pitchFamily="34" charset="0"/>
              <a:cs typeface="Arial"/>
            </a:endParaRPr>
          </a:p>
          <a:p>
            <a:pPr algn="just" defTabSz="1219170" rtl="1"/>
            <a:r>
              <a:rPr lang="ar-EG" sz="4800" dirty="0">
                <a:solidFill>
                  <a:prstClr val="white"/>
                </a:solidFill>
                <a:latin typeface="Arial" panose="020B0604020202020204" pitchFamily="34" charset="0"/>
                <a:cs typeface="Arial"/>
              </a:rPr>
              <a:t>الروح ...</a:t>
            </a:r>
            <a:endParaRPr lang="fr-FR" sz="4800" dirty="0">
              <a:solidFill>
                <a:prstClr val="white"/>
              </a:solidFill>
              <a:latin typeface="Arial" panose="020B0604020202020204" pitchFamily="34" charset="0"/>
              <a:cs typeface="Arial"/>
            </a:endParaRPr>
          </a:p>
        </p:txBody>
      </p:sp>
      <p:sp>
        <p:nvSpPr>
          <p:cNvPr id="6" name="Rectangle 5"/>
          <p:cNvSpPr/>
          <p:nvPr/>
        </p:nvSpPr>
        <p:spPr>
          <a:xfrm>
            <a:off x="431371" y="332658"/>
            <a:ext cx="6240693" cy="2821029"/>
          </a:xfrm>
          <a:prstGeom prst="rect">
            <a:avLst/>
          </a:prstGeom>
        </p:spPr>
        <p:txBody>
          <a:bodyPr wrap="square">
            <a:spAutoFit/>
          </a:bodyPr>
          <a:lstStyle/>
          <a:p>
            <a:pPr algn="just" defTabSz="1219170"/>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Genoc</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nnirwmi</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euhwc</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etek`anactacic</a:t>
            </a:r>
            <a:r>
              <a:rPr lang="fr-FR" sz="4533" dirty="0">
                <a:solidFill>
                  <a:prstClr val="white"/>
                </a:solidFill>
                <a:latin typeface="CS Avva Shenouda" pitchFamily="34" charset="0"/>
                <a:cs typeface="Arial"/>
              </a:rPr>
              <a:t> @ `</a:t>
            </a:r>
            <a:r>
              <a:rPr lang="fr-FR" sz="4533" dirty="0" err="1">
                <a:solidFill>
                  <a:prstClr val="white"/>
                </a:solidFill>
                <a:latin typeface="CS Avva Shenouda" pitchFamily="34" charset="0"/>
                <a:cs typeface="Arial"/>
              </a:rPr>
              <a:t>e`pswi</a:t>
            </a:r>
            <a:r>
              <a:rPr lang="fr-FR" sz="4533" dirty="0">
                <a:solidFill>
                  <a:prstClr val="white"/>
                </a:solidFill>
                <a:latin typeface="CS Avva Shenouda" pitchFamily="34" charset="0"/>
                <a:cs typeface="Arial"/>
              </a:rPr>
              <a:t> `</a:t>
            </a:r>
            <a:r>
              <a:rPr lang="fr-FR" sz="4533" dirty="0" err="1">
                <a:solidFill>
                  <a:prstClr val="white"/>
                </a:solidFill>
                <a:latin typeface="CS Avva Shenouda" pitchFamily="34" charset="0"/>
                <a:cs typeface="Arial"/>
              </a:rPr>
              <a:t>enivyou`i</a:t>
            </a:r>
            <a:r>
              <a:rPr lang="fr-FR" sz="4533" dirty="0">
                <a:solidFill>
                  <a:prstClr val="white"/>
                </a:solidFill>
                <a:latin typeface="CS Avva Shenouda" pitchFamily="34" charset="0"/>
                <a:cs typeface="Arial"/>
              </a:rPr>
              <a:t> @ </a:t>
            </a:r>
            <a:r>
              <a:rPr lang="fr-FR" sz="4133" dirty="0" err="1">
                <a:solidFill>
                  <a:prstClr val="white"/>
                </a:solidFill>
                <a:latin typeface="CS Avva Shenouda" pitchFamily="34" charset="0"/>
                <a:cs typeface="Arial"/>
              </a:rPr>
              <a:t>pi`Pneuma</a:t>
            </a:r>
            <a:r>
              <a:rPr lang="fr-FR" sz="4133" dirty="0">
                <a:solidFill>
                  <a:prstClr val="white"/>
                </a:solidFill>
                <a:latin typeface="CS Avva Shenouda" pitchFamily="34" charset="0"/>
                <a:cs typeface="Arial"/>
              </a:rPr>
              <a:t> `</a:t>
            </a:r>
            <a:r>
              <a:rPr lang="fr-FR" sz="4133" dirty="0" err="1">
                <a:solidFill>
                  <a:prstClr val="white"/>
                </a:solidFill>
                <a:latin typeface="CS Avva Shenouda" pitchFamily="34" charset="0"/>
                <a:cs typeface="Arial"/>
              </a:rPr>
              <a:t>mParaklyton</a:t>
            </a:r>
            <a:r>
              <a:rPr lang="fr-FR" sz="4133" dirty="0">
                <a:solidFill>
                  <a:prstClr val="white"/>
                </a:solidFill>
                <a:latin typeface="CS Avva Shenouda" pitchFamily="34" charset="0"/>
                <a:cs typeface="Arial"/>
              </a:rPr>
              <a:t>. </a:t>
            </a:r>
          </a:p>
        </p:txBody>
      </p:sp>
      <p:sp>
        <p:nvSpPr>
          <p:cNvPr id="7" name="Rectangle 6"/>
          <p:cNvSpPr/>
          <p:nvPr/>
        </p:nvSpPr>
        <p:spPr>
          <a:xfrm>
            <a:off x="623392" y="3717033"/>
            <a:ext cx="10561173"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Le genre humain </a:t>
            </a:r>
          </a:p>
          <a:p>
            <a:pPr algn="ctr" defTabSz="1219170"/>
            <a:r>
              <a:rPr lang="fr-FR" sz="4267" b="1" dirty="0">
                <a:solidFill>
                  <a:prstClr val="white"/>
                </a:solidFill>
                <a:latin typeface="Book Antiqua" pitchFamily="18" charset="0"/>
                <a:cs typeface="Arial"/>
              </a:rPr>
              <a:t>loue Ta Résurrection </a:t>
            </a:r>
          </a:p>
          <a:p>
            <a:pPr algn="ctr" defTabSz="1219170"/>
            <a:r>
              <a:rPr lang="fr-FR" sz="4267" b="1" dirty="0">
                <a:solidFill>
                  <a:prstClr val="white"/>
                </a:solidFill>
                <a:latin typeface="Book Antiqua" pitchFamily="18" charset="0"/>
                <a:cs typeface="Arial"/>
              </a:rPr>
              <a:t>et Ton Ascension aux cieux, </a:t>
            </a:r>
          </a:p>
          <a:p>
            <a:pPr algn="ctr" defTabSz="1219170"/>
            <a:r>
              <a:rPr lang="fr-FR" sz="4267" b="1" dirty="0">
                <a:solidFill>
                  <a:prstClr val="white"/>
                </a:solidFill>
                <a:latin typeface="Book Antiqua" pitchFamily="18" charset="0"/>
                <a:cs typeface="Arial"/>
              </a:rPr>
              <a:t>l’Esprit Consolateur. </a:t>
            </a:r>
          </a:p>
        </p:txBody>
      </p:sp>
    </p:spTree>
    <p:extLst>
      <p:ext uri="{BB962C8B-B14F-4D97-AF65-F5344CB8AC3E}">
        <p14:creationId xmlns:p14="http://schemas.microsoft.com/office/powerpoint/2010/main" val="2240903086"/>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7"/>
            <a:ext cx="11405309" cy="3046988"/>
          </a:xfrm>
          <a:prstGeom prst="rect">
            <a:avLst/>
          </a:prstGeom>
        </p:spPr>
        <p:txBody>
          <a:bodyPr wrap="square">
            <a:spAutoFit/>
          </a:bodyPr>
          <a:lstStyle/>
          <a:p>
            <a:pPr algn="just" defTabSz="1219170" rtl="1"/>
            <a:r>
              <a:rPr lang="ar-AE" sz="4800" dirty="0">
                <a:solidFill>
                  <a:prstClr val="white"/>
                </a:solidFill>
                <a:latin typeface="Arial" panose="020B0604020202020204" pitchFamily="34" charset="0"/>
                <a:cs typeface="Arial"/>
              </a:rPr>
              <a:t>إن كنت أتكلم بالسنة الناس والملائكة. ولكن ليس لي محبة. فقد صرت نحاساً يطن أو صنجاً ترن. ولو كنت لي نبوة واعرف جميع الأسرار وكل علم، وان كان لي كل الإيمان حتي انقل الجبال ولكن ليس لي محبة فلست شيئاً</a:t>
            </a:r>
          </a:p>
        </p:txBody>
      </p:sp>
      <p:sp>
        <p:nvSpPr>
          <p:cNvPr id="7" name="Rectangle 6"/>
          <p:cNvSpPr/>
          <p:nvPr/>
        </p:nvSpPr>
        <p:spPr>
          <a:xfrm>
            <a:off x="258362" y="3332990"/>
            <a:ext cx="11751327" cy="3046988"/>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Quand je parlerais les langues des hommes et des anges, si je n'ai pas l’amour, je suis un airain qui résonne, ou une cymbale qui retentit. Et quand j'aurais le don de prophétie, la science de tous les mystères et toute la connaissance, quand j'aurais même toute la foi jusqu'à transporter des montagnes, si je n'ai pas l’amour, je ne suis rien.</a:t>
            </a:r>
          </a:p>
        </p:txBody>
      </p:sp>
    </p:spTree>
    <p:extLst>
      <p:ext uri="{BB962C8B-B14F-4D97-AF65-F5344CB8AC3E}">
        <p14:creationId xmlns:p14="http://schemas.microsoft.com/office/powerpoint/2010/main" val="4104392500"/>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68628"/>
            <a:ext cx="11405309" cy="3785652"/>
          </a:xfrm>
          <a:prstGeom prst="rect">
            <a:avLst/>
          </a:prstGeom>
        </p:spPr>
        <p:txBody>
          <a:bodyPr wrap="square">
            <a:spAutoFit/>
          </a:bodyPr>
          <a:lstStyle/>
          <a:p>
            <a:pPr algn="just" defTabSz="1219170" rtl="1"/>
            <a:r>
              <a:rPr lang="ar-AE" sz="4800" dirty="0">
                <a:solidFill>
                  <a:prstClr val="white"/>
                </a:solidFill>
                <a:latin typeface="Arial" panose="020B0604020202020204" pitchFamily="34" charset="0"/>
                <a:cs typeface="Arial"/>
              </a:rPr>
              <a:t>وإن اطعمت كل اموالي. وان سلمت جسدي أيضاً لكي افتخر</a:t>
            </a:r>
            <a:r>
              <a:rPr lang="fr-FR" sz="4800" dirty="0">
                <a:solidFill>
                  <a:prstClr val="white"/>
                </a:solidFill>
                <a:latin typeface="Arial" panose="020B0604020202020204" pitchFamily="34" charset="0"/>
                <a:cs typeface="Arial"/>
              </a:rPr>
              <a:t>, </a:t>
            </a:r>
            <a:r>
              <a:rPr lang="ar-AE" sz="4800" dirty="0">
                <a:solidFill>
                  <a:prstClr val="white"/>
                </a:solidFill>
                <a:latin typeface="Arial" panose="020B0604020202020204" pitchFamily="34" charset="0"/>
                <a:cs typeface="Arial"/>
              </a:rPr>
              <a:t>ولكن ليس لي محبة فلست اربح شيئاً المحبة تتأني وترفق المحبة لا تحسد. المحبة لا تتفاخر ولا تتعاظم ولا تقبح ولا تطلب ما لنفسها ولا تبتغي الأكثر. ولا تحتد ولا تظن السوء، ولا تفرح بالظلم بل تفرح </a:t>
            </a:r>
          </a:p>
        </p:txBody>
      </p:sp>
      <p:sp>
        <p:nvSpPr>
          <p:cNvPr id="7" name="Rectangle 6"/>
          <p:cNvSpPr/>
          <p:nvPr/>
        </p:nvSpPr>
        <p:spPr>
          <a:xfrm>
            <a:off x="239350" y="3820008"/>
            <a:ext cx="11751327" cy="2554545"/>
          </a:xfrm>
          <a:prstGeom prst="rect">
            <a:avLst/>
          </a:prstGeom>
        </p:spPr>
        <p:txBody>
          <a:bodyPr wrap="square">
            <a:spAutoFit/>
          </a:bodyPr>
          <a:lstStyle/>
          <a:p>
            <a:pPr algn="ctr" defTabSz="1219170"/>
            <a:r>
              <a:rPr lang="fr-FR" sz="3200" b="1" dirty="0">
                <a:solidFill>
                  <a:prstClr val="white"/>
                </a:solidFill>
                <a:latin typeface="Book Antiqua" pitchFamily="18" charset="0"/>
                <a:cs typeface="Arial"/>
              </a:rPr>
              <a:t>Et quand je distribuerais tous mes biens pour la nourriture des pauvres, quand je livrerais même mon corps pour être brûlé, si je n'ai pas l’amour, cela ne me sert de rien. L’amour est patient, il est plein de bonté; l’amour n'est point envieux; l’amour ne se vante point, il ne s'enfle point d'orgueil,</a:t>
            </a:r>
          </a:p>
        </p:txBody>
      </p:sp>
    </p:spTree>
    <p:extLst>
      <p:ext uri="{BB962C8B-B14F-4D97-AF65-F5344CB8AC3E}">
        <p14:creationId xmlns:p14="http://schemas.microsoft.com/office/powerpoint/2010/main" val="183813313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199476"/>
            <a:ext cx="11405309" cy="2718949"/>
          </a:xfrm>
          <a:prstGeom prst="rect">
            <a:avLst/>
          </a:prstGeom>
        </p:spPr>
        <p:txBody>
          <a:bodyPr wrap="square">
            <a:spAutoFit/>
          </a:bodyPr>
          <a:lstStyle/>
          <a:p>
            <a:pPr algn="just" defTabSz="1219170" rtl="1"/>
            <a:r>
              <a:rPr lang="ar-AE" sz="4267" dirty="0">
                <a:solidFill>
                  <a:prstClr val="white"/>
                </a:solidFill>
                <a:latin typeface="Arial" panose="020B0604020202020204" pitchFamily="34" charset="0"/>
                <a:cs typeface="Arial"/>
              </a:rPr>
              <a:t>بالحق. تتأني في كل شيء وتصدق كل شيء وترجو كل شيء وتصبر علي كل شيء. المحبة لا تسقط أبداً. وأما النبوات فستبطل والألسنة فتصمت والعلم ينفذ. لأننا نعلم بعض العلم ونتنبأ بعض التنبؤ، فإذا جاء الكمال فحينئذ يبطل القليل</a:t>
            </a:r>
          </a:p>
        </p:txBody>
      </p:sp>
      <p:sp>
        <p:nvSpPr>
          <p:cNvPr id="7" name="Rectangle 6"/>
          <p:cNvSpPr/>
          <p:nvPr/>
        </p:nvSpPr>
        <p:spPr>
          <a:xfrm>
            <a:off x="239350" y="3121608"/>
            <a:ext cx="11751327" cy="2965364"/>
          </a:xfrm>
          <a:prstGeom prst="rect">
            <a:avLst/>
          </a:prstGeom>
        </p:spPr>
        <p:txBody>
          <a:bodyPr wrap="square">
            <a:spAutoFit/>
          </a:bodyPr>
          <a:lstStyle/>
          <a:p>
            <a:pPr algn="ctr" defTabSz="1219170"/>
            <a:r>
              <a:rPr lang="fr-FR" sz="2667" b="1" dirty="0">
                <a:solidFill>
                  <a:prstClr val="white"/>
                </a:solidFill>
                <a:latin typeface="Book Antiqua" pitchFamily="18" charset="0"/>
                <a:cs typeface="Arial"/>
              </a:rPr>
              <a:t>il ne fait rien de malhonnête, il ne cherche point son intérêt, il ne s'irrite point, il ne soupçonne point le mal, il ne se réjouit point de l'injustice, mais il se réjouit de la vérité; il excuse tout, il croit tout, il espère tout, il supporte tout. L’amour ne périt jamais. Les prophéties prendront fin, les langues cesseront, la connaissance disparaîtra. Car nous connaissons en partie, et nous prophétisons en partie, mais quand ce qui est parfait sera venu, ce qui est partiel disparaîtra.</a:t>
            </a:r>
          </a:p>
        </p:txBody>
      </p:sp>
    </p:spTree>
    <p:extLst>
      <p:ext uri="{BB962C8B-B14F-4D97-AF65-F5344CB8AC3E}">
        <p14:creationId xmlns:p14="http://schemas.microsoft.com/office/powerpoint/2010/main" val="1886188578"/>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371" y="255225"/>
            <a:ext cx="11405309" cy="3293594"/>
          </a:xfrm>
          <a:prstGeom prst="rect">
            <a:avLst/>
          </a:prstGeom>
        </p:spPr>
        <p:txBody>
          <a:bodyPr wrap="square">
            <a:spAutoFit/>
          </a:bodyPr>
          <a:lstStyle/>
          <a:p>
            <a:pPr algn="just" defTabSz="1219170" rtl="1"/>
            <a:r>
              <a:rPr lang="ar-AE" sz="3467" dirty="0">
                <a:solidFill>
                  <a:prstClr val="white"/>
                </a:solidFill>
                <a:latin typeface="Arial" panose="020B0604020202020204" pitchFamily="34" charset="0"/>
                <a:cs typeface="Arial"/>
              </a:rPr>
              <a:t>بالحق. تتأني في كل شيء وتصدق كل شيء وترجو كل شيء وتصبر علي كل شيء. المحبة لا تسقط أبداً. وإذا كنت طفلا كطفل كنت أتكلم. وكطفل كنت افطن. وكطفل كنت افتكر. </a:t>
            </a:r>
          </a:p>
          <a:p>
            <a:pPr algn="just" defTabSz="1219170" rtl="1"/>
            <a:r>
              <a:rPr lang="ar-AE" sz="3467" dirty="0">
                <a:solidFill>
                  <a:prstClr val="white"/>
                </a:solidFill>
                <a:latin typeface="Arial" panose="020B0604020202020204" pitchFamily="34" charset="0"/>
                <a:cs typeface="Arial"/>
              </a:rPr>
              <a:t>ولما صرت رجلا أبطلت ما للطفل. فإننا ننظر الآن في مرآة بلغز. وحينئذ ننظر وجها لوجه الآن اعرف بعض المعرفة. وفي ذلك الحين سأعرف كما قد عرفت.</a:t>
            </a:r>
            <a:endParaRPr lang="fr-FR" sz="3467" dirty="0">
              <a:solidFill>
                <a:prstClr val="white"/>
              </a:solidFill>
              <a:latin typeface="Arial" panose="020B0604020202020204" pitchFamily="34" charset="0"/>
              <a:cs typeface="Arial"/>
            </a:endParaRPr>
          </a:p>
          <a:p>
            <a:pPr algn="just" defTabSz="1219170" rtl="1"/>
            <a:r>
              <a:rPr lang="ar-AE" sz="3467" dirty="0">
                <a:solidFill>
                  <a:prstClr val="white"/>
                </a:solidFill>
                <a:latin typeface="Arial" panose="020B0604020202020204" pitchFamily="34" charset="0"/>
                <a:cs typeface="Arial"/>
              </a:rPr>
              <a:t>نعمة الله الآب تكون مع جميعكم آمين</a:t>
            </a:r>
          </a:p>
        </p:txBody>
      </p:sp>
      <p:sp>
        <p:nvSpPr>
          <p:cNvPr id="7" name="Rectangle 6"/>
          <p:cNvSpPr/>
          <p:nvPr/>
        </p:nvSpPr>
        <p:spPr>
          <a:xfrm>
            <a:off x="201325" y="3429001"/>
            <a:ext cx="11943347" cy="2965364"/>
          </a:xfrm>
          <a:prstGeom prst="rect">
            <a:avLst/>
          </a:prstGeom>
        </p:spPr>
        <p:txBody>
          <a:bodyPr wrap="square">
            <a:spAutoFit/>
          </a:bodyPr>
          <a:lstStyle/>
          <a:p>
            <a:pPr algn="ctr" defTabSz="1219170"/>
            <a:r>
              <a:rPr lang="fr-FR" sz="2667" b="1" dirty="0">
                <a:solidFill>
                  <a:prstClr val="white"/>
                </a:solidFill>
                <a:latin typeface="Book Antiqua" pitchFamily="18" charset="0"/>
                <a:cs typeface="Arial"/>
              </a:rPr>
              <a:t>Lorsque j'étais enfant, je parlais comme un enfant, je pensais comme un enfant, je raisonnais comme un enfant; lorsque je suis devenu homme, j'ai fait disparaître ce qui était de l'enfant. Aujourd'hui nous voyons au moyen d'un miroir, d'une manière obscure, mais alors nous verrons face à face; aujourd'hui je connais en partie, mais alors je connaîtrai comme j'ai été connu.</a:t>
            </a:r>
          </a:p>
          <a:p>
            <a:pPr algn="ctr" defTabSz="1219170"/>
            <a:r>
              <a:rPr lang="fr-FR" sz="2667" b="1" i="1" dirty="0">
                <a:solidFill>
                  <a:prstClr val="white"/>
                </a:solidFill>
                <a:latin typeface="Book Antiqua" pitchFamily="18" charset="0"/>
                <a:cs typeface="Arial"/>
              </a:rPr>
              <a:t>La grâce de Dieu le Père soit avec vous tous, amen.</a:t>
            </a:r>
          </a:p>
        </p:txBody>
      </p:sp>
    </p:spTree>
    <p:extLst>
      <p:ext uri="{BB962C8B-B14F-4D97-AF65-F5344CB8AC3E}">
        <p14:creationId xmlns:p14="http://schemas.microsoft.com/office/powerpoint/2010/main" val="1458519110"/>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5">
            <a:extLst>
              <a:ext uri="{FF2B5EF4-FFF2-40B4-BE49-F238E27FC236}">
                <a16:creationId xmlns:a16="http://schemas.microsoft.com/office/drawing/2014/main" id="{518FFFC3-6CD2-B485-FCB0-25883C6C9AF6}"/>
              </a:ext>
            </a:extLst>
          </p:cNvPr>
          <p:cNvGraphicFramePr>
            <a:graphicFrameLocks/>
          </p:cNvGraphicFramePr>
          <p:nvPr>
            <p:extLst>
              <p:ext uri="{D42A27DB-BD31-4B8C-83A1-F6EECF244321}">
                <p14:modId xmlns:p14="http://schemas.microsoft.com/office/powerpoint/2010/main" val="1206916031"/>
              </p:ext>
            </p:extLst>
          </p:nvPr>
        </p:nvGraphicFramePr>
        <p:xfrm>
          <a:off x="0" y="789584"/>
          <a:ext cx="12192000" cy="5212080"/>
        </p:xfrm>
        <a:graphic>
          <a:graphicData uri="http://schemas.openxmlformats.org/drawingml/2006/table">
            <a:tbl>
              <a:tblPr/>
              <a:tblGrid>
                <a:gridCol w="4511040">
                  <a:extLst>
                    <a:ext uri="{9D8B030D-6E8A-4147-A177-3AD203B41FA5}">
                      <a16:colId xmlns:a16="http://schemas.microsoft.com/office/drawing/2014/main" val="20000"/>
                    </a:ext>
                  </a:extLst>
                </a:gridCol>
                <a:gridCol w="4304713">
                  <a:extLst>
                    <a:ext uri="{9D8B030D-6E8A-4147-A177-3AD203B41FA5}">
                      <a16:colId xmlns:a16="http://schemas.microsoft.com/office/drawing/2014/main" val="20001"/>
                    </a:ext>
                  </a:extLst>
                </a:gridCol>
                <a:gridCol w="3376247">
                  <a:extLst>
                    <a:ext uri="{9D8B030D-6E8A-4147-A177-3AD203B41FA5}">
                      <a16:colId xmlns:a16="http://schemas.microsoft.com/office/drawing/2014/main" val="20002"/>
                    </a:ext>
                  </a:extLst>
                </a:gridCol>
              </a:tblGrid>
              <a:tr h="507781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chemeClr val="tx1"/>
                          </a:solidFill>
                          <a:effectLst/>
                          <a:latin typeface="Coptic1" pitchFamily="2" charset="0"/>
                          <a:cs typeface="Arial" charset="0"/>
                        </a:rPr>
                        <a:t>A~gioc</a:t>
                      </a:r>
                      <a:r>
                        <a:rPr kumimoji="0" lang="en-US" sz="4000" b="0" i="0" u="none" strike="noStrike" cap="none" normalizeH="0" baseline="0" dirty="0">
                          <a:ln>
                            <a:noFill/>
                          </a:ln>
                          <a:solidFill>
                            <a:schemeClr val="tx1"/>
                          </a:solidFill>
                          <a:effectLst/>
                          <a:latin typeface="Coptic1" pitchFamily="2" charset="0"/>
                          <a:cs typeface="Arial" charset="0"/>
                        </a:rPr>
                        <a:t> o~ </a:t>
                      </a:r>
                      <a:r>
                        <a:rPr kumimoji="0" lang="en-US" sz="4000" b="0" i="0" u="none" strike="noStrike" cap="none" normalizeH="0" baseline="0" dirty="0" err="1">
                          <a:ln>
                            <a:noFill/>
                          </a:ln>
                          <a:solidFill>
                            <a:schemeClr val="tx1"/>
                          </a:solidFill>
                          <a:effectLst/>
                          <a:latin typeface="Coptic1" pitchFamily="2" charset="0"/>
                          <a:cs typeface="Arial" charset="0"/>
                        </a:rPr>
                        <a:t>Yeoc</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A~gioc</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Ic,uroc</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A~gioc</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A~yanatoc</a:t>
                      </a:r>
                      <a:r>
                        <a:rPr kumimoji="0" lang="en-US" sz="4000" b="0" i="0" u="none" strike="noStrike" cap="none" normalizeH="0" baseline="0" dirty="0">
                          <a:ln>
                            <a:noFill/>
                          </a:ln>
                          <a:solidFill>
                            <a:schemeClr val="tx1"/>
                          </a:solidFill>
                          <a:effectLst/>
                          <a:latin typeface="Coptic1" pitchFamily="2" charset="0"/>
                          <a:cs typeface="Arial" charset="0"/>
                        </a:rPr>
                        <a:t> : o~ </a:t>
                      </a:r>
                      <a:r>
                        <a:rPr kumimoji="0" lang="en-US" sz="4000" b="0" i="0" u="none" strike="noStrike" cap="none" normalizeH="0" baseline="0" dirty="0" err="1">
                          <a:ln>
                            <a:noFill/>
                          </a:ln>
                          <a:solidFill>
                            <a:schemeClr val="tx1"/>
                          </a:solidFill>
                          <a:effectLst/>
                          <a:latin typeface="Coptic1" pitchFamily="2" charset="0"/>
                          <a:cs typeface="Arial" charset="0"/>
                        </a:rPr>
                        <a:t>a~nactac</a:t>
                      </a:r>
                      <a:r>
                        <a:rPr kumimoji="0" lang="en-US" sz="4000" b="0" i="0" u="none" strike="noStrike" cap="none" normalizeH="0" baseline="0" dirty="0">
                          <a:ln>
                            <a:noFill/>
                          </a:ln>
                          <a:solidFill>
                            <a:schemeClr val="tx1"/>
                          </a:solidFill>
                          <a:effectLst/>
                          <a:latin typeface="Coptic1" pitchFamily="2" charset="0"/>
                          <a:cs typeface="Arial" charset="0"/>
                        </a:rPr>
                        <a:t> ek </a:t>
                      </a:r>
                      <a:r>
                        <a:rPr kumimoji="0" lang="en-US" sz="4000" b="0" i="0" u="none" strike="noStrike" cap="none" normalizeH="0" baseline="0" dirty="0" err="1">
                          <a:ln>
                            <a:noFill/>
                          </a:ln>
                          <a:solidFill>
                            <a:schemeClr val="tx1"/>
                          </a:solidFill>
                          <a:effectLst/>
                          <a:latin typeface="Coptic1" pitchFamily="2" charset="0"/>
                          <a:cs typeface="Arial" charset="0"/>
                        </a:rPr>
                        <a:t>twn</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nekrwn</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ke</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a~nelywn</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ic</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touc</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ouranouc</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e~le</a:t>
                      </a:r>
                      <a:r>
                        <a:rPr kumimoji="0" lang="en-US" sz="4000" b="0" i="0" u="none" strike="noStrike" cap="none" normalizeH="0" baseline="0" dirty="0">
                          <a:ln>
                            <a:noFill/>
                          </a:ln>
                          <a:solidFill>
                            <a:schemeClr val="tx1"/>
                          </a:solidFill>
                          <a:effectLst/>
                          <a:latin typeface="Coptic1" pitchFamily="2" charset="0"/>
                          <a:cs typeface="Arial" charset="0"/>
                        </a:rPr>
                        <a:t>/~con /~mac. </a:t>
                      </a:r>
                      <a:endParaRPr kumimoji="0" lang="en-US" sz="40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a:ln>
                            <a:noFill/>
                          </a:ln>
                          <a:solidFill>
                            <a:schemeClr val="tx1"/>
                          </a:solidFill>
                          <a:effectLst/>
                          <a:latin typeface="Arial" charset="0"/>
                          <a:cs typeface="Arial" charset="0"/>
                        </a:rPr>
                        <a:t>Saint Dieu, Saint Puissant, Saint </a:t>
                      </a:r>
                      <a:r>
                        <a:rPr kumimoji="0" lang="en-US" sz="4000" b="0" i="0" u="none" strike="noStrike" cap="none" normalizeH="0" baseline="0" dirty="0" err="1">
                          <a:ln>
                            <a:noFill/>
                          </a:ln>
                          <a:solidFill>
                            <a:schemeClr val="tx1"/>
                          </a:solidFill>
                          <a:effectLst/>
                          <a:latin typeface="Arial" charset="0"/>
                          <a:cs typeface="Arial" charset="0"/>
                        </a:rPr>
                        <a:t>Immortel</a:t>
                      </a:r>
                      <a:r>
                        <a:rPr kumimoji="0" lang="en-US" sz="4000" b="0" i="0" u="none" strike="noStrike" cap="none" normalizeH="0" baseline="0" dirty="0">
                          <a:ln>
                            <a:noFill/>
                          </a:ln>
                          <a:solidFill>
                            <a:schemeClr val="tx1"/>
                          </a:solidFill>
                          <a:effectLst/>
                          <a:latin typeface="Arial" charset="0"/>
                          <a:cs typeface="Arial" charset="0"/>
                        </a:rPr>
                        <a:t>, Qui</a:t>
                      </a:r>
                      <a:r>
                        <a:rPr kumimoji="0" lang="fr-FR" sz="4000" b="0" i="0" u="none" strike="noStrike" cap="none" normalizeH="0" baseline="0" dirty="0">
                          <a:ln>
                            <a:noFill/>
                          </a:ln>
                          <a:solidFill>
                            <a:schemeClr val="tx1"/>
                          </a:solidFill>
                          <a:effectLst/>
                          <a:latin typeface="Arial" charset="0"/>
                          <a:cs typeface="Arial" charset="0"/>
                        </a:rPr>
                        <a:t> es Ressuscité d'entre les morts et monté aux cieux </a:t>
                      </a:r>
                      <a:r>
                        <a:rPr kumimoji="0" lang="en-US" sz="4000" b="0" i="0" u="none" strike="noStrike" cap="none" normalizeH="0" baseline="0" dirty="0">
                          <a:ln>
                            <a:noFill/>
                          </a:ln>
                          <a:solidFill>
                            <a:schemeClr val="tx1"/>
                          </a:solidFill>
                          <a:effectLst/>
                          <a:latin typeface="Arial" charset="0"/>
                          <a:cs typeface="Arial" charset="0"/>
                        </a:rPr>
                        <a:t>; </a:t>
                      </a:r>
                      <a:r>
                        <a:rPr kumimoji="0" lang="en-US" sz="4000" b="0" i="0" u="none" strike="noStrike" cap="none" normalizeH="0" baseline="0" dirty="0" err="1">
                          <a:ln>
                            <a:noFill/>
                          </a:ln>
                          <a:solidFill>
                            <a:schemeClr val="tx1"/>
                          </a:solidFill>
                          <a:effectLst/>
                          <a:latin typeface="Arial" charset="0"/>
                          <a:cs typeface="Arial" charset="0"/>
                        </a:rPr>
                        <a:t>aie</a:t>
                      </a:r>
                      <a:r>
                        <a:rPr kumimoji="0" lang="en-US" sz="4000" b="0" i="0" u="none" strike="noStrike" cap="none" normalizeH="0" baseline="0" dirty="0">
                          <a:ln>
                            <a:noFill/>
                          </a:ln>
                          <a:solidFill>
                            <a:schemeClr val="tx1"/>
                          </a:solidFill>
                          <a:effectLst/>
                          <a:latin typeface="Arial" charset="0"/>
                          <a:cs typeface="Arial" charset="0"/>
                        </a:rPr>
                        <a:t> </a:t>
                      </a:r>
                      <a:r>
                        <a:rPr kumimoji="0" lang="en-US" sz="4000" b="0" i="0" u="none" strike="noStrike" cap="none" normalizeH="0" baseline="0" dirty="0" err="1">
                          <a:ln>
                            <a:noFill/>
                          </a:ln>
                          <a:solidFill>
                            <a:schemeClr val="tx1"/>
                          </a:solidFill>
                          <a:effectLst/>
                          <a:latin typeface="Arial" charset="0"/>
                          <a:cs typeface="Arial" charset="0"/>
                        </a:rPr>
                        <a:t>pitié</a:t>
                      </a:r>
                      <a:r>
                        <a:rPr kumimoji="0" lang="en-US" sz="4000" b="0" i="0" u="none" strike="noStrike" cap="none" normalizeH="0" baseline="0" dirty="0">
                          <a:ln>
                            <a:noFill/>
                          </a:ln>
                          <a:solidFill>
                            <a:schemeClr val="tx1"/>
                          </a:solidFill>
                          <a:effectLst/>
                          <a:latin typeface="Arial"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200" b="0" i="0" u="none" strike="noStrike" cap="none" normalizeH="0" baseline="0" dirty="0">
                          <a:ln>
                            <a:noFill/>
                          </a:ln>
                          <a:solidFill>
                            <a:schemeClr val="tx1"/>
                          </a:solidFill>
                          <a:effectLst/>
                          <a:latin typeface="Coptic1" pitchFamily="2" charset="0"/>
                          <a:cs typeface="Arial" charset="0"/>
                        </a:rPr>
                        <a:t>قُدُّوسٌ اللهُ، قُدُّوسٌ القَوِيُّ، قُدُّوسٌ (الحَيُّ) الَّذِي لا يَمُوتُ، يَا الَّذِي قَامَ مِنْ بَيْنِ الأَمْوَاتِ وَصَعِدَ إِلَى السَّمَاوَاتِ، اِرْحَمْنَا. </a:t>
                      </a:r>
                      <a:endParaRPr kumimoji="0" lang="fr-FR" sz="42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ZoneTexte 6">
            <a:extLst>
              <a:ext uri="{FF2B5EF4-FFF2-40B4-BE49-F238E27FC236}">
                <a16:creationId xmlns:a16="http://schemas.microsoft.com/office/drawing/2014/main" id="{A6EF500F-6498-4458-21CF-34ECB78A7268}"/>
              </a:ext>
            </a:extLst>
          </p:cNvPr>
          <p:cNvSpPr txBox="1"/>
          <p:nvPr/>
        </p:nvSpPr>
        <p:spPr>
          <a:xfrm>
            <a:off x="11480800" y="5992331"/>
            <a:ext cx="711200" cy="830997"/>
          </a:xfrm>
          <a:prstGeom prst="rect">
            <a:avLst/>
          </a:prstGeom>
          <a:noFill/>
        </p:spPr>
        <p:txBody>
          <a:bodyPr wrap="square" rtlCol="0">
            <a:spAutoFit/>
          </a:bodyPr>
          <a:lstStyle/>
          <a:p>
            <a:pPr defTabSz="1219170"/>
            <a:r>
              <a:rPr lang="fr-FR" sz="4800" dirty="0">
                <a:solidFill>
                  <a:srgbClr val="FFFFFF"/>
                </a:solidFill>
                <a:latin typeface="Arial"/>
                <a:cs typeface="Arial"/>
              </a:rPr>
              <a:t>1</a:t>
            </a:r>
          </a:p>
        </p:txBody>
      </p:sp>
      <p:graphicFrame>
        <p:nvGraphicFramePr>
          <p:cNvPr id="2" name="Tableau 1">
            <a:extLst>
              <a:ext uri="{FF2B5EF4-FFF2-40B4-BE49-F238E27FC236}">
                <a16:creationId xmlns:a16="http://schemas.microsoft.com/office/drawing/2014/main" id="{49C7DADF-3E81-988C-E94B-EA88F7BD5D92}"/>
              </a:ext>
            </a:extLst>
          </p:cNvPr>
          <p:cNvGraphicFramePr>
            <a:graphicFrameLocks noGrp="1"/>
          </p:cNvGraphicFramePr>
          <p:nvPr/>
        </p:nvGraphicFramePr>
        <p:xfrm>
          <a:off x="2032000" y="47904"/>
          <a:ext cx="8128000" cy="74168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505348864"/>
                    </a:ext>
                  </a:extLst>
                </a:gridCol>
              </a:tblGrid>
              <a:tr h="741680">
                <a:tc>
                  <a:txBody>
                    <a:bodyPr/>
                    <a:lstStyle/>
                    <a:p>
                      <a:pPr algn="ctr"/>
                      <a:r>
                        <a:rPr lang="en-US" sz="2100" b="0" dirty="0"/>
                        <a:t>Trisagion de </a:t>
                      </a:r>
                      <a:r>
                        <a:rPr lang="en-US" sz="2100" b="0" dirty="0" err="1"/>
                        <a:t>l’Ascension</a:t>
                      </a:r>
                      <a:r>
                        <a:rPr lang="en-US" sz="2100" b="0" dirty="0"/>
                        <a:t> à la </a:t>
                      </a:r>
                      <a:r>
                        <a:rPr lang="en-US" sz="2100" b="0" dirty="0" err="1"/>
                        <a:t>Pentecôte</a:t>
                      </a:r>
                      <a:endParaRPr lang="en-US" sz="2100" b="0" dirty="0"/>
                    </a:p>
                    <a:p>
                      <a:pPr algn="ctr"/>
                      <a:r>
                        <a:rPr lang="ar-AE" sz="2100" b="0" dirty="0"/>
                        <a:t>الثلاثة </a:t>
                      </a:r>
                      <a:r>
                        <a:rPr lang="ar-AE" sz="2100" b="0" dirty="0" err="1"/>
                        <a:t>تقديسات</a:t>
                      </a:r>
                      <a:r>
                        <a:rPr lang="ar-AE" sz="2100" b="0" dirty="0"/>
                        <a:t> من عيد الصعود إلى عيد العنصرة</a:t>
                      </a:r>
                      <a:endParaRPr lang="en-US" sz="2100" b="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1698166"/>
                  </a:ext>
                </a:extLst>
              </a:tr>
            </a:tbl>
          </a:graphicData>
        </a:graphic>
      </p:graphicFrame>
    </p:spTree>
    <p:extLst>
      <p:ext uri="{BB962C8B-B14F-4D97-AF65-F5344CB8AC3E}">
        <p14:creationId xmlns:p14="http://schemas.microsoft.com/office/powerpoint/2010/main" val="4000418735"/>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5">
            <a:extLst>
              <a:ext uri="{FF2B5EF4-FFF2-40B4-BE49-F238E27FC236}">
                <a16:creationId xmlns:a16="http://schemas.microsoft.com/office/drawing/2014/main" id="{63930650-6587-9EDE-FE8C-FCC69D85FDBC}"/>
              </a:ext>
            </a:extLst>
          </p:cNvPr>
          <p:cNvGraphicFramePr>
            <a:graphicFrameLocks/>
          </p:cNvGraphicFramePr>
          <p:nvPr>
            <p:extLst>
              <p:ext uri="{D42A27DB-BD31-4B8C-83A1-F6EECF244321}">
                <p14:modId xmlns:p14="http://schemas.microsoft.com/office/powerpoint/2010/main" val="1782708339"/>
              </p:ext>
            </p:extLst>
          </p:nvPr>
        </p:nvGraphicFramePr>
        <p:xfrm>
          <a:off x="0" y="91440"/>
          <a:ext cx="12192000" cy="6675120"/>
        </p:xfrm>
        <a:graphic>
          <a:graphicData uri="http://schemas.openxmlformats.org/drawingml/2006/table">
            <a:tbl>
              <a:tblPr/>
              <a:tblGrid>
                <a:gridCol w="4511040">
                  <a:extLst>
                    <a:ext uri="{9D8B030D-6E8A-4147-A177-3AD203B41FA5}">
                      <a16:colId xmlns:a16="http://schemas.microsoft.com/office/drawing/2014/main" val="20000"/>
                    </a:ext>
                  </a:extLst>
                </a:gridCol>
                <a:gridCol w="4304713">
                  <a:extLst>
                    <a:ext uri="{9D8B030D-6E8A-4147-A177-3AD203B41FA5}">
                      <a16:colId xmlns:a16="http://schemas.microsoft.com/office/drawing/2014/main" val="20001"/>
                    </a:ext>
                  </a:extLst>
                </a:gridCol>
                <a:gridCol w="3376247">
                  <a:extLst>
                    <a:ext uri="{9D8B030D-6E8A-4147-A177-3AD203B41FA5}">
                      <a16:colId xmlns:a16="http://schemas.microsoft.com/office/drawing/2014/main" val="20002"/>
                    </a:ext>
                  </a:extLst>
                </a:gridCol>
              </a:tblGrid>
              <a:tr h="6675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500" b="0" i="0" u="none" strike="noStrike" cap="none" normalizeH="0" baseline="0" dirty="0" err="1">
                          <a:ln>
                            <a:noFill/>
                          </a:ln>
                          <a:solidFill>
                            <a:schemeClr val="tx1"/>
                          </a:solidFill>
                          <a:effectLst/>
                          <a:latin typeface="Coptic1" pitchFamily="2" charset="0"/>
                          <a:cs typeface="Arial" charset="0"/>
                        </a:rPr>
                        <a:t>A~gioc</a:t>
                      </a:r>
                      <a:r>
                        <a:rPr kumimoji="0" lang="en-US" sz="4500" b="0" i="0" u="none" strike="noStrike" cap="none" normalizeH="0" baseline="0" dirty="0">
                          <a:ln>
                            <a:noFill/>
                          </a:ln>
                          <a:solidFill>
                            <a:schemeClr val="tx1"/>
                          </a:solidFill>
                          <a:effectLst/>
                          <a:latin typeface="Coptic1" pitchFamily="2" charset="0"/>
                          <a:cs typeface="Arial" charset="0"/>
                        </a:rPr>
                        <a:t> o~ </a:t>
                      </a:r>
                      <a:r>
                        <a:rPr kumimoji="0" lang="en-US" sz="4500" b="0" i="0" u="none" strike="noStrike" cap="none" normalizeH="0" baseline="0" dirty="0" err="1">
                          <a:ln>
                            <a:noFill/>
                          </a:ln>
                          <a:solidFill>
                            <a:schemeClr val="tx1"/>
                          </a:solidFill>
                          <a:effectLst/>
                          <a:latin typeface="Coptic1" pitchFamily="2" charset="0"/>
                          <a:cs typeface="Arial" charset="0"/>
                        </a:rPr>
                        <a:t>Yeoc</a:t>
                      </a:r>
                      <a:r>
                        <a:rPr kumimoji="0" lang="en-US" sz="4500" b="0" i="0" u="none" strike="noStrike" cap="none" normalizeH="0" baseline="0" dirty="0">
                          <a:ln>
                            <a:noFill/>
                          </a:ln>
                          <a:solidFill>
                            <a:schemeClr val="tx1"/>
                          </a:solidFill>
                          <a:effectLst/>
                          <a:latin typeface="Coptic1" pitchFamily="2" charset="0"/>
                          <a:cs typeface="Arial" charset="0"/>
                        </a:rPr>
                        <a:t> : </a:t>
                      </a:r>
                      <a:r>
                        <a:rPr kumimoji="0" lang="en-US" sz="4500" b="0" i="0" u="none" strike="noStrike" cap="none" normalizeH="0" baseline="0" dirty="0" err="1">
                          <a:ln>
                            <a:noFill/>
                          </a:ln>
                          <a:solidFill>
                            <a:schemeClr val="tx1"/>
                          </a:solidFill>
                          <a:effectLst/>
                          <a:latin typeface="Coptic1" pitchFamily="2" charset="0"/>
                          <a:cs typeface="Arial" charset="0"/>
                        </a:rPr>
                        <a:t>A~gioc</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Ic,uroc</a:t>
                      </a:r>
                      <a:r>
                        <a:rPr kumimoji="0" lang="en-US" sz="4500" b="0" i="0" u="none" strike="noStrike" cap="none" normalizeH="0" baseline="0" dirty="0">
                          <a:ln>
                            <a:noFill/>
                          </a:ln>
                          <a:solidFill>
                            <a:schemeClr val="tx1"/>
                          </a:solidFill>
                          <a:effectLst/>
                          <a:latin typeface="Coptic1" pitchFamily="2" charset="0"/>
                          <a:cs typeface="Arial" charset="0"/>
                        </a:rPr>
                        <a:t> : </a:t>
                      </a:r>
                      <a:r>
                        <a:rPr kumimoji="0" lang="en-US" sz="4500" b="0" i="0" u="none" strike="noStrike" cap="none" normalizeH="0" baseline="0" dirty="0" err="1">
                          <a:ln>
                            <a:noFill/>
                          </a:ln>
                          <a:solidFill>
                            <a:schemeClr val="tx1"/>
                          </a:solidFill>
                          <a:effectLst/>
                          <a:latin typeface="Coptic1" pitchFamily="2" charset="0"/>
                          <a:cs typeface="Arial" charset="0"/>
                        </a:rPr>
                        <a:t>A~gioc</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A~yanatoc</a:t>
                      </a:r>
                      <a:r>
                        <a:rPr kumimoji="0" lang="en-US" sz="4500" b="0" i="0" u="none" strike="noStrike" cap="none" normalizeH="0" baseline="0" dirty="0">
                          <a:ln>
                            <a:noFill/>
                          </a:ln>
                          <a:solidFill>
                            <a:schemeClr val="tx1"/>
                          </a:solidFill>
                          <a:effectLst/>
                          <a:latin typeface="Coptic1" pitchFamily="2" charset="0"/>
                          <a:cs typeface="Arial" charset="0"/>
                        </a:rPr>
                        <a:t> : o~ </a:t>
                      </a:r>
                      <a:r>
                        <a:rPr kumimoji="0" lang="en-US" sz="4500" b="0" i="0" u="none" strike="noStrike" cap="none" normalizeH="0" baseline="0" dirty="0" err="1">
                          <a:ln>
                            <a:noFill/>
                          </a:ln>
                          <a:solidFill>
                            <a:schemeClr val="tx1"/>
                          </a:solidFill>
                          <a:effectLst/>
                          <a:latin typeface="Coptic1" pitchFamily="2" charset="0"/>
                          <a:cs typeface="Arial" charset="0"/>
                        </a:rPr>
                        <a:t>a~nactac</a:t>
                      </a:r>
                      <a:r>
                        <a:rPr kumimoji="0" lang="en-US" sz="4500" b="0" i="0" u="none" strike="noStrike" cap="none" normalizeH="0" baseline="0" dirty="0">
                          <a:ln>
                            <a:noFill/>
                          </a:ln>
                          <a:solidFill>
                            <a:schemeClr val="tx1"/>
                          </a:solidFill>
                          <a:effectLst/>
                          <a:latin typeface="Coptic1" pitchFamily="2" charset="0"/>
                          <a:cs typeface="Arial" charset="0"/>
                        </a:rPr>
                        <a:t> ek </a:t>
                      </a:r>
                      <a:r>
                        <a:rPr kumimoji="0" lang="en-US" sz="4500" b="0" i="0" u="none" strike="noStrike" cap="none" normalizeH="0" baseline="0" dirty="0" err="1">
                          <a:ln>
                            <a:noFill/>
                          </a:ln>
                          <a:solidFill>
                            <a:schemeClr val="tx1"/>
                          </a:solidFill>
                          <a:effectLst/>
                          <a:latin typeface="Coptic1" pitchFamily="2" charset="0"/>
                          <a:cs typeface="Arial" charset="0"/>
                        </a:rPr>
                        <a:t>twn</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nekrwn</a:t>
                      </a:r>
                      <a:r>
                        <a:rPr kumimoji="0" lang="en-US" sz="4500" b="0" i="0" u="none" strike="noStrike" cap="none" normalizeH="0" baseline="0" dirty="0">
                          <a:ln>
                            <a:noFill/>
                          </a:ln>
                          <a:solidFill>
                            <a:schemeClr val="tx1"/>
                          </a:solidFill>
                          <a:effectLst/>
                          <a:latin typeface="Coptic1" pitchFamily="2" charset="0"/>
                          <a:cs typeface="Arial" charset="0"/>
                        </a:rPr>
                        <a:t> : </a:t>
                      </a:r>
                      <a:r>
                        <a:rPr kumimoji="0" lang="en-US" sz="4500" b="0" i="0" u="none" strike="noStrike" cap="none" normalizeH="0" baseline="0" dirty="0" err="1">
                          <a:ln>
                            <a:noFill/>
                          </a:ln>
                          <a:solidFill>
                            <a:schemeClr val="tx1"/>
                          </a:solidFill>
                          <a:effectLst/>
                          <a:latin typeface="Coptic1" pitchFamily="2" charset="0"/>
                          <a:cs typeface="Arial" charset="0"/>
                        </a:rPr>
                        <a:t>ke</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a~nelywn</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ic</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touc</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ouranouc</a:t>
                      </a:r>
                      <a:r>
                        <a:rPr kumimoji="0" lang="en-US" sz="4500" b="0" i="0" u="none" strike="noStrike" cap="none" normalizeH="0" baseline="0" dirty="0">
                          <a:ln>
                            <a:noFill/>
                          </a:ln>
                          <a:solidFill>
                            <a:schemeClr val="tx1"/>
                          </a:solidFill>
                          <a:effectLst/>
                          <a:latin typeface="Coptic1" pitchFamily="2" charset="0"/>
                          <a:cs typeface="Arial" charset="0"/>
                        </a:rPr>
                        <a:t> : </a:t>
                      </a:r>
                      <a:r>
                        <a:rPr kumimoji="0" lang="en-US" sz="4500" b="0" i="0" u="none" strike="noStrike" cap="none" normalizeH="0" baseline="0" dirty="0" err="1">
                          <a:ln>
                            <a:noFill/>
                          </a:ln>
                          <a:solidFill>
                            <a:schemeClr val="tx1"/>
                          </a:solidFill>
                          <a:effectLst/>
                          <a:latin typeface="Coptic1" pitchFamily="2" charset="0"/>
                          <a:cs typeface="Arial" charset="0"/>
                        </a:rPr>
                        <a:t>e~le</a:t>
                      </a:r>
                      <a:r>
                        <a:rPr kumimoji="0" lang="en-US" sz="4500" b="0" i="0" u="none" strike="noStrike" cap="none" normalizeH="0" baseline="0" dirty="0">
                          <a:ln>
                            <a:noFill/>
                          </a:ln>
                          <a:solidFill>
                            <a:schemeClr val="tx1"/>
                          </a:solidFill>
                          <a:effectLst/>
                          <a:latin typeface="Coptic1" pitchFamily="2" charset="0"/>
                          <a:cs typeface="Arial" charset="0"/>
                        </a:rPr>
                        <a:t>/~con /~mac. </a:t>
                      </a:r>
                      <a:endParaRPr kumimoji="0" lang="en-US" sz="45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Saint Dieu, Saint Puissant, Saint </a:t>
                      </a:r>
                      <a:r>
                        <a:rPr kumimoji="0" lang="en-US" sz="4300" b="0" i="0" u="none" strike="noStrike" cap="none" normalizeH="0" baseline="0" dirty="0" err="1">
                          <a:ln>
                            <a:noFill/>
                          </a:ln>
                          <a:solidFill>
                            <a:schemeClr val="tx1"/>
                          </a:solidFill>
                          <a:effectLst/>
                          <a:latin typeface="Arial" charset="0"/>
                          <a:cs typeface="Arial" charset="0"/>
                        </a:rPr>
                        <a:t>Immortel</a:t>
                      </a:r>
                      <a:r>
                        <a:rPr kumimoji="0" lang="en-US" sz="4300" b="0" i="0" u="none" strike="noStrike" cap="none" normalizeH="0" baseline="0" dirty="0">
                          <a:ln>
                            <a:noFill/>
                          </a:ln>
                          <a:solidFill>
                            <a:schemeClr val="tx1"/>
                          </a:solidFill>
                          <a:effectLst/>
                          <a:latin typeface="Arial" charset="0"/>
                          <a:cs typeface="Arial" charset="0"/>
                        </a:rPr>
                        <a:t>, Qui</a:t>
                      </a:r>
                      <a:r>
                        <a:rPr kumimoji="0" lang="fr-FR" sz="4300" b="0" i="0" u="none" strike="noStrike" cap="none" normalizeH="0" baseline="0" dirty="0">
                          <a:ln>
                            <a:noFill/>
                          </a:ln>
                          <a:solidFill>
                            <a:schemeClr val="tx1"/>
                          </a:solidFill>
                          <a:effectLst/>
                          <a:latin typeface="Arial" charset="0"/>
                          <a:cs typeface="Arial" charset="0"/>
                        </a:rPr>
                        <a:t> es Ressuscité d'entre les morts et monté aux cieux </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aie</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pitié</a:t>
                      </a:r>
                      <a:r>
                        <a:rPr kumimoji="0" lang="en-US" sz="4300" b="0" i="0" u="none" strike="noStrike" cap="none" normalizeH="0" baseline="0" dirty="0">
                          <a:ln>
                            <a:noFill/>
                          </a:ln>
                          <a:solidFill>
                            <a:schemeClr val="tx1"/>
                          </a:solidFill>
                          <a:effectLst/>
                          <a:latin typeface="Arial"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600" b="0" i="0" u="none" strike="noStrike" cap="none" normalizeH="0" baseline="0" dirty="0">
                          <a:ln>
                            <a:noFill/>
                          </a:ln>
                          <a:solidFill>
                            <a:schemeClr val="tx1"/>
                          </a:solidFill>
                          <a:effectLst/>
                          <a:latin typeface="Coptic1" pitchFamily="2" charset="0"/>
                          <a:cs typeface="Arial" charset="0"/>
                        </a:rPr>
                        <a:t>قُدُّوسٌ اللهُ، قُدُّوسٌ القَوِيُّ، قُدُّوسٌ (الحَيُّ) الَّذِي لا يَمُوتُ، يَا الَّذِي قَامَ مِنْ بَيْنِ الأَمْوَاتِ وَصَعِدَ إِلَى السَّمَاوَاتِ، اِرْحَمْنَا. </a:t>
                      </a:r>
                      <a:endParaRPr kumimoji="0" lang="fr-FR" sz="46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 name="ZoneTexte 7">
            <a:extLst>
              <a:ext uri="{FF2B5EF4-FFF2-40B4-BE49-F238E27FC236}">
                <a16:creationId xmlns:a16="http://schemas.microsoft.com/office/drawing/2014/main" id="{B7C93E09-D39D-D44D-53D6-0EF1F608CD4D}"/>
              </a:ext>
            </a:extLst>
          </p:cNvPr>
          <p:cNvSpPr txBox="1"/>
          <p:nvPr/>
        </p:nvSpPr>
        <p:spPr>
          <a:xfrm>
            <a:off x="11480800" y="5992331"/>
            <a:ext cx="711200" cy="830997"/>
          </a:xfrm>
          <a:prstGeom prst="rect">
            <a:avLst/>
          </a:prstGeom>
          <a:noFill/>
        </p:spPr>
        <p:txBody>
          <a:bodyPr wrap="square" rtlCol="0">
            <a:spAutoFit/>
          </a:bodyPr>
          <a:lstStyle/>
          <a:p>
            <a:pPr defTabSz="1219170"/>
            <a:r>
              <a:rPr lang="fr-FR" sz="4800" dirty="0">
                <a:solidFill>
                  <a:srgbClr val="FFFFFF"/>
                </a:solidFill>
                <a:latin typeface="Arial"/>
                <a:cs typeface="Arial"/>
              </a:rPr>
              <a:t>2</a:t>
            </a:r>
          </a:p>
        </p:txBody>
      </p:sp>
    </p:spTree>
    <p:extLst>
      <p:ext uri="{BB962C8B-B14F-4D97-AF65-F5344CB8AC3E}">
        <p14:creationId xmlns:p14="http://schemas.microsoft.com/office/powerpoint/2010/main" val="889878844"/>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5">
            <a:extLst>
              <a:ext uri="{FF2B5EF4-FFF2-40B4-BE49-F238E27FC236}">
                <a16:creationId xmlns:a16="http://schemas.microsoft.com/office/drawing/2014/main" id="{A1A7120B-369B-E641-F70E-6FE4E43169BB}"/>
              </a:ext>
            </a:extLst>
          </p:cNvPr>
          <p:cNvGraphicFramePr>
            <a:graphicFrameLocks/>
          </p:cNvGraphicFramePr>
          <p:nvPr>
            <p:extLst>
              <p:ext uri="{D42A27DB-BD31-4B8C-83A1-F6EECF244321}">
                <p14:modId xmlns:p14="http://schemas.microsoft.com/office/powerpoint/2010/main" val="1056927082"/>
              </p:ext>
            </p:extLst>
          </p:nvPr>
        </p:nvGraphicFramePr>
        <p:xfrm>
          <a:off x="0" y="91440"/>
          <a:ext cx="12192000" cy="6675120"/>
        </p:xfrm>
        <a:graphic>
          <a:graphicData uri="http://schemas.openxmlformats.org/drawingml/2006/table">
            <a:tbl>
              <a:tblPr/>
              <a:tblGrid>
                <a:gridCol w="4511040">
                  <a:extLst>
                    <a:ext uri="{9D8B030D-6E8A-4147-A177-3AD203B41FA5}">
                      <a16:colId xmlns:a16="http://schemas.microsoft.com/office/drawing/2014/main" val="20000"/>
                    </a:ext>
                  </a:extLst>
                </a:gridCol>
                <a:gridCol w="4304713">
                  <a:extLst>
                    <a:ext uri="{9D8B030D-6E8A-4147-A177-3AD203B41FA5}">
                      <a16:colId xmlns:a16="http://schemas.microsoft.com/office/drawing/2014/main" val="20001"/>
                    </a:ext>
                  </a:extLst>
                </a:gridCol>
                <a:gridCol w="3376247">
                  <a:extLst>
                    <a:ext uri="{9D8B030D-6E8A-4147-A177-3AD203B41FA5}">
                      <a16:colId xmlns:a16="http://schemas.microsoft.com/office/drawing/2014/main" val="20002"/>
                    </a:ext>
                  </a:extLst>
                </a:gridCol>
              </a:tblGrid>
              <a:tr h="6675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500" b="0" i="0" u="none" strike="noStrike" cap="none" normalizeH="0" baseline="0" dirty="0" err="1">
                          <a:ln>
                            <a:noFill/>
                          </a:ln>
                          <a:solidFill>
                            <a:schemeClr val="tx1"/>
                          </a:solidFill>
                          <a:effectLst/>
                          <a:latin typeface="Coptic1" pitchFamily="2" charset="0"/>
                          <a:cs typeface="Arial" charset="0"/>
                        </a:rPr>
                        <a:t>A~gioc</a:t>
                      </a:r>
                      <a:r>
                        <a:rPr kumimoji="0" lang="en-US" sz="4500" b="0" i="0" u="none" strike="noStrike" cap="none" normalizeH="0" baseline="0" dirty="0">
                          <a:ln>
                            <a:noFill/>
                          </a:ln>
                          <a:solidFill>
                            <a:schemeClr val="tx1"/>
                          </a:solidFill>
                          <a:effectLst/>
                          <a:latin typeface="Coptic1" pitchFamily="2" charset="0"/>
                          <a:cs typeface="Arial" charset="0"/>
                        </a:rPr>
                        <a:t> o~ </a:t>
                      </a:r>
                      <a:r>
                        <a:rPr kumimoji="0" lang="en-US" sz="4500" b="0" i="0" u="none" strike="noStrike" cap="none" normalizeH="0" baseline="0" dirty="0" err="1">
                          <a:ln>
                            <a:noFill/>
                          </a:ln>
                          <a:solidFill>
                            <a:schemeClr val="tx1"/>
                          </a:solidFill>
                          <a:effectLst/>
                          <a:latin typeface="Coptic1" pitchFamily="2" charset="0"/>
                          <a:cs typeface="Arial" charset="0"/>
                        </a:rPr>
                        <a:t>Yeoc</a:t>
                      </a:r>
                      <a:r>
                        <a:rPr kumimoji="0" lang="en-US" sz="4500" b="0" i="0" u="none" strike="noStrike" cap="none" normalizeH="0" baseline="0" dirty="0">
                          <a:ln>
                            <a:noFill/>
                          </a:ln>
                          <a:solidFill>
                            <a:schemeClr val="tx1"/>
                          </a:solidFill>
                          <a:effectLst/>
                          <a:latin typeface="Coptic1" pitchFamily="2" charset="0"/>
                          <a:cs typeface="Arial" charset="0"/>
                        </a:rPr>
                        <a:t> : </a:t>
                      </a:r>
                      <a:r>
                        <a:rPr kumimoji="0" lang="en-US" sz="4500" b="0" i="0" u="none" strike="noStrike" cap="none" normalizeH="0" baseline="0" dirty="0" err="1">
                          <a:ln>
                            <a:noFill/>
                          </a:ln>
                          <a:solidFill>
                            <a:schemeClr val="tx1"/>
                          </a:solidFill>
                          <a:effectLst/>
                          <a:latin typeface="Coptic1" pitchFamily="2" charset="0"/>
                          <a:cs typeface="Arial" charset="0"/>
                        </a:rPr>
                        <a:t>A~gioc</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Ic,uroc</a:t>
                      </a:r>
                      <a:r>
                        <a:rPr kumimoji="0" lang="en-US" sz="4500" b="0" i="0" u="none" strike="noStrike" cap="none" normalizeH="0" baseline="0" dirty="0">
                          <a:ln>
                            <a:noFill/>
                          </a:ln>
                          <a:solidFill>
                            <a:schemeClr val="tx1"/>
                          </a:solidFill>
                          <a:effectLst/>
                          <a:latin typeface="Coptic1" pitchFamily="2" charset="0"/>
                          <a:cs typeface="Arial" charset="0"/>
                        </a:rPr>
                        <a:t> : </a:t>
                      </a:r>
                      <a:r>
                        <a:rPr kumimoji="0" lang="en-US" sz="4500" b="0" i="0" u="none" strike="noStrike" cap="none" normalizeH="0" baseline="0" dirty="0" err="1">
                          <a:ln>
                            <a:noFill/>
                          </a:ln>
                          <a:solidFill>
                            <a:schemeClr val="tx1"/>
                          </a:solidFill>
                          <a:effectLst/>
                          <a:latin typeface="Coptic1" pitchFamily="2" charset="0"/>
                          <a:cs typeface="Arial" charset="0"/>
                        </a:rPr>
                        <a:t>A~gioc</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A~yanatoc</a:t>
                      </a:r>
                      <a:r>
                        <a:rPr kumimoji="0" lang="en-US" sz="4500" b="0" i="0" u="none" strike="noStrike" cap="none" normalizeH="0" baseline="0" dirty="0">
                          <a:ln>
                            <a:noFill/>
                          </a:ln>
                          <a:solidFill>
                            <a:schemeClr val="tx1"/>
                          </a:solidFill>
                          <a:effectLst/>
                          <a:latin typeface="Coptic1" pitchFamily="2" charset="0"/>
                          <a:cs typeface="Arial" charset="0"/>
                        </a:rPr>
                        <a:t> : o~ </a:t>
                      </a:r>
                      <a:r>
                        <a:rPr kumimoji="0" lang="en-US" sz="4500" b="0" i="0" u="none" strike="noStrike" cap="none" normalizeH="0" baseline="0" dirty="0" err="1">
                          <a:ln>
                            <a:noFill/>
                          </a:ln>
                          <a:solidFill>
                            <a:schemeClr val="tx1"/>
                          </a:solidFill>
                          <a:effectLst/>
                          <a:latin typeface="Coptic1" pitchFamily="2" charset="0"/>
                          <a:cs typeface="Arial" charset="0"/>
                        </a:rPr>
                        <a:t>a~nactac</a:t>
                      </a:r>
                      <a:r>
                        <a:rPr kumimoji="0" lang="en-US" sz="4500" b="0" i="0" u="none" strike="noStrike" cap="none" normalizeH="0" baseline="0" dirty="0">
                          <a:ln>
                            <a:noFill/>
                          </a:ln>
                          <a:solidFill>
                            <a:schemeClr val="tx1"/>
                          </a:solidFill>
                          <a:effectLst/>
                          <a:latin typeface="Coptic1" pitchFamily="2" charset="0"/>
                          <a:cs typeface="Arial" charset="0"/>
                        </a:rPr>
                        <a:t> ek </a:t>
                      </a:r>
                      <a:r>
                        <a:rPr kumimoji="0" lang="en-US" sz="4500" b="0" i="0" u="none" strike="noStrike" cap="none" normalizeH="0" baseline="0" dirty="0" err="1">
                          <a:ln>
                            <a:noFill/>
                          </a:ln>
                          <a:solidFill>
                            <a:schemeClr val="tx1"/>
                          </a:solidFill>
                          <a:effectLst/>
                          <a:latin typeface="Coptic1" pitchFamily="2" charset="0"/>
                          <a:cs typeface="Arial" charset="0"/>
                        </a:rPr>
                        <a:t>twn</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nekrwn</a:t>
                      </a:r>
                      <a:r>
                        <a:rPr kumimoji="0" lang="en-US" sz="4500" b="0" i="0" u="none" strike="noStrike" cap="none" normalizeH="0" baseline="0" dirty="0">
                          <a:ln>
                            <a:noFill/>
                          </a:ln>
                          <a:solidFill>
                            <a:schemeClr val="tx1"/>
                          </a:solidFill>
                          <a:effectLst/>
                          <a:latin typeface="Coptic1" pitchFamily="2" charset="0"/>
                          <a:cs typeface="Arial" charset="0"/>
                        </a:rPr>
                        <a:t> : </a:t>
                      </a:r>
                      <a:r>
                        <a:rPr kumimoji="0" lang="en-US" sz="4500" b="0" i="0" u="none" strike="noStrike" cap="none" normalizeH="0" baseline="0" dirty="0" err="1">
                          <a:ln>
                            <a:noFill/>
                          </a:ln>
                          <a:solidFill>
                            <a:schemeClr val="tx1"/>
                          </a:solidFill>
                          <a:effectLst/>
                          <a:latin typeface="Coptic1" pitchFamily="2" charset="0"/>
                          <a:cs typeface="Arial" charset="0"/>
                        </a:rPr>
                        <a:t>ke</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a~nelywn</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ic</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touc</a:t>
                      </a:r>
                      <a:r>
                        <a:rPr kumimoji="0" lang="en-US" sz="4500" b="0" i="0" u="none" strike="noStrike" cap="none" normalizeH="0" baseline="0" dirty="0">
                          <a:ln>
                            <a:noFill/>
                          </a:ln>
                          <a:solidFill>
                            <a:schemeClr val="tx1"/>
                          </a:solidFill>
                          <a:effectLst/>
                          <a:latin typeface="Coptic1" pitchFamily="2" charset="0"/>
                          <a:cs typeface="Arial" charset="0"/>
                        </a:rPr>
                        <a:t> </a:t>
                      </a:r>
                      <a:r>
                        <a:rPr kumimoji="0" lang="en-US" sz="4500" b="0" i="0" u="none" strike="noStrike" cap="none" normalizeH="0" baseline="0" dirty="0" err="1">
                          <a:ln>
                            <a:noFill/>
                          </a:ln>
                          <a:solidFill>
                            <a:schemeClr val="tx1"/>
                          </a:solidFill>
                          <a:effectLst/>
                          <a:latin typeface="Coptic1" pitchFamily="2" charset="0"/>
                          <a:cs typeface="Arial" charset="0"/>
                        </a:rPr>
                        <a:t>ouranouc</a:t>
                      </a:r>
                      <a:r>
                        <a:rPr kumimoji="0" lang="en-US" sz="4500" b="0" i="0" u="none" strike="noStrike" cap="none" normalizeH="0" baseline="0" dirty="0">
                          <a:ln>
                            <a:noFill/>
                          </a:ln>
                          <a:solidFill>
                            <a:schemeClr val="tx1"/>
                          </a:solidFill>
                          <a:effectLst/>
                          <a:latin typeface="Coptic1" pitchFamily="2" charset="0"/>
                          <a:cs typeface="Arial" charset="0"/>
                        </a:rPr>
                        <a:t> : </a:t>
                      </a:r>
                      <a:r>
                        <a:rPr kumimoji="0" lang="en-US" sz="4500" b="0" i="0" u="none" strike="noStrike" cap="none" normalizeH="0" baseline="0" dirty="0" err="1">
                          <a:ln>
                            <a:noFill/>
                          </a:ln>
                          <a:solidFill>
                            <a:schemeClr val="tx1"/>
                          </a:solidFill>
                          <a:effectLst/>
                          <a:latin typeface="Coptic1" pitchFamily="2" charset="0"/>
                          <a:cs typeface="Arial" charset="0"/>
                        </a:rPr>
                        <a:t>e~le</a:t>
                      </a:r>
                      <a:r>
                        <a:rPr kumimoji="0" lang="en-US" sz="4500" b="0" i="0" u="none" strike="noStrike" cap="none" normalizeH="0" baseline="0" dirty="0">
                          <a:ln>
                            <a:noFill/>
                          </a:ln>
                          <a:solidFill>
                            <a:schemeClr val="tx1"/>
                          </a:solidFill>
                          <a:effectLst/>
                          <a:latin typeface="Coptic1" pitchFamily="2" charset="0"/>
                          <a:cs typeface="Arial" charset="0"/>
                        </a:rPr>
                        <a:t>/~con /~mac. </a:t>
                      </a:r>
                      <a:endParaRPr kumimoji="0" lang="en-US" sz="45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Saint Dieu, Saint Puissant, Saint </a:t>
                      </a:r>
                      <a:r>
                        <a:rPr kumimoji="0" lang="en-US" sz="4300" b="0" i="0" u="none" strike="noStrike" cap="none" normalizeH="0" baseline="0" dirty="0" err="1">
                          <a:ln>
                            <a:noFill/>
                          </a:ln>
                          <a:solidFill>
                            <a:schemeClr val="tx1"/>
                          </a:solidFill>
                          <a:effectLst/>
                          <a:latin typeface="Arial" charset="0"/>
                          <a:cs typeface="Arial" charset="0"/>
                        </a:rPr>
                        <a:t>Immortel</a:t>
                      </a:r>
                      <a:r>
                        <a:rPr kumimoji="0" lang="en-US" sz="4300" b="0" i="0" u="none" strike="noStrike" cap="none" normalizeH="0" baseline="0" dirty="0">
                          <a:ln>
                            <a:noFill/>
                          </a:ln>
                          <a:solidFill>
                            <a:schemeClr val="tx1"/>
                          </a:solidFill>
                          <a:effectLst/>
                          <a:latin typeface="Arial" charset="0"/>
                          <a:cs typeface="Arial" charset="0"/>
                        </a:rPr>
                        <a:t>, Qui</a:t>
                      </a:r>
                      <a:r>
                        <a:rPr kumimoji="0" lang="fr-FR" sz="4300" b="0" i="0" u="none" strike="noStrike" cap="none" normalizeH="0" baseline="0" dirty="0">
                          <a:ln>
                            <a:noFill/>
                          </a:ln>
                          <a:solidFill>
                            <a:schemeClr val="tx1"/>
                          </a:solidFill>
                          <a:effectLst/>
                          <a:latin typeface="Arial" charset="0"/>
                          <a:cs typeface="Arial" charset="0"/>
                        </a:rPr>
                        <a:t> es Ressuscité d'entre les morts et monté aux cieux </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aie</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pitié</a:t>
                      </a:r>
                      <a:r>
                        <a:rPr kumimoji="0" lang="en-US" sz="4300" b="0" i="0" u="none" strike="noStrike" cap="none" normalizeH="0" baseline="0" dirty="0">
                          <a:ln>
                            <a:noFill/>
                          </a:ln>
                          <a:solidFill>
                            <a:schemeClr val="tx1"/>
                          </a:solidFill>
                          <a:effectLst/>
                          <a:latin typeface="Arial"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600" b="0" i="0" u="none" strike="noStrike" cap="none" normalizeH="0" baseline="0" dirty="0">
                          <a:ln>
                            <a:noFill/>
                          </a:ln>
                          <a:solidFill>
                            <a:schemeClr val="tx1"/>
                          </a:solidFill>
                          <a:effectLst/>
                          <a:latin typeface="Coptic1" pitchFamily="2" charset="0"/>
                          <a:cs typeface="Arial" charset="0"/>
                        </a:rPr>
                        <a:t>قُدُّوسٌ اللهُ، قُدُّوسٌ القَوِيُّ، قُدُّوسٌ (الحَيُّ) الَّذِي لا يَمُوتُ، يَا الَّذِي قَامَ مِنْ بَيْنِ الأَمْوَاتِ وَصَعِدَ إِلَى السَّمَاوَاتِ، اِرْحَمْنَا. </a:t>
                      </a:r>
                      <a:endParaRPr kumimoji="0" lang="fr-FR" sz="46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 name="ZoneTexte 7">
            <a:extLst>
              <a:ext uri="{FF2B5EF4-FFF2-40B4-BE49-F238E27FC236}">
                <a16:creationId xmlns:a16="http://schemas.microsoft.com/office/drawing/2014/main" id="{2D69942E-F56E-BDEC-C3B7-13D0B6239C84}"/>
              </a:ext>
            </a:extLst>
          </p:cNvPr>
          <p:cNvSpPr txBox="1"/>
          <p:nvPr/>
        </p:nvSpPr>
        <p:spPr>
          <a:xfrm>
            <a:off x="11480800" y="5992331"/>
            <a:ext cx="711200" cy="830997"/>
          </a:xfrm>
          <a:prstGeom prst="rect">
            <a:avLst/>
          </a:prstGeom>
          <a:noFill/>
        </p:spPr>
        <p:txBody>
          <a:bodyPr wrap="square" rtlCol="0">
            <a:spAutoFit/>
          </a:bodyPr>
          <a:lstStyle/>
          <a:p>
            <a:pPr defTabSz="1219170"/>
            <a:r>
              <a:rPr lang="fr-FR" sz="4800" dirty="0">
                <a:solidFill>
                  <a:srgbClr val="FFFFFF"/>
                </a:solidFill>
                <a:latin typeface="Arial"/>
                <a:cs typeface="Arial"/>
              </a:rPr>
              <a:t>3</a:t>
            </a:r>
          </a:p>
        </p:txBody>
      </p:sp>
    </p:spTree>
    <p:extLst>
      <p:ext uri="{BB962C8B-B14F-4D97-AF65-F5344CB8AC3E}">
        <p14:creationId xmlns:p14="http://schemas.microsoft.com/office/powerpoint/2010/main" val="263208148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00A08-A700-F56E-4EF2-113CB8AC1956}"/>
            </a:ext>
          </a:extLst>
        </p:cNvPr>
        <p:cNvGrpSpPr/>
        <p:nvPr/>
      </p:nvGrpSpPr>
      <p:grpSpPr>
        <a:xfrm>
          <a:off x="0" y="0"/>
          <a:ext cx="0" cy="0"/>
          <a:chOff x="0" y="0"/>
          <a:chExt cx="0" cy="0"/>
        </a:xfrm>
      </p:grpSpPr>
      <p:graphicFrame>
        <p:nvGraphicFramePr>
          <p:cNvPr id="13714448" name="Group 16">
            <a:extLst>
              <a:ext uri="{FF2B5EF4-FFF2-40B4-BE49-F238E27FC236}">
                <a16:creationId xmlns:a16="http://schemas.microsoft.com/office/drawing/2014/main" id="{E7649B89-5BF5-36F9-2876-D717033899A9}"/>
              </a:ext>
            </a:extLst>
          </p:cNvPr>
          <p:cNvGraphicFramePr>
            <a:graphicFrameLocks noGrp="1"/>
          </p:cNvGraphicFramePr>
          <p:nvPr>
            <p:ph type="tbl" idx="1"/>
          </p:nvPr>
        </p:nvGraphicFramePr>
        <p:xfrm>
          <a:off x="0" y="0"/>
          <a:ext cx="12192001" cy="6447536"/>
        </p:xfrm>
        <a:graphic>
          <a:graphicData uri="http://schemas.openxmlformats.org/drawingml/2006/table">
            <a:tbl>
              <a:tblPr/>
              <a:tblGrid>
                <a:gridCol w="4546171">
                  <a:extLst>
                    <a:ext uri="{9D8B030D-6E8A-4147-A177-3AD203B41FA5}">
                      <a16:colId xmlns:a16="http://schemas.microsoft.com/office/drawing/2014/main" val="20000"/>
                    </a:ext>
                  </a:extLst>
                </a:gridCol>
                <a:gridCol w="4442847">
                  <a:extLst>
                    <a:ext uri="{9D8B030D-6E8A-4147-A177-3AD203B41FA5}">
                      <a16:colId xmlns:a16="http://schemas.microsoft.com/office/drawing/2014/main" val="20001"/>
                    </a:ext>
                  </a:extLst>
                </a:gridCol>
                <a:gridCol w="3202983">
                  <a:extLst>
                    <a:ext uri="{9D8B030D-6E8A-4147-A177-3AD203B41FA5}">
                      <a16:colId xmlns:a16="http://schemas.microsoft.com/office/drawing/2014/main" val="20002"/>
                    </a:ext>
                  </a:extLst>
                </a:gridCol>
              </a:tblGrid>
              <a:tr h="64475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Arial" charset="0"/>
                        </a:rPr>
                        <a:t>Doxa Patri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U~iw</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A~giw</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P~neumati</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nun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a~i</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ic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touc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e~w~nac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twn</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e~w~nwn</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A~m</a:t>
                      </a:r>
                      <a:r>
                        <a:rPr kumimoji="0" lang="en-US" sz="4300" b="0" i="0" u="none" strike="noStrike" cap="none" normalizeH="0" baseline="0" dirty="0">
                          <a:ln>
                            <a:noFill/>
                          </a:ln>
                          <a:solidFill>
                            <a:schemeClr val="tx1"/>
                          </a:solidFill>
                          <a:effectLst/>
                          <a:latin typeface="Coptic1" pitchFamily="2" charset="0"/>
                          <a:cs typeface="Arial" charset="0"/>
                        </a:rPr>
                        <a:t>/n.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A~gia</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T~riac</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e~le</a:t>
                      </a:r>
                      <a:r>
                        <a:rPr kumimoji="0" lang="en-US" sz="4300" b="0" i="0" u="none" strike="noStrike" cap="none" normalizeH="0" baseline="0" dirty="0">
                          <a:ln>
                            <a:noFill/>
                          </a:ln>
                          <a:solidFill>
                            <a:schemeClr val="tx1"/>
                          </a:solidFill>
                          <a:effectLst/>
                          <a:latin typeface="Coptic1" pitchFamily="2" charset="0"/>
                          <a:cs typeface="Arial" charset="0"/>
                        </a:rPr>
                        <a:t>/~con /~mac. </a:t>
                      </a:r>
                      <a:endParaRPr kumimoji="0" lang="en-US" sz="43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Gloire au Père, au Fils et au Saint Esprit, </a:t>
                      </a:r>
                      <a:r>
                        <a:rPr kumimoji="0" lang="en-US" sz="4300" b="0" i="0" u="none" strike="noStrike" cap="none" normalizeH="0" baseline="0" dirty="0" err="1">
                          <a:ln>
                            <a:noFill/>
                          </a:ln>
                          <a:solidFill>
                            <a:schemeClr val="tx1"/>
                          </a:solidFill>
                          <a:effectLst/>
                          <a:latin typeface="Arial" charset="0"/>
                          <a:cs typeface="Arial" charset="0"/>
                        </a:rPr>
                        <a:t>maintenant</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toujours</a:t>
                      </a:r>
                      <a:r>
                        <a:rPr kumimoji="0" lang="en-US" sz="4300" b="0" i="0" u="none" strike="noStrike" cap="none" normalizeH="0" baseline="0" dirty="0">
                          <a:ln>
                            <a:noFill/>
                          </a:ln>
                          <a:solidFill>
                            <a:schemeClr val="tx1"/>
                          </a:solidFill>
                          <a:effectLst/>
                          <a:latin typeface="Arial" charset="0"/>
                          <a:cs typeface="Arial" charset="0"/>
                        </a:rPr>
                        <a:t> et dans les siècles des siècles. Amen.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Arial" charset="0"/>
                          <a:cs typeface="Arial" charset="0"/>
                        </a:rPr>
                        <a:t>Ô Sainte </a:t>
                      </a:r>
                      <a:r>
                        <a:rPr kumimoji="0" lang="en-US" sz="4300" b="0" i="0" u="none" strike="noStrike" cap="none" normalizeH="0" baseline="0" dirty="0" err="1">
                          <a:ln>
                            <a:noFill/>
                          </a:ln>
                          <a:solidFill>
                            <a:schemeClr val="tx1"/>
                          </a:solidFill>
                          <a:effectLst/>
                          <a:latin typeface="Arial" charset="0"/>
                          <a:cs typeface="Arial" charset="0"/>
                        </a:rPr>
                        <a:t>Trinité</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aie</a:t>
                      </a:r>
                      <a:r>
                        <a:rPr kumimoji="0" lang="en-US" sz="4300" b="0" i="0" u="none" strike="noStrike" cap="none" normalizeH="0" baseline="0" dirty="0">
                          <a:ln>
                            <a:noFill/>
                          </a:ln>
                          <a:solidFill>
                            <a:schemeClr val="tx1"/>
                          </a:solidFill>
                          <a:effectLst/>
                          <a:latin typeface="Arial" charset="0"/>
                          <a:cs typeface="Arial" charset="0"/>
                        </a:rPr>
                        <a:t> </a:t>
                      </a:r>
                      <a:r>
                        <a:rPr kumimoji="0" lang="en-US" sz="4300" b="0" i="0" u="none" strike="noStrike" cap="none" normalizeH="0" baseline="0" dirty="0" err="1">
                          <a:ln>
                            <a:noFill/>
                          </a:ln>
                          <a:solidFill>
                            <a:schemeClr val="tx1"/>
                          </a:solidFill>
                          <a:effectLst/>
                          <a:latin typeface="Arial" charset="0"/>
                          <a:cs typeface="Arial" charset="0"/>
                        </a:rPr>
                        <a:t>pitié</a:t>
                      </a:r>
                      <a:r>
                        <a:rPr kumimoji="0" lang="en-US" sz="4300" b="0" i="0" u="none" strike="noStrike" cap="none" normalizeH="0" baseline="0" dirty="0">
                          <a:ln>
                            <a:noFill/>
                          </a:ln>
                          <a:solidFill>
                            <a:schemeClr val="tx1"/>
                          </a:solidFill>
                          <a:effectLst/>
                          <a:latin typeface="Arial"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500" b="0" i="0" u="none" strike="noStrike" cap="none" normalizeH="0" baseline="0" dirty="0">
                          <a:ln>
                            <a:noFill/>
                          </a:ln>
                          <a:solidFill>
                            <a:schemeClr val="tx1"/>
                          </a:solidFill>
                          <a:effectLst/>
                          <a:latin typeface="Coptic1" pitchFamily="2" charset="0"/>
                          <a:cs typeface="Arial" charset="0"/>
                        </a:rPr>
                        <a:t>المَجْدُ لِلآبِ </a:t>
                      </a:r>
                      <a:r>
                        <a:rPr kumimoji="0" lang="ar-EG" sz="4500" b="0" i="0" u="none" strike="noStrike" cap="none" normalizeH="0" baseline="0" dirty="0" err="1">
                          <a:ln>
                            <a:noFill/>
                          </a:ln>
                          <a:solidFill>
                            <a:schemeClr val="tx1"/>
                          </a:solidFill>
                          <a:effectLst/>
                          <a:latin typeface="Coptic1" pitchFamily="2" charset="0"/>
                          <a:cs typeface="Arial" charset="0"/>
                        </a:rPr>
                        <a:t>وَالإِبْنِ</a:t>
                      </a:r>
                      <a:r>
                        <a:rPr kumimoji="0" lang="ar-EG" sz="4500" b="0" i="0" u="none" strike="noStrike" cap="none" normalizeH="0" baseline="0" dirty="0">
                          <a:ln>
                            <a:noFill/>
                          </a:ln>
                          <a:solidFill>
                            <a:schemeClr val="tx1"/>
                          </a:solidFill>
                          <a:effectLst/>
                          <a:latin typeface="Coptic1" pitchFamily="2" charset="0"/>
                          <a:cs typeface="Arial" charset="0"/>
                        </a:rPr>
                        <a:t> وَالرُّوحِ القُدُسِ، الآنَ وَكُلُّ أَوَانٍ وَإِلَى دَهْرِ الدُّهُورِ. آمِينَ. </a:t>
                      </a:r>
                      <a:endParaRPr kumimoji="0" lang="fr-FR" sz="45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500" b="0" i="0" u="none" strike="noStrike" cap="none" normalizeH="0" baseline="0" dirty="0">
                          <a:ln>
                            <a:noFill/>
                          </a:ln>
                          <a:solidFill>
                            <a:schemeClr val="tx1"/>
                          </a:solidFill>
                          <a:effectLst/>
                          <a:latin typeface="Coptic1" pitchFamily="2" charset="0"/>
                          <a:cs typeface="Arial" charset="0"/>
                        </a:rPr>
                        <a:t>أَيُّهَا الثَّالُوثُ القُدُّوسُ، اِرْحَمْنَا.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2374217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4F0AE-F423-0BD8-C7F4-8C8D0F84DC00}"/>
            </a:ext>
          </a:extLst>
        </p:cNvPr>
        <p:cNvGrpSpPr/>
        <p:nvPr/>
      </p:nvGrpSpPr>
      <p:grpSpPr>
        <a:xfrm>
          <a:off x="0" y="0"/>
          <a:ext cx="0" cy="0"/>
          <a:chOff x="0" y="0"/>
          <a:chExt cx="0" cy="0"/>
        </a:xfrm>
      </p:grpSpPr>
      <p:graphicFrame>
        <p:nvGraphicFramePr>
          <p:cNvPr id="8588428" name="Group 140">
            <a:extLst>
              <a:ext uri="{FF2B5EF4-FFF2-40B4-BE49-F238E27FC236}">
                <a16:creationId xmlns:a16="http://schemas.microsoft.com/office/drawing/2014/main" id="{4956B568-B1DE-1D14-AE10-D7C216052652}"/>
              </a:ext>
            </a:extLst>
          </p:cNvPr>
          <p:cNvGraphicFramePr>
            <a:graphicFrameLocks noGrp="1"/>
          </p:cNvGraphicFramePr>
          <p:nvPr/>
        </p:nvGraphicFramePr>
        <p:xfrm>
          <a:off x="0" y="4"/>
          <a:ext cx="12192001" cy="6629396"/>
        </p:xfrm>
        <a:graphic>
          <a:graphicData uri="http://schemas.openxmlformats.org/drawingml/2006/table">
            <a:tbl>
              <a:tblPr/>
              <a:tblGrid>
                <a:gridCol w="4185055">
                  <a:extLst>
                    <a:ext uri="{9D8B030D-6E8A-4147-A177-3AD203B41FA5}">
                      <a16:colId xmlns:a16="http://schemas.microsoft.com/office/drawing/2014/main" val="20000"/>
                    </a:ext>
                  </a:extLst>
                </a:gridCol>
                <a:gridCol w="4539575">
                  <a:extLst>
                    <a:ext uri="{9D8B030D-6E8A-4147-A177-3AD203B41FA5}">
                      <a16:colId xmlns:a16="http://schemas.microsoft.com/office/drawing/2014/main" val="20001"/>
                    </a:ext>
                  </a:extLst>
                </a:gridCol>
                <a:gridCol w="3467371">
                  <a:extLst>
                    <a:ext uri="{9D8B030D-6E8A-4147-A177-3AD203B41FA5}">
                      <a16:colId xmlns:a16="http://schemas.microsoft.com/office/drawing/2014/main" val="20002"/>
                    </a:ext>
                  </a:extLst>
                </a:gridCol>
              </a:tblGrid>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itchFamily="34" charset="0"/>
                        </a:rPr>
                        <a:t>Piou</a:t>
                      </a:r>
                      <a:r>
                        <a:rPr kumimoji="0" lang="en-US" sz="2700" b="0" i="0" u="sng" strike="noStrike" cap="none" normalizeH="0" baseline="0" dirty="0">
                          <a:ln>
                            <a:noFill/>
                          </a:ln>
                          <a:solidFill>
                            <a:srgbClr val="FF9900"/>
                          </a:solidFill>
                          <a:effectLst/>
                          <a:latin typeface="Coptic1" pitchFamily="2" charset="0"/>
                          <a:cs typeface="Arial" pitchFamily="34" charset="0"/>
                        </a:rPr>
                        <a:t>/b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4976">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0" i="0" u="none" strike="noStrike" cap="none" normalizeH="0" baseline="0" dirty="0">
                          <a:ln>
                            <a:noFill/>
                          </a:ln>
                          <a:solidFill>
                            <a:schemeClr val="tx1"/>
                          </a:solidFill>
                          <a:effectLst/>
                          <a:latin typeface="Avva_Marcos" panose="04020500000000000000" pitchFamily="82" charset="0"/>
                          <a:cs typeface="Arial" charset="0"/>
                        </a:rPr>
                        <a:t>2</a:t>
                      </a:r>
                      <a:r>
                        <a:rPr kumimoji="0" lang="en-US" sz="3200" b="0" i="0" u="none" strike="noStrike" cap="none" normalizeH="0" baseline="0" dirty="0">
                          <a:ln>
                            <a:noFill/>
                          </a:ln>
                          <a:solidFill>
                            <a:schemeClr val="tx1"/>
                          </a:solidFill>
                          <a:effectLst/>
                          <a:latin typeface="Coptic1" pitchFamily="2" charset="0"/>
                          <a:cs typeface="Arial" charset="0"/>
                        </a:rPr>
                        <a:t>l/l.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3200" b="0" i="0" u="none" strike="noStrike" cap="none" normalizeH="0" baseline="0" dirty="0">
                          <a:ln>
                            <a:noFill/>
                          </a:ln>
                          <a:solidFill>
                            <a:schemeClr val="tx1"/>
                          </a:solidFill>
                          <a:effectLst/>
                          <a:latin typeface="Arial" charset="0"/>
                          <a:cs typeface="Arial" charset="0"/>
                        </a:rPr>
                        <a:t>Prions.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صَلِّ.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58883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1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E~pi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p~roceu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c~tay</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te</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Pour la prière levons-nous.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لِلصَّلَاةِ قِفُوا</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546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I~r</a:t>
                      </a:r>
                      <a:r>
                        <a:rPr kumimoji="0" lang="en-US" sz="3200" b="0" i="0" u="none" strike="noStrike" cap="none" normalizeH="0" baseline="0" dirty="0">
                          <a:ln>
                            <a:noFill/>
                          </a:ln>
                          <a:solidFill>
                            <a:schemeClr val="tx1"/>
                          </a:solidFill>
                          <a:effectLst/>
                          <a:latin typeface="Coptic1" pitchFamily="2" charset="0"/>
                          <a:cs typeface="Arial" charset="0"/>
                        </a:rPr>
                        <a:t>/n/ </a:t>
                      </a:r>
                      <a:r>
                        <a:rPr kumimoji="0" lang="en-US" sz="3200" b="0" i="0" u="none" strike="noStrike" cap="none" normalizeH="0" baseline="0" dirty="0" err="1">
                          <a:ln>
                            <a:noFill/>
                          </a:ln>
                          <a:solidFill>
                            <a:schemeClr val="tx1"/>
                          </a:solidFill>
                          <a:effectLst/>
                          <a:latin typeface="Coptic1" pitchFamily="2" charset="0"/>
                          <a:cs typeface="Arial" charset="0"/>
                        </a:rPr>
                        <a:t>paci</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La paix soit avec vous</a:t>
                      </a:r>
                      <a:r>
                        <a:rPr kumimoji="0" lang="en-US" sz="3200" b="0" i="0" u="none" strike="noStrike" cap="none" normalizeH="0" baseline="0" dirty="0">
                          <a:ln>
                            <a:noFill/>
                          </a:ln>
                          <a:solidFill>
                            <a:schemeClr val="tx1"/>
                          </a:solidFill>
                          <a:effectLst/>
                          <a:latin typeface="Arial"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0" i="0" u="none" strike="noStrike" cap="none" normalizeH="0" baseline="0" dirty="0">
                          <a:ln>
                            <a:noFill/>
                          </a:ln>
                          <a:solidFill>
                            <a:schemeClr val="tx1"/>
                          </a:solidFill>
                          <a:effectLst/>
                          <a:latin typeface="Arial" charset="0"/>
                          <a:cs typeface="Arial" charset="0"/>
                        </a:rPr>
                        <a:t>السَّلَامُ لِجَمِيعِكُمْ</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883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61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Ke </a:t>
                      </a:r>
                      <a:r>
                        <a:rPr kumimoji="0" lang="en-US" sz="3200" b="0" i="0" u="none" strike="noStrike" cap="none" normalizeH="0" baseline="0" dirty="0" err="1">
                          <a:ln>
                            <a:noFill/>
                          </a:ln>
                          <a:solidFill>
                            <a:schemeClr val="tx1"/>
                          </a:solidFill>
                          <a:effectLst/>
                          <a:latin typeface="Coptic1" pitchFamily="2" charset="0"/>
                          <a:cs typeface="Arial" charset="0"/>
                        </a:rPr>
                        <a:t>tw</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p~neumati</a:t>
                      </a:r>
                      <a:r>
                        <a:rPr kumimoji="0" lang="en-US" sz="3200" b="0" i="0" u="none" strike="noStrike" cap="none" normalizeH="0" baseline="0" dirty="0">
                          <a:ln>
                            <a:noFill/>
                          </a:ln>
                          <a:solidFill>
                            <a:schemeClr val="tx1"/>
                          </a:solidFill>
                          <a:effectLst/>
                          <a:latin typeface="Coptic1" pitchFamily="2" charset="0"/>
                          <a:cs typeface="Arial" pitchFamily="34" charset="0"/>
                        </a:rPr>
                        <a:t> </a:t>
                      </a:r>
                      <a:r>
                        <a:rPr kumimoji="0" lang="en-US" sz="3200" b="0" i="0" u="none" strike="noStrike" cap="none" normalizeH="0" baseline="0" dirty="0" err="1">
                          <a:ln>
                            <a:noFill/>
                          </a:ln>
                          <a:solidFill>
                            <a:schemeClr val="tx1"/>
                          </a:solidFill>
                          <a:effectLst/>
                          <a:latin typeface="Coptic1" pitchFamily="2" charset="0"/>
                          <a:cs typeface="Arial" charset="0"/>
                        </a:rPr>
                        <a:t>cou</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Et avec votre esprit.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وَلِرُوحِكَ أَيْضاً</a:t>
                      </a:r>
                      <a:r>
                        <a:rPr kumimoji="0" lang="ar-EG" sz="3200" b="0" i="0" u="none" strike="noStrike" cap="none" normalizeH="0" baseline="0" dirty="0">
                          <a:ln>
                            <a:noFill/>
                          </a:ln>
                          <a:solidFill>
                            <a:schemeClr val="tx1"/>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81461613"/>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7314" name="Group 2"/>
          <p:cNvGraphicFramePr>
            <a:graphicFrameLocks noGrp="1"/>
          </p:cNvGraphicFramePr>
          <p:nvPr/>
        </p:nvGraphicFramePr>
        <p:xfrm>
          <a:off x="0" y="518161"/>
          <a:ext cx="12192000" cy="6273419"/>
        </p:xfrm>
        <a:graphic>
          <a:graphicData uri="http://schemas.openxmlformats.org/drawingml/2006/table">
            <a:tbl>
              <a:tblPr/>
              <a:tblGrid>
                <a:gridCol w="4546169">
                  <a:extLst>
                    <a:ext uri="{9D8B030D-6E8A-4147-A177-3AD203B41FA5}">
                      <a16:colId xmlns:a16="http://schemas.microsoft.com/office/drawing/2014/main" val="20000"/>
                    </a:ext>
                  </a:extLst>
                </a:gridCol>
                <a:gridCol w="4297720">
                  <a:extLst>
                    <a:ext uri="{9D8B030D-6E8A-4147-A177-3AD203B41FA5}">
                      <a16:colId xmlns:a16="http://schemas.microsoft.com/office/drawing/2014/main" val="20001"/>
                    </a:ext>
                  </a:extLst>
                </a:gridCol>
                <a:gridCol w="3348111">
                  <a:extLst>
                    <a:ext uri="{9D8B030D-6E8A-4147-A177-3AD203B41FA5}">
                      <a16:colId xmlns:a16="http://schemas.microsoft.com/office/drawing/2014/main" val="20002"/>
                    </a:ext>
                  </a:extLst>
                </a:gridCol>
              </a:tblGrid>
              <a:tr h="549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72414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0" i="0" u="none" strike="noStrike" cap="none" normalizeH="0" baseline="0" dirty="0">
                          <a:ln>
                            <a:noFill/>
                          </a:ln>
                          <a:solidFill>
                            <a:schemeClr val="tx1"/>
                          </a:solidFill>
                          <a:effectLst/>
                          <a:latin typeface="Avva_Marcos" panose="04020500000000000000" pitchFamily="82" charset="0"/>
                          <a:cs typeface="Arial" charset="0"/>
                        </a:rPr>
                        <a:t>F</a:t>
                      </a:r>
                      <a:r>
                        <a:rPr kumimoji="0" lang="en-US" sz="2800" b="0" i="0" u="none" strike="noStrike" cap="none" normalizeH="0" baseline="0" dirty="0">
                          <a:ln>
                            <a:noFill/>
                          </a:ln>
                          <a:solidFill>
                            <a:schemeClr val="tx1"/>
                          </a:solidFill>
                          <a:effectLst/>
                          <a:latin typeface="Coptic1" pitchFamily="2" charset="0"/>
                          <a:cs typeface="Arial" charset="0"/>
                        </a:rPr>
                        <a:t>N/b p~{</a:t>
                      </a:r>
                      <a:r>
                        <a:rPr kumimoji="0" lang="en-US" sz="2800" b="0" i="0" u="none" strike="noStrike" cap="none" normalizeH="0" baseline="0" dirty="0" err="1">
                          <a:ln>
                            <a:noFill/>
                          </a:ln>
                          <a:solidFill>
                            <a:schemeClr val="tx1"/>
                          </a:solidFill>
                          <a:effectLst/>
                          <a:latin typeface="Coptic1" pitchFamily="2" charset="0"/>
                          <a:cs typeface="Arial" charset="0"/>
                        </a:rPr>
                        <a:t>oic</a:t>
                      </a:r>
                      <a:r>
                        <a:rPr kumimoji="0" lang="en-US" sz="2800" b="0" i="0" u="none" strike="noStrike" cap="none" normalizeH="0" baseline="0" dirty="0">
                          <a:ln>
                            <a:noFill/>
                          </a:ln>
                          <a:solidFill>
                            <a:schemeClr val="tx1"/>
                          </a:solidFill>
                          <a:effectLst/>
                          <a:latin typeface="Coptic1" pitchFamily="2" charset="0"/>
                          <a:cs typeface="Arial" charset="0"/>
                        </a:rPr>
                        <a:t> I/#c# </a:t>
                      </a:r>
                      <a:r>
                        <a:rPr kumimoji="0" lang="en-US" sz="2800" b="0" i="0" u="none" strike="noStrike" cap="none" normalizeH="0" baseline="0" dirty="0" err="1">
                          <a:ln>
                            <a:noFill/>
                          </a:ln>
                          <a:solidFill>
                            <a:schemeClr val="tx1"/>
                          </a:solidFill>
                          <a:effectLst/>
                          <a:latin typeface="Coptic1" pitchFamily="2" charset="0"/>
                          <a:cs typeface="Arial" charset="0"/>
                        </a:rPr>
                        <a:t>P,#c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penNou</a:t>
                      </a:r>
                      <a:r>
                        <a:rPr kumimoji="0" lang="en-US" sz="2800" b="0" i="0" u="none" strike="noStrike" cap="none" normalizeH="0" baseline="0" dirty="0">
                          <a:ln>
                            <a:noFill/>
                          </a:ln>
                          <a:solidFill>
                            <a:schemeClr val="tx1"/>
                          </a:solidFill>
                          <a:effectLst/>
                          <a:latin typeface="Coptic1" pitchFamily="2" charset="0"/>
                          <a:cs typeface="Arial" charset="0"/>
                        </a:rPr>
                        <a:t>] : V/</a:t>
                      </a:r>
                      <a:r>
                        <a:rPr kumimoji="0" lang="en-US" sz="2800" b="0" i="0" u="none" strike="noStrike" cap="none" normalizeH="0" baseline="0" dirty="0" err="1">
                          <a:ln>
                            <a:noFill/>
                          </a:ln>
                          <a:solidFill>
                            <a:schemeClr val="tx1"/>
                          </a:solidFill>
                          <a:effectLst/>
                          <a:latin typeface="Coptic1" pitchFamily="2" charset="0"/>
                          <a:cs typeface="Arial" charset="0"/>
                        </a:rPr>
                        <a:t>etafjoc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n~nefa~gioc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ettai</a:t>
                      </a:r>
                      <a:r>
                        <a:rPr kumimoji="0" lang="en-US" sz="2800" b="0" i="0" u="none" strike="noStrike" cap="none" normalizeH="0" baseline="0" dirty="0">
                          <a:ln>
                            <a:noFill/>
                          </a:ln>
                          <a:solidFill>
                            <a:schemeClr val="tx1"/>
                          </a:solidFill>
                          <a:effectLst/>
                          <a:latin typeface="Coptic1" pitchFamily="2" charset="0"/>
                          <a:cs typeface="Arial" charset="0"/>
                        </a:rPr>
                        <a:t>/~out </a:t>
                      </a:r>
                      <a:r>
                        <a:rPr kumimoji="0" lang="en-US" sz="2800" b="0" i="0" u="none" strike="noStrike" cap="none" normalizeH="0" baseline="0" dirty="0" err="1">
                          <a:ln>
                            <a:noFill/>
                          </a:ln>
                          <a:solidFill>
                            <a:schemeClr val="tx1"/>
                          </a:solidFill>
                          <a:effectLst/>
                          <a:latin typeface="Coptic1" pitchFamily="2" charset="0"/>
                          <a:cs typeface="Arial" charset="0"/>
                        </a:rPr>
                        <a:t>m~may</a:t>
                      </a:r>
                      <a:r>
                        <a:rPr kumimoji="0" lang="en-US" sz="2800" b="0" i="0" u="none" strike="noStrike" cap="none" normalizeH="0" baseline="0" dirty="0">
                          <a:ln>
                            <a:noFill/>
                          </a:ln>
                          <a:solidFill>
                            <a:schemeClr val="tx1"/>
                          </a:solidFill>
                          <a:effectLst/>
                          <a:latin typeface="Coptic1" pitchFamily="2" charset="0"/>
                          <a:cs typeface="Arial" charset="0"/>
                        </a:rPr>
                        <a:t>/t/c : </a:t>
                      </a:r>
                      <a:r>
                        <a:rPr kumimoji="0" lang="en-US" sz="2800" b="0" i="0" u="none" strike="noStrike" cap="none" normalizeH="0" baseline="0" dirty="0" err="1">
                          <a:ln>
                            <a:noFill/>
                          </a:ln>
                          <a:solidFill>
                            <a:schemeClr val="tx1"/>
                          </a:solidFill>
                          <a:effectLst/>
                          <a:latin typeface="Coptic1" pitchFamily="2" charset="0"/>
                          <a:cs typeface="Arial" charset="0"/>
                        </a:rPr>
                        <a:t>ouoh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n~a~poctoloc</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e~youab</a:t>
                      </a:r>
                      <a:r>
                        <a:rPr kumimoji="0" lang="en-US" sz="28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optic1" pitchFamily="2" charset="0"/>
                          <a:cs typeface="Arial" charset="0"/>
                        </a:rPr>
                        <a:t>Je </a:t>
                      </a:r>
                      <a:r>
                        <a:rPr kumimoji="0" lang="en-US" sz="2800" b="0" i="0" u="none" strike="noStrike" cap="none" normalizeH="0" baseline="0" dirty="0" err="1">
                          <a:ln>
                            <a:noFill/>
                          </a:ln>
                          <a:solidFill>
                            <a:schemeClr val="tx1"/>
                          </a:solidFill>
                          <a:effectLst/>
                          <a:latin typeface="Coptic1" pitchFamily="2" charset="0"/>
                          <a:cs typeface="Arial" charset="0"/>
                        </a:rPr>
                        <a:t>hanm</a:t>
                      </a:r>
                      <a:r>
                        <a:rPr kumimoji="0" lang="en-US" sz="2800" b="0" i="0" u="none" strike="noStrike" cap="none" normalizeH="0" baseline="0" dirty="0">
                          <a:ln>
                            <a:noFill/>
                          </a:ln>
                          <a:solidFill>
                            <a:schemeClr val="tx1"/>
                          </a:solidFill>
                          <a:effectLst/>
                          <a:latin typeface="Coptic1" pitchFamily="2" charset="0"/>
                          <a:cs typeface="Arial" charset="0"/>
                        </a:rPr>
                        <a:t>/s </a:t>
                      </a:r>
                      <a:r>
                        <a:rPr kumimoji="0" lang="en-US" sz="2800" b="0" i="0" u="none" strike="noStrike" cap="none" normalizeH="0" baseline="0" dirty="0" err="1">
                          <a:ln>
                            <a:noFill/>
                          </a:ln>
                          <a:solidFill>
                            <a:schemeClr val="tx1"/>
                          </a:solidFill>
                          <a:effectLst/>
                          <a:latin typeface="Coptic1" pitchFamily="2" charset="0"/>
                          <a:cs typeface="Arial" charset="0"/>
                        </a:rPr>
                        <a:t>m~p~rov</a:t>
                      </a:r>
                      <a:r>
                        <a:rPr kumimoji="0" lang="en-US" sz="2800" b="0" i="0" u="none" strike="noStrike" cap="none" normalizeH="0" baseline="0" dirty="0">
                          <a:ln>
                            <a:noFill/>
                          </a:ln>
                          <a:solidFill>
                            <a:schemeClr val="tx1"/>
                          </a:solidFill>
                          <a:effectLst/>
                          <a:latin typeface="Coptic1" pitchFamily="2" charset="0"/>
                          <a:cs typeface="Arial" charset="0"/>
                        </a:rPr>
                        <a:t>/t/c </a:t>
                      </a:r>
                      <a:r>
                        <a:rPr kumimoji="0" lang="en-US" sz="2800" b="0" i="0" u="none" strike="noStrike" cap="none" normalizeH="0" baseline="0" dirty="0" err="1">
                          <a:ln>
                            <a:noFill/>
                          </a:ln>
                          <a:solidFill>
                            <a:schemeClr val="tx1"/>
                          </a:solidFill>
                          <a:effectLst/>
                          <a:latin typeface="Coptic1" pitchFamily="2" charset="0"/>
                          <a:cs typeface="Arial" charset="0"/>
                        </a:rPr>
                        <a:t>nem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hany~m</a:t>
                      </a:r>
                      <a:r>
                        <a:rPr kumimoji="0" lang="en-US" sz="2800" b="0" i="0" u="none" strike="noStrike" cap="none" normalizeH="0" baseline="0" dirty="0">
                          <a:ln>
                            <a:noFill/>
                          </a:ln>
                          <a:solidFill>
                            <a:schemeClr val="tx1"/>
                          </a:solidFill>
                          <a:effectLst/>
                          <a:latin typeface="Coptic1" pitchFamily="2" charset="0"/>
                          <a:cs typeface="Arial" charset="0"/>
                        </a:rPr>
                        <a:t>/i : </a:t>
                      </a:r>
                      <a:r>
                        <a:rPr kumimoji="0" lang="en-US" sz="2800" b="0" i="0" u="none" strike="noStrike" cap="none" normalizeH="0" baseline="0" dirty="0" err="1">
                          <a:ln>
                            <a:noFill/>
                          </a:ln>
                          <a:solidFill>
                            <a:schemeClr val="tx1"/>
                          </a:solidFill>
                          <a:effectLst/>
                          <a:latin typeface="Coptic1" pitchFamily="2" charset="0"/>
                          <a:cs typeface="Arial" charset="0"/>
                        </a:rPr>
                        <a:t>auere~piyumin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e~nau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e~n</a:t>
                      </a:r>
                      <a:r>
                        <a:rPr kumimoji="0" lang="en-US" sz="2800" b="0" i="0" u="none" strike="noStrike" cap="none" normalizeH="0" baseline="0" dirty="0">
                          <a:ln>
                            <a:noFill/>
                          </a:ln>
                          <a:solidFill>
                            <a:schemeClr val="tx1"/>
                          </a:solidFill>
                          <a:effectLst/>
                          <a:latin typeface="Coptic1" pitchFamily="2" charset="0"/>
                          <a:cs typeface="Arial" charset="0"/>
                        </a:rPr>
                        <a:t>/</a:t>
                      </a:r>
                      <a:r>
                        <a:rPr kumimoji="0" lang="en-US" sz="2800" b="0" i="0" u="none" strike="noStrike" cap="none" normalizeH="0" baseline="0" dirty="0" err="1">
                          <a:ln>
                            <a:noFill/>
                          </a:ln>
                          <a:solidFill>
                            <a:schemeClr val="tx1"/>
                          </a:solidFill>
                          <a:effectLst/>
                          <a:latin typeface="Coptic1" pitchFamily="2" charset="0"/>
                          <a:cs typeface="Arial" charset="0"/>
                        </a:rPr>
                        <a:t>e~tetennau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e~rwou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ouoh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m~pounau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Ouoh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e~cwtem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e~n</a:t>
                      </a:r>
                      <a:r>
                        <a:rPr kumimoji="0" lang="en-US" sz="2800" b="0" i="0" u="none" strike="noStrike" cap="none" normalizeH="0" baseline="0" dirty="0">
                          <a:ln>
                            <a:noFill/>
                          </a:ln>
                          <a:solidFill>
                            <a:schemeClr val="tx1"/>
                          </a:solidFill>
                          <a:effectLst/>
                          <a:latin typeface="Coptic1" pitchFamily="2" charset="0"/>
                          <a:cs typeface="Arial" charset="0"/>
                        </a:rPr>
                        <a:t>/</a:t>
                      </a:r>
                      <a:r>
                        <a:rPr kumimoji="0" lang="en-US" sz="2800" b="0" i="0" u="none" strike="noStrike" cap="none" normalizeH="0" baseline="0" dirty="0" err="1">
                          <a:ln>
                            <a:noFill/>
                          </a:ln>
                          <a:solidFill>
                            <a:schemeClr val="tx1"/>
                          </a:solidFill>
                          <a:effectLst/>
                          <a:latin typeface="Coptic1" pitchFamily="2" charset="0"/>
                          <a:cs typeface="Arial" charset="0"/>
                        </a:rPr>
                        <a:t>e~tetencwtem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e~rwou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ouoh</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m~poucwtem</a:t>
                      </a:r>
                      <a:r>
                        <a:rPr kumimoji="0" lang="en-US" sz="28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chemeClr val="tx1"/>
                          </a:solidFill>
                          <a:effectLst/>
                          <a:latin typeface="Arial" charset="0"/>
                          <a:cs typeface="Arial" charset="0"/>
                        </a:rPr>
                        <a:t>Ô Maître, Seigneur Jésus-Christ, notre Dieu, Qui S'est adressé à Ses Saints disciples et apôtres bienheureux en disant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chemeClr val="tx1"/>
                          </a:solidFill>
                          <a:effectLst/>
                          <a:latin typeface="Arial" charset="0"/>
                          <a:cs typeface="Arial" charset="0"/>
                        </a:rPr>
                        <a:t>Que de nombreux prophètes et justes ont désiré voir ce que vous voyez et ne l’ont pas vu, et entendre ce que vous entendez, et ne l’ont pas entendu. </a:t>
                      </a:r>
                      <a:endParaRPr kumimoji="0" lang="en-US" sz="2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أَيُّهَا السَّيِّدُ الرَّبُّ يَسُوعُ الْمَسِيحُ إِلَهُنَا، الَّذِي</a:t>
                      </a: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EG"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خَاطَبَ تَلَامِيذِهِ الْقِدِّيسِينَ الْمُكَرَّمِينَ، وَرُسُلِهِ الْأَطْهَارِ</a:t>
                      </a: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EG"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قَائِلاً</a:t>
                      </a: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EG"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fr-FR"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إِنَّ أَنْبِيَاءَ وَأَبْرَاراً كَثِيرِينَ اشْتَهَوْا أَنْ يَرَوْا مَا أَنْتُمْ تَرَوْنَ وَلَمْ يَرَوْا، وَأَنْ يَسْمَعُوا مَا أَنْتُمْ تَسْمَعُونَ وَلَمْ يَسْمَعُوا. </a:t>
                      </a:r>
                      <a:endParaRPr kumimoji="0" lang="en-US" sz="3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 name="Tableau 1">
            <a:extLst>
              <a:ext uri="{FF2B5EF4-FFF2-40B4-BE49-F238E27FC236}">
                <a16:creationId xmlns:a16="http://schemas.microsoft.com/office/drawing/2014/main" id="{4F94C75A-B9D6-403D-878B-02360399A4ED}"/>
              </a:ext>
            </a:extLst>
          </p:cNvPr>
          <p:cNvGraphicFramePr>
            <a:graphicFrameLocks noGrp="1"/>
          </p:cNvGraphicFramePr>
          <p:nvPr/>
        </p:nvGraphicFramePr>
        <p:xfrm>
          <a:off x="2032000" y="60961"/>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94518968"/>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err="1">
                          <a:ln>
                            <a:noFill/>
                          </a:ln>
                          <a:solidFill>
                            <a:schemeClr val="tx1"/>
                          </a:solidFill>
                          <a:effectLst/>
                          <a:latin typeface="Arial" charset="0"/>
                          <a:cs typeface="Arial" charset="0"/>
                        </a:rPr>
                        <a:t>Oraison</a:t>
                      </a:r>
                      <a:r>
                        <a:rPr kumimoji="0" lang="en-US" sz="2400" b="0" i="0" u="none" strike="noStrike" cap="none" normalizeH="0" baseline="0" dirty="0">
                          <a:ln>
                            <a:noFill/>
                          </a:ln>
                          <a:solidFill>
                            <a:schemeClr val="tx1"/>
                          </a:solidFill>
                          <a:effectLst/>
                          <a:latin typeface="Arial" charset="0"/>
                          <a:cs typeface="Arial" charset="0"/>
                        </a:rPr>
                        <a:t> de </a:t>
                      </a:r>
                      <a:r>
                        <a:rPr kumimoji="0" lang="en-US" sz="2400" b="0" i="0" u="none" strike="noStrike" cap="none" normalizeH="0" baseline="0" dirty="0" err="1">
                          <a:ln>
                            <a:noFill/>
                          </a:ln>
                          <a:solidFill>
                            <a:schemeClr val="tx1"/>
                          </a:solidFill>
                          <a:effectLst/>
                          <a:latin typeface="Arial" charset="0"/>
                          <a:cs typeface="Arial" charset="0"/>
                        </a:rPr>
                        <a:t>L’Évangile</a:t>
                      </a:r>
                      <a:r>
                        <a:rPr kumimoji="0" lang="en-US" sz="2400" b="0" i="0" u="none" strike="noStrike" cap="none" normalizeH="0" baseline="0" dirty="0">
                          <a:ln>
                            <a:noFill/>
                          </a:ln>
                          <a:solidFill>
                            <a:schemeClr val="tx1"/>
                          </a:solidFill>
                          <a:effectLst/>
                          <a:latin typeface="Arial" charset="0"/>
                          <a:cs typeface="Arial" charset="0"/>
                        </a:rPr>
                        <a:t> - </a:t>
                      </a:r>
                      <a:r>
                        <a:rPr lang="ar-EG" sz="2400" b="0" dirty="0" err="1">
                          <a:latin typeface="Arial" charset="0"/>
                          <a:cs typeface="Arial" charset="0"/>
                        </a:rPr>
                        <a:t>أوشية</a:t>
                      </a:r>
                      <a:r>
                        <a:rPr lang="ar-EG" sz="2400" b="0" dirty="0">
                          <a:latin typeface="Arial" charset="0"/>
                          <a:cs typeface="Arial" charset="0"/>
                        </a:rPr>
                        <a:t> الإنجيل</a:t>
                      </a:r>
                      <a:endParaRPr lang="en-CA" sz="2400" b="0" dirty="0">
                        <a:latin typeface="Arial"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8599116"/>
                  </a:ext>
                </a:extLst>
              </a:tr>
            </a:tbl>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4"/>
            <a:ext cx="5164616" cy="3375026"/>
          </a:xfrm>
          <a:prstGeom prst="rect">
            <a:avLst/>
          </a:prstGeom>
        </p:spPr>
        <p:txBody>
          <a:bodyPr wrap="square">
            <a:spAutoFit/>
          </a:bodyPr>
          <a:lstStyle/>
          <a:p>
            <a:pPr algn="just" defTabSz="1219170" rtl="1"/>
            <a:r>
              <a:rPr lang="ar-EG" sz="5333" dirty="0">
                <a:solidFill>
                  <a:prstClr val="white"/>
                </a:solidFill>
                <a:latin typeface="Arial" panose="020B0604020202020204" pitchFamily="34" charset="0"/>
                <a:cs typeface="Arial"/>
              </a:rPr>
              <a:t>داود ملك أورشليم </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قال هكذا أنه </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ركب على </a:t>
            </a:r>
            <a:r>
              <a:rPr lang="ar-EG" sz="5333" dirty="0" err="1">
                <a:solidFill>
                  <a:prstClr val="white"/>
                </a:solidFill>
                <a:latin typeface="Arial" panose="020B0604020202020204" pitchFamily="34" charset="0"/>
                <a:cs typeface="Arial"/>
              </a:rPr>
              <a:t>الشاروبيم</a:t>
            </a:r>
            <a:r>
              <a:rPr lang="ar-EG" sz="5333" dirty="0">
                <a:solidFill>
                  <a:prstClr val="white"/>
                </a:solidFill>
                <a:latin typeface="Arial" panose="020B0604020202020204" pitchFamily="34" charset="0"/>
                <a:cs typeface="Arial"/>
              </a:rPr>
              <a:t>. </a:t>
            </a:r>
            <a:endParaRPr lang="fr-FR" sz="5333" dirty="0">
              <a:solidFill>
                <a:prstClr val="white"/>
              </a:solidFill>
              <a:latin typeface="Arial" panose="020B0604020202020204" pitchFamily="34" charset="0"/>
              <a:cs typeface="Arial"/>
            </a:endParaRPr>
          </a:p>
          <a:p>
            <a:pPr algn="just" defTabSz="1219170" rtl="1"/>
            <a:r>
              <a:rPr lang="ar-EG" sz="5333" dirty="0">
                <a:solidFill>
                  <a:prstClr val="white"/>
                </a:solidFill>
                <a:latin typeface="Arial" panose="020B0604020202020204" pitchFamily="34" charset="0"/>
                <a:cs typeface="Arial"/>
              </a:rPr>
              <a:t>الروح ...</a:t>
            </a:r>
            <a:endParaRPr lang="fr-FR" sz="5333" dirty="0">
              <a:solidFill>
                <a:prstClr val="white"/>
              </a:solidFill>
              <a:latin typeface="Arial" panose="020B0604020202020204" pitchFamily="34" charset="0"/>
              <a:cs typeface="Arial"/>
            </a:endParaRPr>
          </a:p>
        </p:txBody>
      </p:sp>
      <p:sp>
        <p:nvSpPr>
          <p:cNvPr id="6" name="Rectangle 5"/>
          <p:cNvSpPr/>
          <p:nvPr/>
        </p:nvSpPr>
        <p:spPr>
          <a:xfrm>
            <a:off x="431371" y="332657"/>
            <a:ext cx="6240693" cy="3375604"/>
          </a:xfrm>
          <a:prstGeom prst="rect">
            <a:avLst/>
          </a:prstGeom>
        </p:spPr>
        <p:txBody>
          <a:bodyPr wrap="square">
            <a:spAutoFit/>
          </a:bodyPr>
          <a:lstStyle/>
          <a:p>
            <a:pPr algn="just" defTabSz="1219170"/>
            <a:r>
              <a:rPr lang="fr-FR" sz="4267" dirty="0">
                <a:solidFill>
                  <a:prstClr val="white"/>
                </a:solidFill>
                <a:latin typeface="CS Avva Shenouda" pitchFamily="34" charset="0"/>
                <a:cs typeface="Arial"/>
              </a:rPr>
              <a:t>¿ Dauid `</a:t>
            </a:r>
            <a:r>
              <a:rPr lang="fr-FR" sz="4267" dirty="0" err="1">
                <a:solidFill>
                  <a:prstClr val="white"/>
                </a:solidFill>
                <a:latin typeface="CS Avva Shenouda" pitchFamily="34" charset="0"/>
                <a:cs typeface="Arial"/>
              </a:rPr>
              <a:t>pouro</a:t>
            </a:r>
            <a:r>
              <a:rPr lang="fr-FR" sz="4267" dirty="0">
                <a:solidFill>
                  <a:prstClr val="white"/>
                </a:solidFill>
                <a:latin typeface="CS Avva Shenouda" pitchFamily="34" charset="0"/>
                <a:cs typeface="Arial"/>
              </a:rPr>
              <a:t> </a:t>
            </a:r>
            <a:br>
              <a:rPr lang="fr-FR" sz="4267" dirty="0">
                <a:solidFill>
                  <a:prstClr val="white"/>
                </a:solidFill>
                <a:latin typeface="CS Avva Shenouda" pitchFamily="34" charset="0"/>
                <a:cs typeface="Arial"/>
              </a:rPr>
            </a:br>
            <a:r>
              <a:rPr lang="fr-FR" sz="4267" dirty="0">
                <a:solidFill>
                  <a:prstClr val="white"/>
                </a:solidFill>
                <a:latin typeface="CS Avva Shenouda" pitchFamily="34" charset="0"/>
                <a:cs typeface="Arial"/>
              </a:rPr>
              <a:t>`</a:t>
            </a:r>
            <a:r>
              <a:rPr lang="fr-FR" sz="4267" dirty="0" err="1">
                <a:solidFill>
                  <a:prstClr val="white"/>
                </a:solidFill>
                <a:latin typeface="CS Avva Shenouda" pitchFamily="34" charset="0"/>
                <a:cs typeface="Arial"/>
              </a:rPr>
              <a:t>nIeroucalym</a:t>
            </a:r>
            <a:r>
              <a:rPr lang="fr-FR" sz="4267" dirty="0">
                <a:solidFill>
                  <a:prstClr val="white"/>
                </a:solidFill>
                <a:latin typeface="CS Avva Shenouda" pitchFamily="34" charset="0"/>
                <a:cs typeface="Arial"/>
              </a:rPr>
              <a:t> @ `</a:t>
            </a:r>
            <a:r>
              <a:rPr lang="fr-FR" sz="4267" dirty="0" err="1">
                <a:solidFill>
                  <a:prstClr val="white"/>
                </a:solidFill>
                <a:latin typeface="CS Avva Shenouda" pitchFamily="34" charset="0"/>
                <a:cs typeface="Arial"/>
              </a:rPr>
              <a:t>mpairy</a:t>
            </a:r>
            <a:r>
              <a:rPr lang="fr-FR" sz="4267" dirty="0">
                <a:solidFill>
                  <a:prstClr val="white"/>
                </a:solidFill>
                <a:latin typeface="CS Avva Shenouda" pitchFamily="34" charset="0"/>
                <a:cs typeface="Arial"/>
              </a:rPr>
              <a:t>] </a:t>
            </a:r>
            <a:r>
              <a:rPr lang="fr-FR" sz="4267" dirty="0" err="1">
                <a:solidFill>
                  <a:prstClr val="white"/>
                </a:solidFill>
                <a:latin typeface="CS Avva Shenouda" pitchFamily="34" charset="0"/>
                <a:cs typeface="Arial"/>
              </a:rPr>
              <a:t>afjw</a:t>
            </a:r>
            <a:r>
              <a:rPr lang="fr-FR" sz="4267" dirty="0">
                <a:solidFill>
                  <a:prstClr val="white"/>
                </a:solidFill>
                <a:latin typeface="CS Avva Shenouda" pitchFamily="34" charset="0"/>
                <a:cs typeface="Arial"/>
              </a:rPr>
              <a:t> `</a:t>
            </a:r>
            <a:r>
              <a:rPr lang="fr-FR" sz="4267" dirty="0" err="1">
                <a:solidFill>
                  <a:prstClr val="white"/>
                </a:solidFill>
                <a:latin typeface="CS Avva Shenouda" pitchFamily="34" charset="0"/>
                <a:cs typeface="Arial"/>
              </a:rPr>
              <a:t>mmoc</a:t>
            </a:r>
            <a:r>
              <a:rPr lang="fr-FR" sz="4267" dirty="0">
                <a:solidFill>
                  <a:prstClr val="white"/>
                </a:solidFill>
                <a:latin typeface="CS Avva Shenouda" pitchFamily="34" charset="0"/>
                <a:cs typeface="Arial"/>
              </a:rPr>
              <a:t> @ </a:t>
            </a:r>
            <a:r>
              <a:rPr lang="fr-FR" sz="4267" dirty="0" err="1">
                <a:solidFill>
                  <a:prstClr val="white"/>
                </a:solidFill>
                <a:latin typeface="CS Avva Shenouda" pitchFamily="34" charset="0"/>
                <a:cs typeface="Arial"/>
              </a:rPr>
              <a:t>afwlf</a:t>
            </a:r>
            <a:r>
              <a:rPr lang="fr-FR" sz="4267" dirty="0">
                <a:solidFill>
                  <a:prstClr val="white"/>
                </a:solidFill>
                <a:latin typeface="CS Avva Shenouda" pitchFamily="34" charset="0"/>
                <a:cs typeface="Arial"/>
              </a:rPr>
              <a:t> `</a:t>
            </a:r>
            <a:r>
              <a:rPr lang="fr-FR" sz="4267" dirty="0" err="1">
                <a:solidFill>
                  <a:prstClr val="white"/>
                </a:solidFill>
                <a:latin typeface="CS Avva Shenouda" pitchFamily="34" charset="0"/>
                <a:cs typeface="Arial"/>
              </a:rPr>
              <a:t>ejen</a:t>
            </a:r>
            <a:r>
              <a:rPr lang="fr-FR" sz="4267" dirty="0">
                <a:solidFill>
                  <a:prstClr val="white"/>
                </a:solidFill>
                <a:latin typeface="CS Avva Shenouda" pitchFamily="34" charset="0"/>
                <a:cs typeface="Arial"/>
              </a:rPr>
              <a:t> ni&lt;</a:t>
            </a:r>
            <a:r>
              <a:rPr lang="fr-FR" sz="4267" dirty="0" err="1">
                <a:solidFill>
                  <a:prstClr val="white"/>
                </a:solidFill>
                <a:latin typeface="CS Avva Shenouda" pitchFamily="34" charset="0"/>
                <a:cs typeface="Arial"/>
              </a:rPr>
              <a:t>eroubim</a:t>
            </a:r>
            <a:r>
              <a:rPr lang="fr-FR" sz="4267" dirty="0">
                <a:solidFill>
                  <a:prstClr val="white"/>
                </a:solidFill>
                <a:latin typeface="CS Avva Shenouda" pitchFamily="34" charset="0"/>
                <a:cs typeface="Arial"/>
              </a:rPr>
              <a:t> @ </a:t>
            </a:r>
            <a:r>
              <a:rPr lang="fr-FR" sz="3733" dirty="0" err="1">
                <a:solidFill>
                  <a:prstClr val="white"/>
                </a:solidFill>
                <a:latin typeface="CS Avva Shenouda" pitchFamily="34" charset="0"/>
                <a:cs typeface="Arial"/>
              </a:rPr>
              <a:t>pi`Pneuma</a:t>
            </a:r>
            <a:r>
              <a:rPr lang="fr-FR" sz="3733" dirty="0">
                <a:solidFill>
                  <a:prstClr val="white"/>
                </a:solidFill>
                <a:latin typeface="CS Avva Shenouda" pitchFamily="34" charset="0"/>
                <a:cs typeface="Arial"/>
              </a:rPr>
              <a:t> `</a:t>
            </a:r>
            <a:r>
              <a:rPr lang="fr-FR" sz="3733" dirty="0" err="1">
                <a:solidFill>
                  <a:prstClr val="white"/>
                </a:solidFill>
                <a:latin typeface="CS Avva Shenouda" pitchFamily="34" charset="0"/>
                <a:cs typeface="Arial"/>
              </a:rPr>
              <a:t>mParaklyton</a:t>
            </a:r>
            <a:r>
              <a:rPr lang="fr-FR" sz="3733" dirty="0">
                <a:solidFill>
                  <a:prstClr val="white"/>
                </a:solidFill>
                <a:latin typeface="CS Avva Shenouda" pitchFamily="34" charset="0"/>
                <a:cs typeface="Arial"/>
              </a:rPr>
              <a:t>. </a:t>
            </a:r>
          </a:p>
        </p:txBody>
      </p:sp>
      <p:sp>
        <p:nvSpPr>
          <p:cNvPr id="7" name="Rectangle 6"/>
          <p:cNvSpPr/>
          <p:nvPr/>
        </p:nvSpPr>
        <p:spPr>
          <a:xfrm>
            <a:off x="623392" y="3717033"/>
            <a:ext cx="10561173" cy="2718949"/>
          </a:xfrm>
          <a:prstGeom prst="rect">
            <a:avLst/>
          </a:prstGeom>
        </p:spPr>
        <p:txBody>
          <a:bodyPr wrap="square">
            <a:spAutoFit/>
          </a:bodyPr>
          <a:lstStyle/>
          <a:p>
            <a:pPr algn="ctr" defTabSz="1219170"/>
            <a:r>
              <a:rPr lang="fr-FR" sz="4267" b="1" dirty="0">
                <a:solidFill>
                  <a:prstClr val="white"/>
                </a:solidFill>
                <a:latin typeface="Book Antiqua" pitchFamily="18" charset="0"/>
                <a:cs typeface="Arial"/>
              </a:rPr>
              <a:t>David le roi de </a:t>
            </a:r>
          </a:p>
          <a:p>
            <a:pPr algn="ctr" defTabSz="1219170"/>
            <a:r>
              <a:rPr lang="fr-FR" sz="4267" b="1" dirty="0">
                <a:solidFill>
                  <a:prstClr val="white"/>
                </a:solidFill>
                <a:latin typeface="Book Antiqua" pitchFamily="18" charset="0"/>
                <a:cs typeface="Arial"/>
              </a:rPr>
              <a:t>Jérusalem, a dit ceci : </a:t>
            </a:r>
          </a:p>
          <a:p>
            <a:pPr algn="ctr" defTabSz="1219170"/>
            <a:r>
              <a:rPr lang="fr-FR" sz="4267" b="1" dirty="0">
                <a:solidFill>
                  <a:prstClr val="white"/>
                </a:solidFill>
                <a:latin typeface="Book Antiqua" pitchFamily="18" charset="0"/>
                <a:cs typeface="Arial"/>
              </a:rPr>
              <a:t>Il est monté sur les Chérubins, </a:t>
            </a:r>
          </a:p>
          <a:p>
            <a:pPr algn="ctr" defTabSz="1219170"/>
            <a:r>
              <a:rPr lang="fr-FR" sz="4267" b="1" dirty="0">
                <a:solidFill>
                  <a:prstClr val="white"/>
                </a:solidFill>
                <a:latin typeface="Book Antiqua" pitchFamily="18" charset="0"/>
                <a:cs typeface="Arial"/>
              </a:rPr>
              <a:t>l’Esprit Consolateur. </a:t>
            </a:r>
          </a:p>
        </p:txBody>
      </p:sp>
    </p:spTree>
    <p:extLst>
      <p:ext uri="{BB962C8B-B14F-4D97-AF65-F5344CB8AC3E}">
        <p14:creationId xmlns:p14="http://schemas.microsoft.com/office/powerpoint/2010/main" val="263043041"/>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8338" name="Group 2"/>
          <p:cNvGraphicFramePr>
            <a:graphicFrameLocks noGrp="1"/>
          </p:cNvGraphicFramePr>
          <p:nvPr/>
        </p:nvGraphicFramePr>
        <p:xfrm>
          <a:off x="1" y="0"/>
          <a:ext cx="12192001" cy="6492240"/>
        </p:xfrm>
        <a:graphic>
          <a:graphicData uri="http://schemas.openxmlformats.org/drawingml/2006/table">
            <a:tbl>
              <a:tblPr/>
              <a:tblGrid>
                <a:gridCol w="4572000">
                  <a:extLst>
                    <a:ext uri="{9D8B030D-6E8A-4147-A177-3AD203B41FA5}">
                      <a16:colId xmlns:a16="http://schemas.microsoft.com/office/drawing/2014/main" val="20000"/>
                    </a:ext>
                  </a:extLst>
                </a:gridCol>
                <a:gridCol w="4470400">
                  <a:extLst>
                    <a:ext uri="{9D8B030D-6E8A-4147-A177-3AD203B41FA5}">
                      <a16:colId xmlns:a16="http://schemas.microsoft.com/office/drawing/2014/main" val="20001"/>
                    </a:ext>
                  </a:extLst>
                </a:gridCol>
                <a:gridCol w="3149601">
                  <a:extLst>
                    <a:ext uri="{9D8B030D-6E8A-4147-A177-3AD203B41FA5}">
                      <a16:colId xmlns:a16="http://schemas.microsoft.com/office/drawing/2014/main" val="20002"/>
                    </a:ext>
                  </a:extLst>
                </a:gridCol>
              </a:tblGrid>
              <a:tr h="643128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500" b="0" i="0" u="none" strike="noStrike" cap="none" normalizeH="0" baseline="0" dirty="0" err="1">
                          <a:ln>
                            <a:noFill/>
                          </a:ln>
                          <a:solidFill>
                            <a:schemeClr val="tx1"/>
                          </a:solidFill>
                          <a:effectLst/>
                          <a:latin typeface="Coptic1" pitchFamily="2" charset="0"/>
                          <a:cs typeface="Arial" charset="0"/>
                        </a:rPr>
                        <a:t>N~ywten</a:t>
                      </a:r>
                      <a:r>
                        <a:rPr kumimoji="0" lang="en-US" sz="3500" b="0" i="0" u="none" strike="noStrike" cap="none" normalizeH="0" baseline="0" dirty="0">
                          <a:ln>
                            <a:noFill/>
                          </a:ln>
                          <a:solidFill>
                            <a:schemeClr val="tx1"/>
                          </a:solidFill>
                          <a:effectLst/>
                          <a:latin typeface="Coptic1" pitchFamily="2" charset="0"/>
                          <a:cs typeface="Arial" charset="0"/>
                        </a:rPr>
                        <a:t> de </a:t>
                      </a:r>
                      <a:r>
                        <a:rPr kumimoji="0" lang="en-US" sz="3500" b="0" i="0" u="none" strike="noStrike" cap="none" normalizeH="0" baseline="0" dirty="0" err="1">
                          <a:ln>
                            <a:noFill/>
                          </a:ln>
                          <a:solidFill>
                            <a:schemeClr val="tx1"/>
                          </a:solidFill>
                          <a:effectLst/>
                          <a:latin typeface="Coptic1" pitchFamily="2" charset="0"/>
                          <a:cs typeface="Arial" charset="0"/>
                        </a:rPr>
                        <a:t>w~ounia~tou</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n~netenbal</a:t>
                      </a:r>
                      <a:r>
                        <a:rPr kumimoji="0" lang="en-US" sz="3500" b="0" i="0" u="none" strike="noStrike" cap="none" normalizeH="0" baseline="0" dirty="0">
                          <a:ln>
                            <a:noFill/>
                          </a:ln>
                          <a:solidFill>
                            <a:schemeClr val="tx1"/>
                          </a:solidFill>
                          <a:effectLst/>
                          <a:latin typeface="Coptic1" pitchFamily="2" charset="0"/>
                          <a:cs typeface="Arial" charset="0"/>
                        </a:rPr>
                        <a:t> je </a:t>
                      </a:r>
                      <a:r>
                        <a:rPr kumimoji="0" lang="en-US" sz="3500" b="0" i="0" u="none" strike="noStrike" cap="none" normalizeH="0" baseline="0" dirty="0" err="1">
                          <a:ln>
                            <a:noFill/>
                          </a:ln>
                          <a:solidFill>
                            <a:schemeClr val="tx1"/>
                          </a:solidFill>
                          <a:effectLst/>
                          <a:latin typeface="Coptic1" pitchFamily="2" charset="0"/>
                          <a:cs typeface="Arial" charset="0"/>
                        </a:rPr>
                        <a:t>cenau</a:t>
                      </a:r>
                      <a:r>
                        <a:rPr kumimoji="0" lang="en-US" sz="3500" b="0" i="0" u="none" strike="noStrike" cap="none" normalizeH="0" baseline="0" dirty="0">
                          <a:ln>
                            <a:noFill/>
                          </a:ln>
                          <a:solidFill>
                            <a:schemeClr val="tx1"/>
                          </a:solidFill>
                          <a:effectLst/>
                          <a:latin typeface="Coptic1" pitchFamily="2" charset="0"/>
                          <a:cs typeface="Arial" charset="0"/>
                        </a:rPr>
                        <a:t> : </a:t>
                      </a:r>
                      <a:r>
                        <a:rPr kumimoji="0" lang="en-US" sz="3500" b="0" i="0" u="none" strike="noStrike" cap="none" normalizeH="0" baseline="0" dirty="0" err="1">
                          <a:ln>
                            <a:noFill/>
                          </a:ln>
                          <a:solidFill>
                            <a:schemeClr val="tx1"/>
                          </a:solidFill>
                          <a:effectLst/>
                          <a:latin typeface="Coptic1" pitchFamily="2" charset="0"/>
                          <a:cs typeface="Arial" charset="0"/>
                        </a:rPr>
                        <a:t>nem</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netenmasj</a:t>
                      </a:r>
                      <a:r>
                        <a:rPr kumimoji="0" lang="en-US" sz="3500" b="0" i="0" u="none" strike="noStrike" cap="none" normalizeH="0" baseline="0" dirty="0">
                          <a:ln>
                            <a:noFill/>
                          </a:ln>
                          <a:solidFill>
                            <a:schemeClr val="tx1"/>
                          </a:solidFill>
                          <a:effectLst/>
                          <a:latin typeface="Coptic1" pitchFamily="2" charset="0"/>
                          <a:cs typeface="Arial" charset="0"/>
                        </a:rPr>
                        <a:t> je </a:t>
                      </a:r>
                      <a:r>
                        <a:rPr kumimoji="0" lang="en-US" sz="3500" b="0" i="0" u="none" strike="noStrike" cap="none" normalizeH="0" baseline="0" dirty="0" err="1">
                          <a:ln>
                            <a:noFill/>
                          </a:ln>
                          <a:solidFill>
                            <a:schemeClr val="tx1"/>
                          </a:solidFill>
                          <a:effectLst/>
                          <a:latin typeface="Coptic1" pitchFamily="2" charset="0"/>
                          <a:cs typeface="Arial" charset="0"/>
                        </a:rPr>
                        <a:t>cecwtem</a:t>
                      </a:r>
                      <a:r>
                        <a:rPr kumimoji="0" lang="en-US" sz="35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500" b="0" i="0" u="none" strike="noStrike" cap="none" normalizeH="0" baseline="0" dirty="0" err="1">
                          <a:ln>
                            <a:noFill/>
                          </a:ln>
                          <a:solidFill>
                            <a:schemeClr val="tx1"/>
                          </a:solidFill>
                          <a:effectLst/>
                          <a:latin typeface="Coptic1" pitchFamily="2" charset="0"/>
                          <a:cs typeface="Arial" charset="0"/>
                        </a:rPr>
                        <a:t>Marenerp~emp~sa</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n~cwtem</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e~i~ri</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n~nekeuaggelion</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e~youab</a:t>
                      </a:r>
                      <a:r>
                        <a:rPr kumimoji="0" lang="en-US" sz="3500" b="0" i="0" u="none" strike="noStrike" cap="none" normalizeH="0" baseline="0" dirty="0">
                          <a:ln>
                            <a:noFill/>
                          </a:ln>
                          <a:solidFill>
                            <a:schemeClr val="tx1"/>
                          </a:solidFill>
                          <a:effectLst/>
                          <a:latin typeface="Coptic1" pitchFamily="2" charset="0"/>
                          <a:cs typeface="Arial" charset="0"/>
                        </a:rPr>
                        <a:t> : </a:t>
                      </a:r>
                      <a:r>
                        <a:rPr kumimoji="0" lang="en-US" sz="3500" b="0" i="0" u="none" strike="noStrike" cap="none" normalizeH="0" baseline="0" dirty="0" err="1">
                          <a:ln>
                            <a:noFill/>
                          </a:ln>
                          <a:solidFill>
                            <a:schemeClr val="tx1"/>
                          </a:solidFill>
                          <a:effectLst/>
                          <a:latin typeface="Coptic1" pitchFamily="2" charset="0"/>
                          <a:cs typeface="Arial" charset="0"/>
                        </a:rPr>
                        <a:t>qen</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nitwbh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n~te</a:t>
                      </a:r>
                      <a:r>
                        <a:rPr kumimoji="0" lang="en-US" sz="3500" b="0" i="0" u="none" strike="noStrike" cap="none" normalizeH="0" baseline="0" dirty="0">
                          <a:ln>
                            <a:noFill/>
                          </a:ln>
                          <a:solidFill>
                            <a:schemeClr val="tx1"/>
                          </a:solidFill>
                          <a:effectLst/>
                          <a:latin typeface="Coptic1" pitchFamily="2" charset="0"/>
                          <a:cs typeface="Arial" charset="0"/>
                        </a:rPr>
                        <a:t> n/</a:t>
                      </a:r>
                      <a:r>
                        <a:rPr kumimoji="0" lang="en-US" sz="3500" b="0" i="0" u="none" strike="noStrike" cap="none" normalizeH="0" baseline="0" dirty="0" err="1">
                          <a:ln>
                            <a:noFill/>
                          </a:ln>
                          <a:solidFill>
                            <a:schemeClr val="tx1"/>
                          </a:solidFill>
                          <a:effectLst/>
                          <a:latin typeface="Coptic1" pitchFamily="2" charset="0"/>
                          <a:cs typeface="Arial" charset="0"/>
                        </a:rPr>
                        <a:t>e~youab</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n~tak</a:t>
                      </a:r>
                      <a:r>
                        <a:rPr kumimoji="0" lang="en-US" sz="35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3300" b="0" i="0" u="none" strike="noStrike" cap="none" normalizeH="0" baseline="0" dirty="0">
                          <a:ln>
                            <a:noFill/>
                          </a:ln>
                          <a:solidFill>
                            <a:schemeClr val="tx1"/>
                          </a:solidFill>
                          <a:effectLst/>
                          <a:latin typeface="Arial" charset="0"/>
                          <a:cs typeface="Arial" charset="0"/>
                        </a:rPr>
                        <a:t>Quant à vous, heureux sont vos yeux parce qu’ils voient ; et</a:t>
                      </a:r>
                      <a:br>
                        <a:rPr kumimoji="0" lang="fr-CA" sz="3300" b="0" i="0" u="none" strike="noStrike" cap="none" normalizeH="0" baseline="0" dirty="0">
                          <a:ln>
                            <a:noFill/>
                          </a:ln>
                          <a:solidFill>
                            <a:schemeClr val="tx1"/>
                          </a:solidFill>
                          <a:effectLst/>
                          <a:latin typeface="Arial" charset="0"/>
                          <a:cs typeface="Arial" charset="0"/>
                        </a:rPr>
                      </a:br>
                      <a:r>
                        <a:rPr kumimoji="0" lang="fr-CA" sz="3300" b="0" i="0" u="none" strike="noStrike" cap="none" normalizeH="0" baseline="0" dirty="0">
                          <a:ln>
                            <a:noFill/>
                          </a:ln>
                          <a:solidFill>
                            <a:schemeClr val="tx1"/>
                          </a:solidFill>
                          <a:effectLst/>
                          <a:latin typeface="Arial" charset="0"/>
                          <a:cs typeface="Arial" charset="0"/>
                        </a:rPr>
                        <a:t>heureuses sont vos oreilles parce qu’elles entendent. Rends-nous dignes d’écouter et de pratiquer Tes Saints Évangiles par les prières de Tes Saints. </a:t>
                      </a:r>
                      <a:endParaRPr kumimoji="0" lang="en-US" sz="3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0" i="0" u="none" strike="noStrike" cap="none" normalizeH="0" baseline="0" dirty="0">
                          <a:ln>
                            <a:noFill/>
                          </a:ln>
                          <a:solidFill>
                            <a:schemeClr val="tx1"/>
                          </a:solidFill>
                          <a:effectLst/>
                          <a:latin typeface="Coptic1" pitchFamily="2" charset="0"/>
                          <a:cs typeface="Arial" charset="0"/>
                        </a:rPr>
                        <a:t>أَمَّا أَنْتُمْ فَطُوبَى لأَعْيُنِكُمْ لِأَنَّهَا تَبْصُرُ، وَلِآذَانِكُمْ لِأَنَّهَا تَسْمَعُ. </a:t>
                      </a:r>
                      <a:endParaRPr kumimoji="0" lang="fr-FR" sz="40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0" i="0" u="none" strike="noStrike" cap="none" normalizeH="0" baseline="0" dirty="0">
                          <a:ln>
                            <a:noFill/>
                          </a:ln>
                          <a:solidFill>
                            <a:schemeClr val="tx1"/>
                          </a:solidFill>
                          <a:effectLst/>
                          <a:latin typeface="Coptic1" pitchFamily="2" charset="0"/>
                          <a:cs typeface="Arial" charset="0"/>
                        </a:rPr>
                        <a:t>فَلْنَسْتَحِقَّ أَنْ نَسْمَعَ وَنَعْمَلَ </a:t>
                      </a:r>
                      <a:r>
                        <a:rPr kumimoji="0" lang="ar-EG" sz="4000" b="0" i="0" u="none" strike="noStrike" cap="none" normalizeH="0" baseline="0" dirty="0" err="1">
                          <a:ln>
                            <a:noFill/>
                          </a:ln>
                          <a:solidFill>
                            <a:schemeClr val="tx1"/>
                          </a:solidFill>
                          <a:effectLst/>
                          <a:latin typeface="Coptic1" pitchFamily="2" charset="0"/>
                          <a:cs typeface="Arial" charset="0"/>
                        </a:rPr>
                        <a:t>بِأَنْجِيلِكَ</a:t>
                      </a:r>
                      <a:r>
                        <a:rPr kumimoji="0" lang="ar-EG" sz="4000" b="0" i="0" u="none" strike="noStrike" cap="none" normalizeH="0" baseline="0" dirty="0">
                          <a:ln>
                            <a:noFill/>
                          </a:ln>
                          <a:solidFill>
                            <a:schemeClr val="tx1"/>
                          </a:solidFill>
                          <a:effectLst/>
                          <a:latin typeface="Coptic1" pitchFamily="2" charset="0"/>
                          <a:cs typeface="Arial" charset="0"/>
                        </a:rPr>
                        <a:t> الْمُقَدَّسَةِ، بِطَلَبَاتِ </a:t>
                      </a:r>
                      <a:r>
                        <a:rPr kumimoji="0" lang="ar-EG" sz="4000" b="0" i="0" u="none" strike="noStrike" cap="none" normalizeH="0" baseline="0" dirty="0" err="1">
                          <a:ln>
                            <a:noFill/>
                          </a:ln>
                          <a:solidFill>
                            <a:schemeClr val="tx1"/>
                          </a:solidFill>
                          <a:effectLst/>
                          <a:latin typeface="Coptic1" pitchFamily="2" charset="0"/>
                          <a:cs typeface="Arial" charset="0"/>
                        </a:rPr>
                        <a:t>قِدِّيسِيكَ</a:t>
                      </a:r>
                      <a:r>
                        <a:rPr kumimoji="0" lang="ar-EG" sz="4000" b="0" i="0" u="none" strike="noStrike" cap="none" normalizeH="0" baseline="0" dirty="0">
                          <a:ln>
                            <a:noFill/>
                          </a:ln>
                          <a:solidFill>
                            <a:schemeClr val="tx1"/>
                          </a:solidFill>
                          <a:effectLst/>
                          <a:latin typeface="Coptic1" pitchFamily="2" charset="0"/>
                          <a:cs typeface="Arial" charset="0"/>
                        </a:rPr>
                        <a:t>. </a:t>
                      </a:r>
                      <a:endParaRPr kumimoji="0" lang="en-US" sz="40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9362" name="Group 2"/>
          <p:cNvGraphicFramePr>
            <a:graphicFrameLocks noGrp="1"/>
          </p:cNvGraphicFramePr>
          <p:nvPr/>
        </p:nvGraphicFramePr>
        <p:xfrm>
          <a:off x="1" y="268448"/>
          <a:ext cx="12191998" cy="5009643"/>
        </p:xfrm>
        <a:graphic>
          <a:graphicData uri="http://schemas.openxmlformats.org/drawingml/2006/table">
            <a:tbl>
              <a:tblPr/>
              <a:tblGrid>
                <a:gridCol w="4349345">
                  <a:extLst>
                    <a:ext uri="{9D8B030D-6E8A-4147-A177-3AD203B41FA5}">
                      <a16:colId xmlns:a16="http://schemas.microsoft.com/office/drawing/2014/main" val="20000"/>
                    </a:ext>
                  </a:extLst>
                </a:gridCol>
                <a:gridCol w="4554925">
                  <a:extLst>
                    <a:ext uri="{9D8B030D-6E8A-4147-A177-3AD203B41FA5}">
                      <a16:colId xmlns:a16="http://schemas.microsoft.com/office/drawing/2014/main" val="20001"/>
                    </a:ext>
                  </a:extLst>
                </a:gridCol>
                <a:gridCol w="3287728">
                  <a:extLst>
                    <a:ext uri="{9D8B030D-6E8A-4147-A177-3AD203B41FA5}">
                      <a16:colId xmlns:a16="http://schemas.microsoft.com/office/drawing/2014/main" val="20002"/>
                    </a:ext>
                  </a:extLst>
                </a:gridCol>
              </a:tblGrid>
              <a:tr h="50111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2736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P~roceuxacye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u~per</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tou</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a~giou</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euaggeliou</a:t>
                      </a:r>
                      <a:r>
                        <a:rPr kumimoji="0" lang="en-US" sz="43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Priez</a:t>
                      </a:r>
                      <a:r>
                        <a:rPr kumimoji="0" lang="en-CA" sz="4300" b="0" i="0" u="none" strike="noStrike" cap="none" normalizeH="0" baseline="0" dirty="0">
                          <a:ln>
                            <a:noFill/>
                          </a:ln>
                          <a:solidFill>
                            <a:schemeClr val="tx1"/>
                          </a:solidFill>
                          <a:effectLst/>
                          <a:latin typeface="Arial" charset="0"/>
                          <a:cs typeface="Arial" charset="0"/>
                        </a:rPr>
                        <a:t> pour le saint </a:t>
                      </a:r>
                      <a:r>
                        <a:rPr kumimoji="0" lang="en-US" sz="4300" b="0" i="0" u="none" strike="noStrike" cap="none" normalizeH="0" baseline="0" dirty="0" err="1">
                          <a:ln>
                            <a:noFill/>
                          </a:ln>
                          <a:solidFill>
                            <a:schemeClr val="tx1"/>
                          </a:solidFill>
                          <a:effectLst/>
                          <a:latin typeface="Arial" charset="0"/>
                          <a:cs typeface="Arial" charset="0"/>
                        </a:rPr>
                        <a:t>Évangile</a:t>
                      </a:r>
                      <a:r>
                        <a:rPr kumimoji="0" lang="en-CA" sz="43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صَلُّوا مِنْ أَجْلِ الْإِنْجِيلِ الْمُقَدَّسِ.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230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705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Arial" charset="0"/>
                        </a:rPr>
                        <a:t>Kurie~ </a:t>
                      </a:r>
                      <a:r>
                        <a:rPr kumimoji="0" lang="en-US" sz="4300" b="0" i="0" u="none" strike="noStrike" cap="none" normalizeH="0" baseline="0" dirty="0" err="1">
                          <a:ln>
                            <a:noFill/>
                          </a:ln>
                          <a:solidFill>
                            <a:schemeClr val="tx1"/>
                          </a:solidFill>
                          <a:effectLst/>
                          <a:latin typeface="Coptic1" pitchFamily="2" charset="0"/>
                          <a:cs typeface="Arial" charset="0"/>
                        </a:rPr>
                        <a:t>e~le</a:t>
                      </a:r>
                      <a:r>
                        <a:rPr kumimoji="0" lang="en-US" sz="4300" b="0" i="0" u="none" strike="noStrike" cap="none" normalizeH="0" baseline="0" dirty="0">
                          <a:ln>
                            <a:noFill/>
                          </a:ln>
                          <a:solidFill>
                            <a:schemeClr val="tx1"/>
                          </a:solidFill>
                          <a:effectLst/>
                          <a:latin typeface="Coptic1" pitchFamily="2" charset="0"/>
                          <a:cs typeface="Arial" charset="0"/>
                        </a:rPr>
                        <a:t>/~con.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Pitié Seigneur.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Coptic1" pitchFamily="2" charset="0"/>
                          <a:cs typeface="Arial" charset="0"/>
                        </a:rPr>
                        <a:t>يَا رَبُّ ارْحَمْ. </a:t>
                      </a:r>
                      <a:endParaRPr kumimoji="0" lang="en-US" sz="4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60386" name="Group 2"/>
          <p:cNvGraphicFramePr>
            <a:graphicFrameLocks noGrp="1"/>
          </p:cNvGraphicFramePr>
          <p:nvPr/>
        </p:nvGraphicFramePr>
        <p:xfrm>
          <a:off x="1" y="228600"/>
          <a:ext cx="12191999" cy="6461760"/>
        </p:xfrm>
        <a:graphic>
          <a:graphicData uri="http://schemas.openxmlformats.org/drawingml/2006/table">
            <a:tbl>
              <a:tblPr/>
              <a:tblGrid>
                <a:gridCol w="4245583">
                  <a:extLst>
                    <a:ext uri="{9D8B030D-6E8A-4147-A177-3AD203B41FA5}">
                      <a16:colId xmlns:a16="http://schemas.microsoft.com/office/drawing/2014/main" val="20000"/>
                    </a:ext>
                  </a:extLst>
                </a:gridCol>
                <a:gridCol w="4262877">
                  <a:extLst>
                    <a:ext uri="{9D8B030D-6E8A-4147-A177-3AD203B41FA5}">
                      <a16:colId xmlns:a16="http://schemas.microsoft.com/office/drawing/2014/main" val="20001"/>
                    </a:ext>
                  </a:extLst>
                </a:gridCol>
                <a:gridCol w="3683539">
                  <a:extLst>
                    <a:ext uri="{9D8B030D-6E8A-4147-A177-3AD203B41FA5}">
                      <a16:colId xmlns:a16="http://schemas.microsoft.com/office/drawing/2014/main" val="20002"/>
                    </a:ext>
                  </a:extLst>
                </a:gridCol>
              </a:tblGrid>
              <a:tr h="497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9029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A~riv~meui</a:t>
                      </a:r>
                      <a:r>
                        <a:rPr kumimoji="0" lang="en-US" sz="3700" b="0" i="0" u="none" strike="noStrike" cap="none" normalizeH="0" baseline="0" dirty="0">
                          <a:ln>
                            <a:noFill/>
                          </a:ln>
                          <a:solidFill>
                            <a:schemeClr val="tx1"/>
                          </a:solidFill>
                          <a:effectLst/>
                          <a:latin typeface="Coptic1" pitchFamily="2" charset="0"/>
                          <a:cs typeface="Arial" charset="0"/>
                        </a:rPr>
                        <a:t>~ de on </a:t>
                      </a:r>
                      <a:r>
                        <a:rPr kumimoji="0" lang="en-US" sz="3700" b="0" i="0" u="none" strike="noStrike" cap="none" normalizeH="0" baseline="0" dirty="0" err="1">
                          <a:ln>
                            <a:noFill/>
                          </a:ln>
                          <a:solidFill>
                            <a:schemeClr val="tx1"/>
                          </a:solidFill>
                          <a:effectLst/>
                          <a:latin typeface="Coptic1" pitchFamily="2" charset="0"/>
                          <a:cs typeface="Arial" charset="0"/>
                        </a:rPr>
                        <a:t>penN</a:t>
                      </a:r>
                      <a:r>
                        <a:rPr kumimoji="0" lang="en-US" sz="3700" b="0" i="0" u="none" strike="noStrike" cap="none" normalizeH="0" baseline="0" dirty="0">
                          <a:ln>
                            <a:noFill/>
                          </a:ln>
                          <a:solidFill>
                            <a:schemeClr val="tx1"/>
                          </a:solidFill>
                          <a:effectLst/>
                          <a:latin typeface="Coptic1" pitchFamily="2" charset="0"/>
                          <a:cs typeface="Arial" charset="0"/>
                        </a:rPr>
                        <a:t>/b </a:t>
                      </a:r>
                      <a:r>
                        <a:rPr kumimoji="0" lang="en-US" sz="3700" b="0" i="0" u="none" strike="noStrike" cap="none" normalizeH="0" baseline="0" dirty="0" err="1">
                          <a:ln>
                            <a:noFill/>
                          </a:ln>
                          <a:solidFill>
                            <a:schemeClr val="tx1"/>
                          </a:solidFill>
                          <a:effectLst/>
                          <a:latin typeface="Coptic1" pitchFamily="2" charset="0"/>
                          <a:cs typeface="Arial" charset="0"/>
                        </a:rPr>
                        <a:t>n~ouon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niben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e~tauhonhen</a:t>
                      </a:r>
                      <a:r>
                        <a:rPr kumimoji="0" lang="en-US" sz="3700" b="0" i="0" u="none" strike="noStrike" cap="none" normalizeH="0" baseline="0" dirty="0">
                          <a:ln>
                            <a:noFill/>
                          </a:ln>
                          <a:solidFill>
                            <a:schemeClr val="tx1"/>
                          </a:solidFill>
                          <a:effectLst/>
                          <a:latin typeface="Coptic1" pitchFamily="2" charset="0"/>
                          <a:cs typeface="Arial" charset="0"/>
                        </a:rPr>
                        <a:t> nan </a:t>
                      </a:r>
                      <a:r>
                        <a:rPr kumimoji="0" lang="en-US" sz="3700" b="0" i="0" u="none" strike="noStrike" cap="none" normalizeH="0" baseline="0" dirty="0" err="1">
                          <a:ln>
                            <a:noFill/>
                          </a:ln>
                          <a:solidFill>
                            <a:schemeClr val="tx1"/>
                          </a:solidFill>
                          <a:effectLst/>
                          <a:latin typeface="Coptic1" pitchFamily="2" charset="0"/>
                          <a:cs typeface="Arial" charset="0"/>
                        </a:rPr>
                        <a:t>e~erpoumeui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nen</a:t>
                      </a:r>
                      <a:r>
                        <a:rPr kumimoji="0" lang="en-US" sz="3700" b="0" i="0" u="none" strike="noStrike" cap="none" normalizeH="0" baseline="0" dirty="0">
                          <a:ln>
                            <a:noFill/>
                          </a:ln>
                          <a:solidFill>
                            <a:schemeClr val="tx1"/>
                          </a:solidFill>
                          <a:effectLst/>
                          <a:latin typeface="Coptic1" pitchFamily="2" charset="0"/>
                          <a:cs typeface="Arial" charset="0"/>
                        </a:rPr>
                        <a:t>]ho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nentwbh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e~teni~ri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m~mwou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e~p~swi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harok</a:t>
                      </a:r>
                      <a:r>
                        <a:rPr kumimoji="0" lang="en-US" sz="3700" b="0" i="0" u="none" strike="noStrike" cap="none" normalizeH="0" baseline="0" dirty="0">
                          <a:ln>
                            <a:noFill/>
                          </a:ln>
                          <a:solidFill>
                            <a:schemeClr val="tx1"/>
                          </a:solidFill>
                          <a:effectLst/>
                          <a:latin typeface="Coptic1" pitchFamily="2" charset="0"/>
                          <a:cs typeface="Arial" charset="0"/>
                        </a:rPr>
                        <a:t> p~{</a:t>
                      </a:r>
                      <a:r>
                        <a:rPr kumimoji="0" lang="en-US" sz="3700" b="0" i="0" u="none" strike="noStrike" cap="none" normalizeH="0" baseline="0" dirty="0" err="1">
                          <a:ln>
                            <a:noFill/>
                          </a:ln>
                          <a:solidFill>
                            <a:schemeClr val="tx1"/>
                          </a:solidFill>
                          <a:effectLst/>
                          <a:latin typeface="Coptic1" pitchFamily="2" charset="0"/>
                          <a:cs typeface="Arial" charset="0"/>
                        </a:rPr>
                        <a:t>oic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penNou</a:t>
                      </a:r>
                      <a:r>
                        <a:rPr kumimoji="0" lang="en-US" sz="37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500" b="0" i="0" u="none" strike="noStrike" cap="none" normalizeH="0" baseline="0" dirty="0">
                          <a:ln>
                            <a:noFill/>
                          </a:ln>
                          <a:solidFill>
                            <a:schemeClr val="tx1"/>
                          </a:solidFill>
                          <a:effectLst/>
                          <a:latin typeface="Arial" charset="0"/>
                          <a:cs typeface="Arial" charset="0"/>
                        </a:rPr>
                        <a:t>Souviens-Toi encore, ô notre Maître, de tous ceux qui nous ont demandé de nous souvenir d’eux dans les prières et les supplications que nous T’adressons, Seigneur notre Dieu.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300" b="0" i="0" u="none" strike="noStrike" cap="none" normalizeH="0" baseline="0" dirty="0" err="1">
                          <a:ln>
                            <a:noFill/>
                          </a:ln>
                          <a:solidFill>
                            <a:schemeClr val="tx1"/>
                          </a:solidFill>
                          <a:effectLst/>
                          <a:latin typeface="Arial" charset="0"/>
                          <a:cs typeface="Arial" charset="0"/>
                        </a:rPr>
                        <a:t>ٱذْكُرْ</a:t>
                      </a:r>
                      <a:r>
                        <a:rPr kumimoji="0" lang="ar-SA" altLang="zh-CN" sz="4300" b="0" i="0" u="none" strike="noStrike" cap="none" normalizeH="0" baseline="0" dirty="0">
                          <a:ln>
                            <a:noFill/>
                          </a:ln>
                          <a:solidFill>
                            <a:schemeClr val="tx1"/>
                          </a:solidFill>
                          <a:effectLst/>
                          <a:latin typeface="Arial" charset="0"/>
                          <a:cs typeface="Arial" charset="0"/>
                        </a:rPr>
                        <a:t> أَيْضاً يَا سَيِّدَنَا كُلَّ الَّذِينَ أَوْصُونَا أَنْ نَذْكُرَهُمْ فِي تَضَرُّعَاتِنَا وَطَلَبَاتِنَا الَّتِي نَرْفَعُهَا إِلَيْكَ يَا الرَّبُّ إِلَهَنَا.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61429" name="Group 21"/>
          <p:cNvGraphicFramePr>
            <a:graphicFrameLocks noGrp="1"/>
          </p:cNvGraphicFramePr>
          <p:nvPr/>
        </p:nvGraphicFramePr>
        <p:xfrm>
          <a:off x="0" y="0"/>
          <a:ext cx="12191999" cy="6289040"/>
        </p:xfrm>
        <a:graphic>
          <a:graphicData uri="http://schemas.openxmlformats.org/drawingml/2006/table">
            <a:tbl>
              <a:tblPr/>
              <a:tblGrid>
                <a:gridCol w="4349345">
                  <a:extLst>
                    <a:ext uri="{9D8B030D-6E8A-4147-A177-3AD203B41FA5}">
                      <a16:colId xmlns:a16="http://schemas.microsoft.com/office/drawing/2014/main" val="20000"/>
                    </a:ext>
                  </a:extLst>
                </a:gridCol>
                <a:gridCol w="4219641">
                  <a:extLst>
                    <a:ext uri="{9D8B030D-6E8A-4147-A177-3AD203B41FA5}">
                      <a16:colId xmlns:a16="http://schemas.microsoft.com/office/drawing/2014/main" val="20001"/>
                    </a:ext>
                  </a:extLst>
                </a:gridCol>
                <a:gridCol w="3623013">
                  <a:extLst>
                    <a:ext uri="{9D8B030D-6E8A-4147-A177-3AD203B41FA5}">
                      <a16:colId xmlns:a16="http://schemas.microsoft.com/office/drawing/2014/main" val="20002"/>
                    </a:ext>
                  </a:extLst>
                </a:gridCol>
              </a:tblGrid>
              <a:tr h="62890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dirty="0">
                          <a:ln>
                            <a:noFill/>
                          </a:ln>
                          <a:solidFill>
                            <a:schemeClr val="tx1"/>
                          </a:solidFill>
                          <a:effectLst/>
                          <a:latin typeface="Coptic1" pitchFamily="2" charset="0"/>
                          <a:cs typeface="Arial" charset="0"/>
                        </a:rPr>
                        <a:t>N/</a:t>
                      </a:r>
                      <a:r>
                        <a:rPr kumimoji="0" lang="en-US" sz="3300" b="0" i="0" u="none" strike="noStrike" cap="none" normalizeH="0" baseline="0" dirty="0" err="1">
                          <a:ln>
                            <a:noFill/>
                          </a:ln>
                          <a:solidFill>
                            <a:schemeClr val="tx1"/>
                          </a:solidFill>
                          <a:effectLst/>
                          <a:latin typeface="Coptic1" pitchFamily="2" charset="0"/>
                          <a:cs typeface="Arial" charset="0"/>
                        </a:rPr>
                        <a:t>e~tauersorp</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n~enkot</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mam~ton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nwou</a:t>
                      </a:r>
                      <a:r>
                        <a:rPr kumimoji="0" lang="en-US" sz="3300" b="0" i="0" u="none" strike="noStrike" cap="none" normalizeH="0" baseline="0" dirty="0">
                          <a:ln>
                            <a:noFill/>
                          </a:ln>
                          <a:solidFill>
                            <a:schemeClr val="tx1"/>
                          </a:solidFill>
                          <a:effectLst/>
                          <a:latin typeface="Coptic1" pitchFamily="2" charset="0"/>
                          <a:cs typeface="Arial" charset="0"/>
                        </a:rPr>
                        <a:t> : n/</a:t>
                      </a:r>
                      <a:r>
                        <a:rPr kumimoji="0" lang="en-US" sz="3300" b="0" i="0" u="none" strike="noStrike" cap="none" normalizeH="0" baseline="0" dirty="0" err="1">
                          <a:ln>
                            <a:noFill/>
                          </a:ln>
                          <a:solidFill>
                            <a:schemeClr val="tx1"/>
                          </a:solidFill>
                          <a:effectLst/>
                          <a:latin typeface="Coptic1" pitchFamily="2" charset="0"/>
                          <a:cs typeface="Arial" charset="0"/>
                        </a:rPr>
                        <a:t>etswni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matal</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wou</a:t>
                      </a:r>
                      <a:r>
                        <a:rPr kumimoji="0" lang="en-US" sz="33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dirty="0">
                          <a:ln>
                            <a:noFill/>
                          </a:ln>
                          <a:solidFill>
                            <a:schemeClr val="tx1"/>
                          </a:solidFill>
                          <a:effectLst/>
                          <a:latin typeface="Coptic1" pitchFamily="2" charset="0"/>
                          <a:cs typeface="Arial" charset="0"/>
                        </a:rPr>
                        <a:t>Je </a:t>
                      </a:r>
                      <a:r>
                        <a:rPr kumimoji="0" lang="en-US" sz="3300" b="0" i="0" u="none" strike="noStrike" cap="none" normalizeH="0" baseline="0" dirty="0" err="1">
                          <a:ln>
                            <a:noFill/>
                          </a:ln>
                          <a:solidFill>
                            <a:schemeClr val="tx1"/>
                          </a:solidFill>
                          <a:effectLst/>
                          <a:latin typeface="Coptic1" pitchFamily="2" charset="0"/>
                          <a:cs typeface="Arial" charset="0"/>
                        </a:rPr>
                        <a:t>N~yok</a:t>
                      </a:r>
                      <a:r>
                        <a:rPr kumimoji="0" lang="en-US" sz="3300" b="0" i="0" u="none" strike="noStrike" cap="none" normalizeH="0" baseline="0" dirty="0">
                          <a:ln>
                            <a:noFill/>
                          </a:ln>
                          <a:solidFill>
                            <a:schemeClr val="tx1"/>
                          </a:solidFill>
                          <a:effectLst/>
                          <a:latin typeface="Coptic1" pitchFamily="2" charset="0"/>
                          <a:cs typeface="Arial" charset="0"/>
                        </a:rPr>
                        <a:t> gar pe </a:t>
                      </a:r>
                      <a:r>
                        <a:rPr kumimoji="0" lang="en-US" sz="3300" b="0" i="0" u="none" strike="noStrike" cap="none" normalizeH="0" baseline="0" dirty="0" err="1">
                          <a:ln>
                            <a:noFill/>
                          </a:ln>
                          <a:solidFill>
                            <a:schemeClr val="tx1"/>
                          </a:solidFill>
                          <a:effectLst/>
                          <a:latin typeface="Coptic1" pitchFamily="2" charset="0"/>
                          <a:cs typeface="Arial" charset="0"/>
                        </a:rPr>
                        <a:t>penwnq</a:t>
                      </a:r>
                      <a:r>
                        <a:rPr kumimoji="0" lang="en-US" sz="3300" b="0" i="0" u="none" strike="noStrike" cap="none" normalizeH="0" baseline="0" dirty="0">
                          <a:ln>
                            <a:noFill/>
                          </a:ln>
                          <a:solidFill>
                            <a:schemeClr val="tx1"/>
                          </a:solidFill>
                          <a:effectLst/>
                          <a:latin typeface="Coptic1" pitchFamily="2" charset="0"/>
                          <a:cs typeface="Arial" charset="0"/>
                        </a:rPr>
                        <a:t> t/</a:t>
                      </a:r>
                      <a:r>
                        <a:rPr kumimoji="0" lang="en-US" sz="3300" b="0" i="0" u="none" strike="noStrike" cap="none" normalizeH="0" baseline="0" dirty="0" err="1">
                          <a:ln>
                            <a:noFill/>
                          </a:ln>
                          <a:solidFill>
                            <a:schemeClr val="tx1"/>
                          </a:solidFill>
                          <a:effectLst/>
                          <a:latin typeface="Coptic1" pitchFamily="2" charset="0"/>
                          <a:cs typeface="Arial" charset="0"/>
                        </a:rPr>
                        <a:t>rou</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penoujai</a:t>
                      </a:r>
                      <a:r>
                        <a:rPr kumimoji="0" lang="en-US" sz="3300" b="0" i="0" u="none" strike="noStrike" cap="none" normalizeH="0" baseline="0" dirty="0">
                          <a:ln>
                            <a:noFill/>
                          </a:ln>
                          <a:solidFill>
                            <a:schemeClr val="tx1"/>
                          </a:solidFill>
                          <a:effectLst/>
                          <a:latin typeface="Coptic1" pitchFamily="2" charset="0"/>
                          <a:cs typeface="Arial" charset="0"/>
                        </a:rPr>
                        <a:t> t/</a:t>
                      </a:r>
                      <a:r>
                        <a:rPr kumimoji="0" lang="en-US" sz="3300" b="0" i="0" u="none" strike="noStrike" cap="none" normalizeH="0" baseline="0" dirty="0" err="1">
                          <a:ln>
                            <a:noFill/>
                          </a:ln>
                          <a:solidFill>
                            <a:schemeClr val="tx1"/>
                          </a:solidFill>
                          <a:effectLst/>
                          <a:latin typeface="Coptic1" pitchFamily="2" charset="0"/>
                          <a:cs typeface="Arial" charset="0"/>
                        </a:rPr>
                        <a:t>rou</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tenhelpic</a:t>
                      </a:r>
                      <a:r>
                        <a:rPr kumimoji="0" lang="en-US" sz="3300" b="0" i="0" u="none" strike="noStrike" cap="none" normalizeH="0" baseline="0" dirty="0">
                          <a:ln>
                            <a:noFill/>
                          </a:ln>
                          <a:solidFill>
                            <a:schemeClr val="tx1"/>
                          </a:solidFill>
                          <a:effectLst/>
                          <a:latin typeface="Coptic1" pitchFamily="2" charset="0"/>
                          <a:cs typeface="Arial" charset="0"/>
                        </a:rPr>
                        <a:t> t/</a:t>
                      </a:r>
                      <a:r>
                        <a:rPr kumimoji="0" lang="en-US" sz="3300" b="0" i="0" u="none" strike="noStrike" cap="none" normalizeH="0" baseline="0" dirty="0" err="1">
                          <a:ln>
                            <a:noFill/>
                          </a:ln>
                          <a:solidFill>
                            <a:schemeClr val="tx1"/>
                          </a:solidFill>
                          <a:effectLst/>
                          <a:latin typeface="Coptic1" pitchFamily="2" charset="0"/>
                          <a:cs typeface="Arial" charset="0"/>
                        </a:rPr>
                        <a:t>rou</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pental</a:t>
                      </a:r>
                      <a:r>
                        <a:rPr kumimoji="0" lang="en-US" sz="3300" b="0" i="0" u="none" strike="noStrike" cap="none" normalizeH="0" baseline="0" dirty="0">
                          <a:ln>
                            <a:noFill/>
                          </a:ln>
                          <a:solidFill>
                            <a:schemeClr val="tx1"/>
                          </a:solidFill>
                          <a:effectLst/>
                          <a:latin typeface="Coptic1" pitchFamily="2" charset="0"/>
                          <a:cs typeface="Arial" charset="0"/>
                        </a:rPr>
                        <a:t>[o t/</a:t>
                      </a:r>
                      <a:r>
                        <a:rPr kumimoji="0" lang="en-US" sz="3300" b="0" i="0" u="none" strike="noStrike" cap="none" normalizeH="0" baseline="0" dirty="0" err="1">
                          <a:ln>
                            <a:noFill/>
                          </a:ln>
                          <a:solidFill>
                            <a:schemeClr val="tx1"/>
                          </a:solidFill>
                          <a:effectLst/>
                          <a:latin typeface="Coptic1" pitchFamily="2" charset="0"/>
                          <a:cs typeface="Arial" charset="0"/>
                        </a:rPr>
                        <a:t>rou</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tenA~nactacic</a:t>
                      </a:r>
                      <a:r>
                        <a:rPr kumimoji="0" lang="en-US" sz="3300" b="0" i="0" u="none" strike="noStrike" cap="none" normalizeH="0" baseline="0" dirty="0">
                          <a:ln>
                            <a:noFill/>
                          </a:ln>
                          <a:solidFill>
                            <a:schemeClr val="tx1"/>
                          </a:solidFill>
                          <a:effectLst/>
                          <a:latin typeface="Coptic1" pitchFamily="2" charset="0"/>
                          <a:cs typeface="Arial" charset="0"/>
                        </a:rPr>
                        <a:t> t/ren.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300" b="0" i="0" u="none" strike="noStrike" cap="none" normalizeH="0" baseline="0" dirty="0">
                          <a:ln>
                            <a:noFill/>
                          </a:ln>
                          <a:solidFill>
                            <a:schemeClr val="tx1"/>
                          </a:solidFill>
                          <a:effectLst/>
                          <a:latin typeface="Arial" charset="0"/>
                          <a:cs typeface="Arial" charset="0"/>
                        </a:rPr>
                        <a:t>Ceux qui nous ont précédés et se sont endormis, donne-leur le repos, les malades guéris les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300" b="0" i="0" u="none" strike="noStrike" cap="none" normalizeH="0" baseline="0" dirty="0">
                          <a:ln>
                            <a:noFill/>
                          </a:ln>
                          <a:solidFill>
                            <a:schemeClr val="tx1"/>
                          </a:solidFill>
                          <a:effectLst/>
                          <a:latin typeface="Arial" charset="0"/>
                          <a:cs typeface="Arial" charset="0"/>
                        </a:rPr>
                        <a:t>Car Tu es notre vie à tous, notre salut à tous, notre espérance à tous, notre guérison à tous et notre Résurrection à tous. </a:t>
                      </a:r>
                      <a:endParaRPr kumimoji="0" lang="en-US" sz="3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300" b="0" i="0" u="none" strike="noStrike" cap="none" normalizeH="0" baseline="0" dirty="0" err="1">
                          <a:ln>
                            <a:noFill/>
                          </a:ln>
                          <a:solidFill>
                            <a:schemeClr val="tx1"/>
                          </a:solidFill>
                          <a:effectLst/>
                          <a:latin typeface="Arial" charset="0"/>
                          <a:cs typeface="Arial" charset="0"/>
                        </a:rPr>
                        <a:t>ٱلَّذِينَ</a:t>
                      </a:r>
                      <a:r>
                        <a:rPr kumimoji="0" lang="ar-SA" altLang="zh-CN" sz="4300" b="0" i="0" u="none" strike="noStrike" cap="none" normalizeH="0" baseline="0" dirty="0">
                          <a:ln>
                            <a:noFill/>
                          </a:ln>
                          <a:solidFill>
                            <a:schemeClr val="tx1"/>
                          </a:solidFill>
                          <a:effectLst/>
                          <a:latin typeface="Arial" charset="0"/>
                          <a:cs typeface="Arial" charset="0"/>
                        </a:rPr>
                        <a:t> سَبَقُوا فَرَقَدُوا نِيحْهُمْ، </a:t>
                      </a:r>
                      <a:r>
                        <a:rPr kumimoji="0" lang="ar-SA" altLang="zh-CN" sz="4300" b="0" i="0" u="none" strike="noStrike" cap="none" normalizeH="0" baseline="0" dirty="0" err="1">
                          <a:ln>
                            <a:noFill/>
                          </a:ln>
                          <a:solidFill>
                            <a:schemeClr val="tx1"/>
                          </a:solidFill>
                          <a:effectLst/>
                          <a:latin typeface="Arial" charset="0"/>
                          <a:cs typeface="Arial" charset="0"/>
                        </a:rPr>
                        <a:t>ٱلْمَرْضَى</a:t>
                      </a:r>
                      <a:r>
                        <a:rPr kumimoji="0" lang="ar-SA" altLang="zh-CN" sz="4300" b="0" i="0" u="none" strike="noStrike" cap="none" normalizeH="0" baseline="0" dirty="0">
                          <a:ln>
                            <a:noFill/>
                          </a:ln>
                          <a:solidFill>
                            <a:schemeClr val="tx1"/>
                          </a:solidFill>
                          <a:effectLst/>
                          <a:latin typeface="Arial" charset="0"/>
                          <a:cs typeface="Arial" charset="0"/>
                        </a:rPr>
                        <a:t> </a:t>
                      </a:r>
                      <a:r>
                        <a:rPr kumimoji="0" lang="ar-SA" altLang="zh-CN" sz="4300" b="0" i="0" u="none" strike="noStrike" cap="none" normalizeH="0" baseline="0" dirty="0" err="1">
                          <a:ln>
                            <a:noFill/>
                          </a:ln>
                          <a:solidFill>
                            <a:schemeClr val="tx1"/>
                          </a:solidFill>
                          <a:effectLst/>
                          <a:latin typeface="Arial" charset="0"/>
                          <a:cs typeface="Arial" charset="0"/>
                        </a:rPr>
                        <a:t>ٱشْفِهِمْ</a:t>
                      </a:r>
                      <a:r>
                        <a:rPr kumimoji="0" lang="ar-SA" altLang="zh-CN" sz="4300" b="0" i="0" u="none" strike="noStrike" cap="none" normalizeH="0" baseline="0" dirty="0">
                          <a:ln>
                            <a:noFill/>
                          </a:ln>
                          <a:solidFill>
                            <a:schemeClr val="tx1"/>
                          </a:solidFill>
                          <a:effectLst/>
                          <a:latin typeface="Arial" charset="0"/>
                          <a:cs typeface="Arial" charset="0"/>
                        </a:rPr>
                        <a:t>. </a:t>
                      </a:r>
                      <a:endParaRPr kumimoji="0" lang="fr-FR" altLang="zh-CN"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لِأَنَّكَ أَنْتَ هُوَ حَيَاتُنَا كُلَّنَا، وَخَلَاصُنَا كُلَّنَا، وَرَجَاءُنَا كُلَّنَا، وَشِفَاءُنَا كُلَّنَا، وَقِيَامَتُنَا كُلَّنَا.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73182" name="Group 30"/>
          <p:cNvGraphicFramePr>
            <a:graphicFrameLocks noGrp="1"/>
          </p:cNvGraphicFramePr>
          <p:nvPr/>
        </p:nvGraphicFramePr>
        <p:xfrm>
          <a:off x="1" y="861045"/>
          <a:ext cx="12191999" cy="5539755"/>
        </p:xfrm>
        <a:graphic>
          <a:graphicData uri="http://schemas.openxmlformats.org/drawingml/2006/table">
            <a:tbl>
              <a:tblPr/>
              <a:tblGrid>
                <a:gridCol w="4480820">
                  <a:extLst>
                    <a:ext uri="{9D8B030D-6E8A-4147-A177-3AD203B41FA5}">
                      <a16:colId xmlns:a16="http://schemas.microsoft.com/office/drawing/2014/main" val="20000"/>
                    </a:ext>
                  </a:extLst>
                </a:gridCol>
                <a:gridCol w="4480820">
                  <a:extLst>
                    <a:ext uri="{9D8B030D-6E8A-4147-A177-3AD203B41FA5}">
                      <a16:colId xmlns:a16="http://schemas.microsoft.com/office/drawing/2014/main" val="20001"/>
                    </a:ext>
                  </a:extLst>
                </a:gridCol>
                <a:gridCol w="3230359">
                  <a:extLst>
                    <a:ext uri="{9D8B030D-6E8A-4147-A177-3AD203B41FA5}">
                      <a16:colId xmlns:a16="http://schemas.microsoft.com/office/drawing/2014/main" val="20002"/>
                    </a:ext>
                  </a:extLst>
                </a:gridCol>
              </a:tblGrid>
              <a:tr h="553975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3700" b="0" i="0" u="none" strike="noStrike" cap="none" normalizeH="0" baseline="0" dirty="0" err="1">
                          <a:ln>
                            <a:noFill/>
                          </a:ln>
                          <a:solidFill>
                            <a:schemeClr val="tx1"/>
                          </a:solidFill>
                          <a:effectLst/>
                          <a:latin typeface="Coptic1" pitchFamily="2" charset="0"/>
                          <a:cs typeface="Arial" charset="0"/>
                        </a:rPr>
                        <a:t>A~ll</a:t>
                      </a:r>
                      <a:r>
                        <a:rPr kumimoji="0" lang="en-CA" sz="3700" b="0" i="0" u="none" strike="noStrike" cap="none" normalizeH="0" baseline="0" dirty="0">
                          <a:ln>
                            <a:noFill/>
                          </a:ln>
                          <a:solidFill>
                            <a:schemeClr val="tx1"/>
                          </a:solidFill>
                          <a:effectLst/>
                          <a:latin typeface="Coptic1" pitchFamily="2" charset="0"/>
                          <a:cs typeface="Arial" charset="0"/>
                        </a:rPr>
                        <a:t>/</a:t>
                      </a:r>
                      <a:r>
                        <a:rPr kumimoji="0" lang="en-CA" sz="3700" b="0" i="0" u="none" strike="noStrike" cap="none" normalizeH="0" baseline="0" dirty="0" err="1">
                          <a:ln>
                            <a:noFill/>
                          </a:ln>
                          <a:solidFill>
                            <a:schemeClr val="tx1"/>
                          </a:solidFill>
                          <a:effectLst/>
                          <a:latin typeface="Coptic1" pitchFamily="2" charset="0"/>
                          <a:cs typeface="Arial" charset="0"/>
                        </a:rPr>
                        <a:t>louia</a:t>
                      </a:r>
                      <a:r>
                        <a:rPr kumimoji="0" lang="en-CA" sz="3700" b="0" i="0" u="none" strike="noStrike" cap="none" normalizeH="0" baseline="0" dirty="0">
                          <a:ln>
                            <a:noFill/>
                          </a:ln>
                          <a:solidFill>
                            <a:schemeClr val="tx1"/>
                          </a:solidFill>
                          <a:effectLst/>
                          <a:latin typeface="Coptic1" pitchFamily="2" charset="0"/>
                          <a:cs typeface="Arial" charset="0"/>
                        </a:rPr>
                        <a:t>~ : a~#l# : </a:t>
                      </a:r>
                      <a:r>
                        <a:rPr kumimoji="0" lang="en-CA" sz="3700" b="0" i="0" u="none" strike="noStrike" cap="none" normalizeH="0" baseline="0" dirty="0" err="1">
                          <a:ln>
                            <a:noFill/>
                          </a:ln>
                          <a:solidFill>
                            <a:schemeClr val="tx1"/>
                          </a:solidFill>
                          <a:effectLst/>
                          <a:latin typeface="Coptic1" pitchFamily="2" charset="0"/>
                          <a:cs typeface="Arial" charset="0"/>
                        </a:rPr>
                        <a:t>P,#c</a:t>
                      </a:r>
                      <a:r>
                        <a:rPr kumimoji="0" lang="en-CA" sz="3700" b="0" i="0" u="none" strike="noStrike" cap="none" normalizeH="0" baseline="0" dirty="0">
                          <a:ln>
                            <a:noFill/>
                          </a:ln>
                          <a:solidFill>
                            <a:schemeClr val="tx1"/>
                          </a:solidFill>
                          <a:effectLst/>
                          <a:latin typeface="Coptic1" pitchFamily="2" charset="0"/>
                          <a:cs typeface="Arial" charset="0"/>
                        </a:rPr>
                        <a:t># </a:t>
                      </a:r>
                      <a:r>
                        <a:rPr kumimoji="0" lang="en-CA" sz="3700" b="0" i="0" u="none" strike="noStrike" cap="none" normalizeH="0" baseline="0" dirty="0" err="1">
                          <a:ln>
                            <a:noFill/>
                          </a:ln>
                          <a:solidFill>
                            <a:schemeClr val="tx1"/>
                          </a:solidFill>
                          <a:effectLst/>
                          <a:latin typeface="Coptic1" pitchFamily="2" charset="0"/>
                          <a:cs typeface="Arial" charset="0"/>
                        </a:rPr>
                        <a:t>aftwnf</a:t>
                      </a:r>
                      <a:r>
                        <a:rPr kumimoji="0" lang="en-CA" sz="3700" b="0" i="0" u="none" strike="noStrike" cap="none" normalizeH="0" baseline="0" dirty="0">
                          <a:ln>
                            <a:noFill/>
                          </a:ln>
                          <a:solidFill>
                            <a:schemeClr val="tx1"/>
                          </a:solidFill>
                          <a:effectLst/>
                          <a:latin typeface="Coptic1" pitchFamily="2" charset="0"/>
                          <a:cs typeface="Arial" charset="0"/>
                        </a:rPr>
                        <a:t> </a:t>
                      </a:r>
                      <a:r>
                        <a:rPr kumimoji="0" lang="en-CA" sz="3700" b="0" i="0" u="none" strike="noStrike" cap="none" normalizeH="0" baseline="0" dirty="0" err="1">
                          <a:ln>
                            <a:noFill/>
                          </a:ln>
                          <a:solidFill>
                            <a:schemeClr val="tx1"/>
                          </a:solidFill>
                          <a:effectLst/>
                          <a:latin typeface="Coptic1" pitchFamily="2" charset="0"/>
                          <a:cs typeface="Arial" charset="0"/>
                        </a:rPr>
                        <a:t>ouoh</a:t>
                      </a:r>
                      <a:r>
                        <a:rPr kumimoji="0" lang="en-CA" sz="3700" b="0" i="0" u="none" strike="noStrike" cap="none" normalizeH="0" baseline="0" dirty="0">
                          <a:ln>
                            <a:noFill/>
                          </a:ln>
                          <a:solidFill>
                            <a:schemeClr val="tx1"/>
                          </a:solidFill>
                          <a:effectLst/>
                          <a:latin typeface="Coptic1" pitchFamily="2" charset="0"/>
                          <a:cs typeface="Arial" charset="0"/>
                        </a:rPr>
                        <a:t> </a:t>
                      </a:r>
                      <a:r>
                        <a:rPr kumimoji="0" lang="en-CA" sz="3700" b="0" i="0" u="none" strike="noStrike" cap="none" normalizeH="0" baseline="0" dirty="0" err="1">
                          <a:ln>
                            <a:noFill/>
                          </a:ln>
                          <a:solidFill>
                            <a:schemeClr val="tx1"/>
                          </a:solidFill>
                          <a:effectLst/>
                          <a:latin typeface="Coptic1" pitchFamily="2" charset="0"/>
                          <a:cs typeface="Arial" charset="0"/>
                        </a:rPr>
                        <a:t>afsenaf</a:t>
                      </a:r>
                      <a:r>
                        <a:rPr kumimoji="0" lang="en-CA" sz="3700" b="0" i="0" u="none" strike="noStrike" cap="none" normalizeH="0" baseline="0" dirty="0">
                          <a:ln>
                            <a:noFill/>
                          </a:ln>
                          <a:solidFill>
                            <a:schemeClr val="tx1"/>
                          </a:solidFill>
                          <a:effectLst/>
                          <a:latin typeface="Coptic1" pitchFamily="2" charset="0"/>
                          <a:cs typeface="Arial" charset="0"/>
                        </a:rPr>
                        <a:t> : </a:t>
                      </a:r>
                      <a:r>
                        <a:rPr kumimoji="0" lang="en-CA" sz="3700" b="0" i="0" u="none" strike="noStrike" cap="none" normalizeH="0" baseline="0" dirty="0" err="1">
                          <a:ln>
                            <a:noFill/>
                          </a:ln>
                          <a:solidFill>
                            <a:schemeClr val="tx1"/>
                          </a:solidFill>
                          <a:effectLst/>
                          <a:latin typeface="Coptic1" pitchFamily="2" charset="0"/>
                          <a:cs typeface="Arial" charset="0"/>
                        </a:rPr>
                        <a:t>afouwrp</a:t>
                      </a:r>
                      <a:r>
                        <a:rPr kumimoji="0" lang="en-CA" sz="3700" b="0" i="0" u="none" strike="noStrike" cap="none" normalizeH="0" baseline="0" dirty="0">
                          <a:ln>
                            <a:noFill/>
                          </a:ln>
                          <a:solidFill>
                            <a:schemeClr val="tx1"/>
                          </a:solidFill>
                          <a:effectLst/>
                          <a:latin typeface="Coptic1" pitchFamily="2" charset="0"/>
                          <a:cs typeface="Arial" charset="0"/>
                        </a:rPr>
                        <a:t> nan </a:t>
                      </a:r>
                      <a:r>
                        <a:rPr kumimoji="0" lang="en-CA" sz="3700" b="0" i="0" u="none" strike="noStrike" cap="none" normalizeH="0" baseline="0" dirty="0" err="1">
                          <a:ln>
                            <a:noFill/>
                          </a:ln>
                          <a:solidFill>
                            <a:schemeClr val="tx1"/>
                          </a:solidFill>
                          <a:effectLst/>
                          <a:latin typeface="Coptic1" pitchFamily="2" charset="0"/>
                          <a:cs typeface="Arial" charset="0"/>
                        </a:rPr>
                        <a:t>m~piParakl</a:t>
                      </a:r>
                      <a:r>
                        <a:rPr kumimoji="0" lang="en-CA" sz="3700" b="0" i="0" u="none" strike="noStrike" cap="none" normalizeH="0" baseline="0" dirty="0">
                          <a:ln>
                            <a:noFill/>
                          </a:ln>
                          <a:solidFill>
                            <a:schemeClr val="tx1"/>
                          </a:solidFill>
                          <a:effectLst/>
                          <a:latin typeface="Coptic1" pitchFamily="2" charset="0"/>
                          <a:cs typeface="Arial" charset="0"/>
                        </a:rPr>
                        <a:t>/ton : </a:t>
                      </a:r>
                      <a:r>
                        <a:rPr kumimoji="0" lang="en-CA" sz="3700" b="0" i="0" u="none" strike="noStrike" cap="none" normalizeH="0" baseline="0" dirty="0" err="1">
                          <a:ln>
                            <a:noFill/>
                          </a:ln>
                          <a:solidFill>
                            <a:schemeClr val="tx1"/>
                          </a:solidFill>
                          <a:effectLst/>
                          <a:latin typeface="Coptic1" pitchFamily="2" charset="0"/>
                          <a:cs typeface="Arial" charset="0"/>
                        </a:rPr>
                        <a:t>piP~neuma</a:t>
                      </a:r>
                      <a:r>
                        <a:rPr kumimoji="0" lang="en-CA" sz="3700" b="0" i="0" u="none" strike="noStrike" cap="none" normalizeH="0" baseline="0" dirty="0">
                          <a:ln>
                            <a:noFill/>
                          </a:ln>
                          <a:solidFill>
                            <a:schemeClr val="tx1"/>
                          </a:solidFill>
                          <a:effectLst/>
                          <a:latin typeface="Coptic1" pitchFamily="2" charset="0"/>
                          <a:cs typeface="Arial" charset="0"/>
                        </a:rPr>
                        <a:t> </a:t>
                      </a:r>
                      <a:r>
                        <a:rPr kumimoji="0" lang="en-CA" sz="3700" b="0" i="0" u="none" strike="noStrike" cap="none" normalizeH="0" baseline="0" dirty="0" err="1">
                          <a:ln>
                            <a:noFill/>
                          </a:ln>
                          <a:solidFill>
                            <a:schemeClr val="tx1"/>
                          </a:solidFill>
                          <a:effectLst/>
                          <a:latin typeface="Coptic1" pitchFamily="2" charset="0"/>
                          <a:cs typeface="Arial" charset="0"/>
                        </a:rPr>
                        <a:t>n~te</a:t>
                      </a:r>
                      <a:r>
                        <a:rPr kumimoji="0" lang="en-CA" sz="3700" b="0" i="0" u="none" strike="noStrike" cap="none" normalizeH="0" baseline="0" dirty="0">
                          <a:ln>
                            <a:noFill/>
                          </a:ln>
                          <a:solidFill>
                            <a:schemeClr val="tx1"/>
                          </a:solidFill>
                          <a:effectLst/>
                          <a:latin typeface="Coptic1" pitchFamily="2" charset="0"/>
                          <a:cs typeface="Arial" charset="0"/>
                        </a:rPr>
                        <a:t> ]</a:t>
                      </a:r>
                      <a:r>
                        <a:rPr kumimoji="0" lang="en-CA" sz="3700" b="0" i="0" u="none" strike="noStrike" cap="none" normalizeH="0" baseline="0" dirty="0" err="1">
                          <a:ln>
                            <a:noFill/>
                          </a:ln>
                          <a:solidFill>
                            <a:schemeClr val="tx1"/>
                          </a:solidFill>
                          <a:effectLst/>
                          <a:latin typeface="Coptic1" pitchFamily="2" charset="0"/>
                          <a:cs typeface="Arial" charset="0"/>
                        </a:rPr>
                        <a:t>meym</a:t>
                      </a:r>
                      <a:r>
                        <a:rPr kumimoji="0" lang="en-CA" sz="3700" b="0" i="0" u="none" strike="noStrike" cap="none" normalizeH="0" baseline="0" dirty="0">
                          <a:ln>
                            <a:noFill/>
                          </a:ln>
                          <a:solidFill>
                            <a:schemeClr val="tx1"/>
                          </a:solidFill>
                          <a:effectLst/>
                          <a:latin typeface="Coptic1" pitchFamily="2" charset="0"/>
                          <a:cs typeface="Arial" charset="0"/>
                        </a:rPr>
                        <a:t>/</a:t>
                      </a:r>
                      <a:r>
                        <a:rPr kumimoji="0" lang="en-CA" sz="3700" b="0" i="0" u="none" strike="noStrike" cap="none" normalizeH="0" baseline="0" dirty="0" err="1">
                          <a:ln>
                            <a:noFill/>
                          </a:ln>
                          <a:solidFill>
                            <a:schemeClr val="tx1"/>
                          </a:solidFill>
                          <a:effectLst/>
                          <a:latin typeface="Coptic1" pitchFamily="2" charset="0"/>
                          <a:cs typeface="Arial" charset="0"/>
                        </a:rPr>
                        <a:t>i</a:t>
                      </a:r>
                      <a:r>
                        <a:rPr kumimoji="0" lang="en-CA" sz="3700" b="0" i="0" u="none" strike="noStrike" cap="none" normalizeH="0" baseline="0" dirty="0">
                          <a:ln>
                            <a:noFill/>
                          </a:ln>
                          <a:solidFill>
                            <a:schemeClr val="tx1"/>
                          </a:solidFill>
                          <a:effectLst/>
                          <a:latin typeface="Coptic1" pitchFamily="2" charset="0"/>
                          <a:cs typeface="Arial" charset="0"/>
                        </a:rPr>
                        <a:t>. </a:t>
                      </a:r>
                      <a:r>
                        <a:rPr kumimoji="0" lang="en-CA" sz="3700" b="0" i="0" u="none" strike="noStrike" cap="none" normalizeH="0" baseline="0" dirty="0" err="1">
                          <a:ln>
                            <a:noFill/>
                          </a:ln>
                          <a:solidFill>
                            <a:schemeClr val="tx1"/>
                          </a:solidFill>
                          <a:effectLst/>
                          <a:latin typeface="Coptic1" pitchFamily="2" charset="0"/>
                          <a:cs typeface="Arial" charset="0"/>
                        </a:rPr>
                        <a:t>A~l</a:t>
                      </a:r>
                      <a:r>
                        <a:rPr kumimoji="0" lang="en-CA" sz="3700" b="0" i="0" u="none" strike="noStrike" cap="none" normalizeH="0" baseline="0" dirty="0">
                          <a:ln>
                            <a:noFill/>
                          </a:ln>
                          <a:solidFill>
                            <a:schemeClr val="tx1"/>
                          </a:solidFill>
                          <a:effectLst/>
                          <a:latin typeface="Coptic1" pitchFamily="2" charset="0"/>
                          <a:cs typeface="Arial" charset="0"/>
                        </a:rPr>
                        <a:t># : a~#l#.</a:t>
                      </a:r>
                      <a:endParaRPr kumimoji="0" lang="en-US"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Alléluia, alléluia. </a:t>
                      </a:r>
                      <a:r>
                        <a:rPr kumimoji="0" lang="fr-FR" sz="3700" b="0" i="0" u="none" strike="noStrike" cap="none" normalizeH="0" baseline="0" dirty="0">
                          <a:ln>
                            <a:noFill/>
                          </a:ln>
                          <a:solidFill>
                            <a:schemeClr val="tx1"/>
                          </a:solidFill>
                          <a:effectLst/>
                          <a:latin typeface="Arial" charset="0"/>
                          <a:cs typeface="Arial" charset="0"/>
                        </a:rPr>
                        <a:t>Le Christ est ressuscité puis et est monté,</a:t>
                      </a:r>
                      <a:r>
                        <a:rPr kumimoji="0" lang="fr-CA" sz="3700" b="0" i="0" u="none" strike="noStrike" cap="none" normalizeH="0" baseline="0" dirty="0">
                          <a:ln>
                            <a:noFill/>
                          </a:ln>
                          <a:solidFill>
                            <a:schemeClr val="tx1"/>
                          </a:solidFill>
                          <a:effectLst/>
                          <a:latin typeface="Arial" charset="0"/>
                          <a:cs typeface="Arial" charset="0"/>
                        </a:rPr>
                        <a:t> </a:t>
                      </a:r>
                      <a:r>
                        <a:rPr kumimoji="0" lang="fr-FR" sz="3700" b="0" i="0" u="none" strike="noStrike" cap="none" normalizeH="0" baseline="0" dirty="0">
                          <a:ln>
                            <a:noFill/>
                          </a:ln>
                          <a:solidFill>
                            <a:schemeClr val="tx1"/>
                          </a:solidFill>
                          <a:effectLst/>
                          <a:latin typeface="Arial" charset="0"/>
                          <a:cs typeface="Arial" charset="0"/>
                        </a:rPr>
                        <a:t>et nous a envoyé le Paraclet</a:t>
                      </a:r>
                      <a:r>
                        <a:rPr kumimoji="0" lang="fr-CA" sz="3700" b="0" i="0" u="none" strike="noStrike" cap="none" normalizeH="0" baseline="0" dirty="0">
                          <a:ln>
                            <a:noFill/>
                          </a:ln>
                          <a:solidFill>
                            <a:schemeClr val="tx1"/>
                          </a:solidFill>
                          <a:effectLst/>
                          <a:latin typeface="Arial" charset="0"/>
                          <a:cs typeface="Arial" charset="0"/>
                        </a:rPr>
                        <a:t>, l’Esprit de Vérité. Alléluia, alléluia.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err="1">
                          <a:ln>
                            <a:noFill/>
                          </a:ln>
                          <a:solidFill>
                            <a:schemeClr val="tx1"/>
                          </a:solidFill>
                          <a:effectLst/>
                          <a:latin typeface="Arial" charset="0"/>
                          <a:cs typeface="Arial" charset="0"/>
                        </a:rPr>
                        <a:t>هَلِّلُويَا</a:t>
                      </a:r>
                      <a:r>
                        <a:rPr kumimoji="0" lang="ar-SA"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err="1">
                          <a:ln>
                            <a:noFill/>
                          </a:ln>
                          <a:solidFill>
                            <a:schemeClr val="tx1"/>
                          </a:solidFill>
                          <a:effectLst/>
                          <a:latin typeface="Arial" charset="0"/>
                          <a:cs typeface="Arial" charset="0"/>
                        </a:rPr>
                        <a:t>هَلِّلُويَا</a:t>
                      </a:r>
                      <a:r>
                        <a:rPr kumimoji="0" lang="ar-SA" sz="4300" b="0" i="0" u="none" strike="noStrike" cap="none" normalizeH="0" baseline="0" dirty="0">
                          <a:ln>
                            <a:noFill/>
                          </a:ln>
                          <a:solidFill>
                            <a:schemeClr val="tx1"/>
                          </a:solidFill>
                          <a:effectLst/>
                          <a:latin typeface="Arial" charset="0"/>
                          <a:cs typeface="Arial" charset="0"/>
                        </a:rPr>
                        <a:t>. </a:t>
                      </a:r>
                      <a:r>
                        <a:rPr kumimoji="0" lang="ar-SA" sz="4800" b="0" i="0" u="none" strike="noStrike" cap="none" normalizeH="0" baseline="0" dirty="0">
                          <a:ln>
                            <a:noFill/>
                          </a:ln>
                          <a:solidFill>
                            <a:schemeClr val="tx1"/>
                          </a:solidFill>
                          <a:effectLst/>
                          <a:latin typeface="Arial" charset="0"/>
                          <a:cs typeface="Arial" charset="0"/>
                        </a:rPr>
                        <a:t>المسيح قام ثُمَّ صعد، وأرسل لنا </a:t>
                      </a:r>
                      <a:r>
                        <a:rPr kumimoji="0" lang="ar-SA" sz="4800" b="0" i="0" u="none" strike="noStrike" cap="none" normalizeH="0" baseline="0" dirty="0" err="1">
                          <a:ln>
                            <a:noFill/>
                          </a:ln>
                          <a:solidFill>
                            <a:schemeClr val="tx1"/>
                          </a:solidFill>
                          <a:effectLst/>
                          <a:latin typeface="Arial" charset="0"/>
                          <a:cs typeface="Arial" charset="0"/>
                        </a:rPr>
                        <a:t>الباراقليط</a:t>
                      </a:r>
                      <a:r>
                        <a:rPr kumimoji="0" lang="ar-SA" sz="4800" b="0" i="0" u="none" strike="noStrike" cap="none" normalizeH="0" baseline="0" dirty="0">
                          <a:ln>
                            <a:noFill/>
                          </a:ln>
                          <a:solidFill>
                            <a:schemeClr val="tx1"/>
                          </a:solidFill>
                          <a:effectLst/>
                          <a:latin typeface="Arial" charset="0"/>
                          <a:cs typeface="Arial" charset="0"/>
                        </a:rPr>
                        <a:t>، روح الحق. </a:t>
                      </a:r>
                      <a:r>
                        <a:rPr kumimoji="0" lang="ar-SA" sz="4300" b="0" i="0" u="none" strike="noStrike" cap="none" normalizeH="0" baseline="0" dirty="0" err="1">
                          <a:ln>
                            <a:noFill/>
                          </a:ln>
                          <a:solidFill>
                            <a:schemeClr val="tx1"/>
                          </a:solidFill>
                          <a:effectLst/>
                          <a:latin typeface="Arial" charset="0"/>
                          <a:cs typeface="Arial" charset="0"/>
                        </a:rPr>
                        <a:t>هَلِّلُويَا</a:t>
                      </a:r>
                      <a:r>
                        <a:rPr kumimoji="0" lang="ar-SA"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err="1">
                          <a:ln>
                            <a:noFill/>
                          </a:ln>
                          <a:solidFill>
                            <a:schemeClr val="tx1"/>
                          </a:solidFill>
                          <a:effectLst/>
                          <a:latin typeface="Arial" charset="0"/>
                          <a:cs typeface="Arial" charset="0"/>
                        </a:rPr>
                        <a:t>هَلِّلُويَا</a:t>
                      </a:r>
                      <a:r>
                        <a:rPr kumimoji="0" lang="ar-SA" sz="4300" b="0" i="0" u="none" strike="noStrike" cap="none" normalizeH="0" baseline="0" dirty="0">
                          <a:ln>
                            <a:noFill/>
                          </a:ln>
                          <a:solidFill>
                            <a:schemeClr val="tx1"/>
                          </a:solidFill>
                          <a:effectLst/>
                          <a:latin typeface="Arial" charset="0"/>
                          <a:cs typeface="Arial" charset="0"/>
                        </a:rPr>
                        <a:t>.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au 4">
            <a:extLst>
              <a:ext uri="{FF2B5EF4-FFF2-40B4-BE49-F238E27FC236}">
                <a16:creationId xmlns:a16="http://schemas.microsoft.com/office/drawing/2014/main" id="{829AA70F-ACB9-4A7B-B606-526986889AF2}"/>
              </a:ext>
            </a:extLst>
          </p:cNvPr>
          <p:cNvGraphicFramePr>
            <a:graphicFrameLocks noGrp="1"/>
          </p:cNvGraphicFramePr>
          <p:nvPr/>
        </p:nvGraphicFramePr>
        <p:xfrm>
          <a:off x="2032000" y="60960"/>
          <a:ext cx="8128000" cy="39624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94864360"/>
                    </a:ext>
                  </a:extLst>
                </a:gridCol>
              </a:tblGrid>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Répons du </a:t>
                      </a:r>
                      <a:r>
                        <a:rPr lang="en-US" sz="2000" b="0" dirty="0" err="1">
                          <a:solidFill>
                            <a:schemeClr val="tx1"/>
                          </a:solidFill>
                        </a:rPr>
                        <a:t>Psaume</a:t>
                      </a:r>
                      <a:r>
                        <a:rPr lang="en-US" sz="2000" b="0" dirty="0">
                          <a:solidFill>
                            <a:schemeClr val="tx1"/>
                          </a:solidFill>
                        </a:rPr>
                        <a:t> – </a:t>
                      </a:r>
                      <a:r>
                        <a:rPr lang="en-US" sz="2000" b="0">
                          <a:solidFill>
                            <a:schemeClr val="tx1"/>
                          </a:solidFill>
                        </a:rPr>
                        <a:t>La Pentecôte </a:t>
                      </a:r>
                      <a:r>
                        <a:rPr lang="en-US" sz="2000" b="0" dirty="0">
                          <a:solidFill>
                            <a:schemeClr val="tx1"/>
                          </a:solidFill>
                        </a:rPr>
                        <a:t>- </a:t>
                      </a:r>
                      <a:r>
                        <a:rPr kumimoji="0" lang="ar-EG" sz="1900" b="0" i="0" u="none" strike="noStrike" kern="1200" cap="none" spc="0" normalizeH="0" baseline="0" noProof="0" dirty="0">
                          <a:ln>
                            <a:noFill/>
                          </a:ln>
                          <a:solidFill>
                            <a:srgbClr val="FFFFFF"/>
                          </a:solidFill>
                          <a:effectLst/>
                          <a:uLnTx/>
                          <a:uFillTx/>
                          <a:latin typeface="Arial" charset="0"/>
                          <a:ea typeface="+mn-ea"/>
                          <a:cs typeface="Arial" charset="0"/>
                        </a:rPr>
                        <a:t>العنصرة</a:t>
                      </a:r>
                      <a:endParaRPr kumimoji="0" lang="en-CA" sz="1900" b="0" i="0" u="none" strike="noStrike" kern="1200" cap="none" spc="0" normalizeH="0" baseline="0" noProof="0" dirty="0">
                        <a:ln>
                          <a:noFill/>
                        </a:ln>
                        <a:solidFill>
                          <a:srgbClr val="FFFFFF"/>
                        </a:solidFill>
                        <a:effectLst/>
                        <a:uLnTx/>
                        <a:uFillTx/>
                        <a:latin typeface="Arial" charset="0"/>
                        <a:ea typeface="+mn-ea"/>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1182694"/>
                  </a:ext>
                </a:extLst>
              </a:tr>
            </a:tbl>
          </a:graphicData>
        </a:graphic>
      </p:graphicFrame>
    </p:spTree>
    <p:extLst>
      <p:ext uri="{BB962C8B-B14F-4D97-AF65-F5344CB8AC3E}">
        <p14:creationId xmlns:p14="http://schemas.microsoft.com/office/powerpoint/2010/main" val="981966343"/>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060" name="Group 36"/>
          <p:cNvGraphicFramePr>
            <a:graphicFrameLocks noGrp="1"/>
          </p:cNvGraphicFramePr>
          <p:nvPr>
            <p:extLst>
              <p:ext uri="{D42A27DB-BD31-4B8C-83A1-F6EECF244321}">
                <p14:modId xmlns:p14="http://schemas.microsoft.com/office/powerpoint/2010/main" val="32655987"/>
              </p:ext>
            </p:extLst>
          </p:nvPr>
        </p:nvGraphicFramePr>
        <p:xfrm>
          <a:off x="0" y="295031"/>
          <a:ext cx="12192000" cy="3023216"/>
        </p:xfrm>
        <a:graphic>
          <a:graphicData uri="http://schemas.openxmlformats.org/drawingml/2006/table">
            <a:tbl>
              <a:tblPr/>
              <a:tblGrid>
                <a:gridCol w="4399721">
                  <a:extLst>
                    <a:ext uri="{9D8B030D-6E8A-4147-A177-3AD203B41FA5}">
                      <a16:colId xmlns:a16="http://schemas.microsoft.com/office/drawing/2014/main" val="20000"/>
                    </a:ext>
                  </a:extLst>
                </a:gridCol>
                <a:gridCol w="4252155">
                  <a:extLst>
                    <a:ext uri="{9D8B030D-6E8A-4147-A177-3AD203B41FA5}">
                      <a16:colId xmlns:a16="http://schemas.microsoft.com/office/drawing/2014/main" val="20001"/>
                    </a:ext>
                  </a:extLst>
                </a:gridCol>
                <a:gridCol w="3540124">
                  <a:extLst>
                    <a:ext uri="{9D8B030D-6E8A-4147-A177-3AD203B41FA5}">
                      <a16:colId xmlns:a16="http://schemas.microsoft.com/office/drawing/2014/main" val="20002"/>
                    </a:ext>
                  </a:extLst>
                </a:gridCol>
              </a:tblGrid>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Pidia~kwn</a:t>
                      </a:r>
                      <a:r>
                        <a:rPr kumimoji="0" lang="en-US" sz="27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a:ln>
                            <a:noFill/>
                          </a:ln>
                          <a:solidFill>
                            <a:srgbClr val="FF9900"/>
                          </a:solidFill>
                          <a:effectLst/>
                          <a:latin typeface="Arial" charset="0"/>
                          <a:cs typeface="Arial" charset="0"/>
                        </a:rPr>
                        <a:t>Le </a:t>
                      </a:r>
                      <a:r>
                        <a:rPr kumimoji="0" lang="en-US" sz="2700" b="0" i="0" u="sng" strike="noStrike" cap="none" normalizeH="0" baseline="0" dirty="0" err="1">
                          <a:ln>
                            <a:noFill/>
                          </a:ln>
                          <a:solidFill>
                            <a:srgbClr val="FF9900"/>
                          </a:solidFill>
                          <a:effectLst/>
                          <a:latin typeface="Arial" charset="0"/>
                          <a:cs typeface="Arial" charset="0"/>
                        </a:rPr>
                        <a:t>diacre</a:t>
                      </a:r>
                      <a:r>
                        <a:rPr kumimoji="0" lang="en-US" sz="2700" b="0" i="0" u="sng" strike="noStrike" cap="none" normalizeH="0" baseline="0" dirty="0">
                          <a:ln>
                            <a:noFill/>
                          </a:ln>
                          <a:solidFill>
                            <a:srgbClr val="FF9900"/>
                          </a:solidFill>
                          <a:effectLst/>
                          <a:latin typeface="Arial" charset="0"/>
                          <a:cs typeface="Arial" charset="0"/>
                        </a:rPr>
                        <a:t> : </a:t>
                      </a:r>
                      <a:endParaRPr kumimoji="0" lang="en-CA"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الشَّمَّاسُ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831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Times New Roman" pitchFamily="18" charset="0"/>
                        </a:rPr>
                        <a:t>C~tay</a:t>
                      </a:r>
                      <a:r>
                        <a:rPr kumimoji="0" lang="en-US" sz="3700" b="0" i="0" u="none" strike="noStrike" cap="none" normalizeH="0" baseline="0" dirty="0">
                          <a:ln>
                            <a:noFill/>
                          </a:ln>
                          <a:solidFill>
                            <a:schemeClr val="tx1"/>
                          </a:solidFill>
                          <a:effectLst/>
                          <a:latin typeface="Coptic1" pitchFamily="2" charset="0"/>
                          <a:cs typeface="Times New Roman" pitchFamily="18" charset="0"/>
                        </a:rPr>
                        <a:t>/</a:t>
                      </a:r>
                      <a:r>
                        <a:rPr kumimoji="0" lang="en-US" sz="3700" b="0" i="0" u="none" strike="noStrike" cap="none" normalizeH="0" baseline="0" dirty="0" err="1">
                          <a:ln>
                            <a:noFill/>
                          </a:ln>
                          <a:solidFill>
                            <a:schemeClr val="tx1"/>
                          </a:solidFill>
                          <a:effectLst/>
                          <a:latin typeface="Coptic1" pitchFamily="2" charset="0"/>
                          <a:cs typeface="Times New Roman" pitchFamily="18" charset="0"/>
                        </a:rPr>
                        <a:t>te</a:t>
                      </a:r>
                      <a:r>
                        <a:rPr kumimoji="0" lang="en-US" sz="3700" b="0" i="0" u="none" strike="noStrike" cap="none" normalizeH="0" baseline="0" dirty="0">
                          <a:ln>
                            <a:noFill/>
                          </a:ln>
                          <a:solidFill>
                            <a:schemeClr val="tx1"/>
                          </a:solidFill>
                          <a:effectLst/>
                          <a:latin typeface="Coptic1" pitchFamily="2" charset="0"/>
                          <a:cs typeface="Times New Roman" pitchFamily="18" charset="0"/>
                        </a:rPr>
                        <a:t> meta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vobou</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Yeou</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a~koucwmen</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tou</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a~giou</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euaggeliou</a:t>
                      </a:r>
                      <a:r>
                        <a:rPr kumimoji="0" lang="en-US" sz="3700" b="0" i="0" u="none" strike="noStrike" cap="none" normalizeH="0" baseline="0" dirty="0">
                          <a:ln>
                            <a:noFill/>
                          </a:ln>
                          <a:solidFill>
                            <a:schemeClr val="tx1"/>
                          </a:solidFill>
                          <a:effectLst/>
                          <a:latin typeface="Coptic1" pitchFamily="2" charset="0"/>
                          <a:cs typeface="Times New Roman" pitchFamily="18"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Levez-vous dans la crainte de Dieu pour écouter le Saint Évangile.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mn-lt"/>
                          <a:cs typeface="+mn-cs"/>
                        </a:rPr>
                        <a:t>قِفُوا بِخَوْفِ الله لِسَمَاعِ الْإِنْجِيلِ الْمُقَدَّسِ.</a:t>
                      </a:r>
                      <a:r>
                        <a:rPr kumimoji="0" lang="fr-FR" sz="4300" b="0" i="0" u="none" strike="noStrike" cap="none" normalizeH="0" baseline="0" dirty="0">
                          <a:ln>
                            <a:noFill/>
                          </a:ln>
                          <a:solidFill>
                            <a:schemeClr val="tx1"/>
                          </a:solidFill>
                          <a:effectLst/>
                          <a:latin typeface="+mn-lt"/>
                          <a:cs typeface="+mn-cs"/>
                        </a:rPr>
                        <a:t> </a:t>
                      </a:r>
                      <a:endParaRPr kumimoji="0" lang="en-US" sz="4300" b="0" i="0" u="none" strike="noStrike" cap="none" normalizeH="0" baseline="0" dirty="0">
                        <a:ln>
                          <a:noFill/>
                        </a:ln>
                        <a:solidFill>
                          <a:schemeClr val="tx1"/>
                        </a:solidFill>
                        <a:effectLst/>
                        <a:latin typeface="+mn-lt"/>
                        <a:cs typeface="+mn-cs"/>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Image 4" descr="Une image contenant bâtiment, fenêtre&#10;&#10;Description générée automatiquement">
            <a:extLst>
              <a:ext uri="{FF2B5EF4-FFF2-40B4-BE49-F238E27FC236}">
                <a16:creationId xmlns:a16="http://schemas.microsoft.com/office/drawing/2014/main" id="{B2A00265-9AEB-4617-BBED-E3DD37B5E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089" y="3429000"/>
            <a:ext cx="1931821" cy="3361369"/>
          </a:xfrm>
          <a:prstGeom prst="round2SameRect">
            <a:avLst>
              <a:gd name="adj1" fmla="val 50000"/>
              <a:gd name="adj2" fmla="val 0"/>
            </a:avLst>
          </a:prstGeom>
        </p:spPr>
      </p:pic>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2754" name="Group 2"/>
          <p:cNvGraphicFramePr>
            <a:graphicFrameLocks noGrp="1"/>
          </p:cNvGraphicFramePr>
          <p:nvPr/>
        </p:nvGraphicFramePr>
        <p:xfrm>
          <a:off x="1" y="177800"/>
          <a:ext cx="12191999" cy="6721856"/>
        </p:xfrm>
        <a:graphic>
          <a:graphicData uri="http://schemas.openxmlformats.org/drawingml/2006/table">
            <a:tbl>
              <a:tblPr/>
              <a:tblGrid>
                <a:gridCol w="46736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3555999">
                  <a:extLst>
                    <a:ext uri="{9D8B030D-6E8A-4147-A177-3AD203B41FA5}">
                      <a16:colId xmlns:a16="http://schemas.microsoft.com/office/drawing/2014/main" val="20002"/>
                    </a:ext>
                  </a:extLst>
                </a:gridCol>
              </a:tblGrid>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sng" strike="noStrike" cap="none" normalizeH="0" baseline="0" dirty="0" err="1">
                          <a:ln>
                            <a:noFill/>
                          </a:ln>
                          <a:solidFill>
                            <a:srgbClr val="FF9900"/>
                          </a:solidFill>
                          <a:effectLst/>
                          <a:latin typeface="Coptic1" pitchFamily="2" charset="0"/>
                          <a:cs typeface="Arial" charset="0"/>
                        </a:rPr>
                        <a:t>Piou</a:t>
                      </a:r>
                      <a:r>
                        <a:rPr kumimoji="0" lang="en-CA" sz="28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700" b="0" i="0" u="sng" strike="noStrike" cap="none" normalizeH="0" baseline="0" noProof="0" dirty="0">
                          <a:ln>
                            <a:noFill/>
                          </a:ln>
                          <a:solidFill>
                            <a:srgbClr val="FF9900"/>
                          </a:solidFill>
                          <a:effectLst/>
                          <a:latin typeface="Arial" charset="0"/>
                          <a:cs typeface="Arial" charset="0"/>
                        </a:rPr>
                        <a:t>Le prêtre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20369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Fc~marwout</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n~je</a:t>
                      </a:r>
                      <a:r>
                        <a:rPr kumimoji="0" lang="en-US" sz="3700" b="0" i="0" u="none" strike="noStrike" cap="none" normalizeH="0" baseline="0" dirty="0">
                          <a:ln>
                            <a:noFill/>
                          </a:ln>
                          <a:solidFill>
                            <a:schemeClr val="tx1"/>
                          </a:solidFill>
                          <a:effectLst/>
                          <a:latin typeface="Coptic1" pitchFamily="2" charset="0"/>
                          <a:cs typeface="Arial" charset="0"/>
                        </a:rPr>
                        <a:t> v/</a:t>
                      </a:r>
                      <a:r>
                        <a:rPr kumimoji="0" lang="en-US" sz="3700" b="0" i="0" u="none" strike="noStrike" cap="none" normalizeH="0" baseline="0" dirty="0" err="1">
                          <a:ln>
                            <a:noFill/>
                          </a:ln>
                          <a:solidFill>
                            <a:schemeClr val="tx1"/>
                          </a:solidFill>
                          <a:effectLst/>
                          <a:latin typeface="Coptic1" pitchFamily="2" charset="0"/>
                          <a:cs typeface="Arial" charset="0"/>
                        </a:rPr>
                        <a:t>eyn</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v~Ran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m~p</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oic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nijom</a:t>
                      </a:r>
                      <a:r>
                        <a:rPr kumimoji="0" lang="en-US" sz="3700" b="0" i="0" u="none" strike="noStrike" cap="none" normalizeH="0" baseline="0" dirty="0">
                          <a:ln>
                            <a:noFill/>
                          </a:ln>
                          <a:solidFill>
                            <a:schemeClr val="tx1"/>
                          </a:solidFill>
                          <a:effectLst/>
                          <a:latin typeface="Coptic1" pitchFamily="2" charset="0"/>
                          <a:cs typeface="Arial" charset="0"/>
                        </a:rPr>
                        <a:t> : Kurie~ </a:t>
                      </a:r>
                      <a:r>
                        <a:rPr kumimoji="0" lang="en-US" sz="3700" b="0" i="0" u="none" strike="noStrike" cap="none" normalizeH="0" baseline="0" dirty="0" err="1">
                          <a:ln>
                            <a:noFill/>
                          </a:ln>
                          <a:solidFill>
                            <a:schemeClr val="tx1"/>
                          </a:solidFill>
                          <a:effectLst/>
                          <a:latin typeface="Coptic1" pitchFamily="2" charset="0"/>
                          <a:cs typeface="Arial" charset="0"/>
                        </a:rPr>
                        <a:t>eulog</a:t>
                      </a:r>
                      <a:r>
                        <a:rPr kumimoji="0" lang="en-US" sz="3700" b="0" i="0" u="none" strike="noStrike" cap="none" normalizeH="0" baseline="0" dirty="0">
                          <a:ln>
                            <a:noFill/>
                          </a:ln>
                          <a:solidFill>
                            <a:schemeClr val="tx1"/>
                          </a:solidFill>
                          <a:effectLst/>
                          <a:latin typeface="Coptic1" pitchFamily="2" charset="0"/>
                          <a:cs typeface="Arial" charset="0"/>
                        </a:rPr>
                        <a:t>/con ek </a:t>
                      </a:r>
                      <a:r>
                        <a:rPr kumimoji="0" lang="en-US" sz="3700" b="0" i="0" u="none" strike="noStrike" cap="none" normalizeH="0" baseline="0" dirty="0" err="1">
                          <a:ln>
                            <a:noFill/>
                          </a:ln>
                          <a:solidFill>
                            <a:schemeClr val="tx1"/>
                          </a:solidFill>
                          <a:effectLst/>
                          <a:latin typeface="Coptic1" pitchFamily="2" charset="0"/>
                          <a:cs typeface="Arial" charset="0"/>
                        </a:rPr>
                        <a:t>tou</a:t>
                      </a:r>
                      <a:r>
                        <a:rPr kumimoji="0" lang="en-US" sz="3700" b="0" i="0" u="none" strike="noStrike" cap="none" normalizeH="0" baseline="0" dirty="0">
                          <a:ln>
                            <a:noFill/>
                          </a:ln>
                          <a:solidFill>
                            <a:schemeClr val="tx1"/>
                          </a:solidFill>
                          <a:effectLst/>
                          <a:latin typeface="Coptic1" pitchFamily="2" charset="0"/>
                          <a:cs typeface="Arial" charset="0"/>
                        </a:rPr>
                        <a:t> kata (…) </a:t>
                      </a:r>
                      <a:r>
                        <a:rPr kumimoji="0" lang="en-US" sz="3700" b="0" i="0" u="none" strike="noStrike" cap="none" normalizeH="0" baseline="0" dirty="0" err="1">
                          <a:ln>
                            <a:noFill/>
                          </a:ln>
                          <a:solidFill>
                            <a:schemeClr val="tx1"/>
                          </a:solidFill>
                          <a:effectLst/>
                          <a:latin typeface="Coptic1" pitchFamily="2" charset="0"/>
                          <a:cs typeface="Arial" charset="0"/>
                        </a:rPr>
                        <a:t>a~giou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euaggelion</a:t>
                      </a:r>
                      <a:r>
                        <a:rPr kumimoji="0" lang="en-US" sz="3700" b="0" i="0" u="none" strike="noStrike" cap="none" normalizeH="0" baseline="0" dirty="0">
                          <a:ln>
                            <a:noFill/>
                          </a:ln>
                          <a:solidFill>
                            <a:schemeClr val="tx1"/>
                          </a:solidFill>
                          <a:effectLst/>
                          <a:latin typeface="Coptic1" pitchFamily="2" charset="0"/>
                          <a:cs typeface="Arial" charset="0"/>
                        </a:rPr>
                        <a:t> to </a:t>
                      </a:r>
                      <a:r>
                        <a:rPr kumimoji="0" lang="en-US" sz="3700" b="0" i="0" u="none" strike="noStrike" cap="none" normalizeH="0" baseline="0" dirty="0" err="1">
                          <a:ln>
                            <a:noFill/>
                          </a:ln>
                          <a:solidFill>
                            <a:schemeClr val="tx1"/>
                          </a:solidFill>
                          <a:effectLst/>
                          <a:latin typeface="Coptic1" pitchFamily="2" charset="0"/>
                          <a:cs typeface="Arial" charset="0"/>
                        </a:rPr>
                        <a:t>a~nagnwcma</a:t>
                      </a:r>
                      <a:r>
                        <a:rPr kumimoji="0" lang="en-US" sz="37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21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Pilaoc</a:t>
                      </a:r>
                      <a:r>
                        <a:rPr kumimoji="0" lang="en-CA" sz="3200" b="0" i="0" u="sng" strike="noStrike" cap="none" normalizeH="0" baseline="0" dirty="0">
                          <a:ln>
                            <a:noFill/>
                          </a:ln>
                          <a:solidFill>
                            <a:srgbClr val="FF9900"/>
                          </a:solidFill>
                          <a:effectLst/>
                          <a:latin typeface="Coptic1" pitchFamily="2" charset="0"/>
                          <a:cs typeface="Arial" charset="0"/>
                        </a:rPr>
                        <a:t>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Doxa ci </a:t>
                      </a:r>
                      <a:r>
                        <a:rPr kumimoji="0" lang="en-US" sz="3200" b="0" i="0" u="none" strike="noStrike" cap="none" normalizeH="0" baseline="0" dirty="0" err="1">
                          <a:ln>
                            <a:noFill/>
                          </a:ln>
                          <a:solidFill>
                            <a:schemeClr val="tx1"/>
                          </a:solidFill>
                          <a:effectLst/>
                          <a:latin typeface="Coptic1" pitchFamily="2" charset="0"/>
                          <a:cs typeface="Arial" charset="0"/>
                        </a:rPr>
                        <a:t>Kurie</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mn-lt"/>
                          <a:cs typeface="Arial" charset="0"/>
                        </a:rPr>
                        <a:t>Béni soit Celui Qui vient au Nom du Seigneur des puissances. Lecture du Saint Évangile selon Saint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3200" b="0" i="0" u="sng" strike="noStrike" kern="1200" cap="none" normalizeH="0" baseline="0" dirty="0">
                        <a:ln>
                          <a:noFill/>
                        </a:ln>
                        <a:solidFill>
                          <a:srgbClr val="FF9900"/>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4300" b="0" i="0" u="sng" strike="noStrike" kern="1200" cap="none" normalizeH="0" baseline="0" dirty="0">
                        <a:ln>
                          <a:noFill/>
                        </a:ln>
                        <a:solidFill>
                          <a:srgbClr val="FF9900"/>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kern="1200" cap="none" normalizeH="0" baseline="0" dirty="0">
                          <a:ln>
                            <a:noFill/>
                          </a:ln>
                          <a:solidFill>
                            <a:srgbClr val="FF9900"/>
                          </a:solidFill>
                          <a:effectLst/>
                          <a:latin typeface="Arial" charset="0"/>
                          <a:ea typeface="+mn-ea"/>
                          <a:cs typeface="Arial" charset="0"/>
                        </a:rPr>
                        <a:t>Le peuple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mn-lt"/>
                          <a:cs typeface="Arial" charset="0"/>
                        </a:rPr>
                        <a:t>Gloire à Toi, Seigneur. </a:t>
                      </a:r>
                      <a:endParaRPr kumimoji="0" lang="en-CA" sz="3200" b="0" i="0" u="none" strike="noStrike" cap="none" normalizeH="0" baseline="0" dirty="0">
                        <a:ln>
                          <a:noFill/>
                        </a:ln>
                        <a:solidFill>
                          <a:schemeClr val="tx1"/>
                        </a:solidFill>
                        <a:effectLst/>
                        <a:latin typeface="+mn-lt"/>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مُبَارَك الآتي باسم رب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القوات يَا رب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بارك الفصل من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الإنجيل المقدس من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a:t>
                      </a:r>
                      <a:r>
                        <a:rPr kumimoji="0" lang="ar-SA" sz="4300" b="0" i="0" u="none" strike="noStrike" cap="none" normalizeH="0" baseline="0" dirty="0">
                          <a:ln>
                            <a:noFill/>
                          </a:ln>
                          <a:solidFill>
                            <a:schemeClr val="tx1"/>
                          </a:solidFill>
                          <a:effectLst/>
                          <a:latin typeface="Arial" charset="0"/>
                          <a:cs typeface="Arial" charset="0"/>
                        </a:rPr>
                        <a:t> </a:t>
                      </a:r>
                      <a:endParaRPr kumimoji="0" lang="en-CA"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 :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المجد لك يَا رب</a:t>
                      </a:r>
                      <a:r>
                        <a:rPr kumimoji="0" lang="fr-FR" sz="3700" b="0" i="0" u="none" strike="noStrike" cap="none" normalizeH="0" baseline="0" dirty="0">
                          <a:ln>
                            <a:noFill/>
                          </a:ln>
                          <a:solidFill>
                            <a:schemeClr val="tx1"/>
                          </a:solidFill>
                          <a:effectLst/>
                          <a:latin typeface="Arial" charset="0"/>
                          <a:cs typeface="Arial" charset="0"/>
                        </a:rPr>
                        <a:t>.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4802" name="Group 2"/>
          <p:cNvGraphicFramePr>
            <a:graphicFrameLocks noGrp="1"/>
          </p:cNvGraphicFramePr>
          <p:nvPr>
            <p:ph/>
          </p:nvPr>
        </p:nvGraphicFramePr>
        <p:xfrm>
          <a:off x="0" y="734041"/>
          <a:ext cx="12192000" cy="5151120"/>
        </p:xfrm>
        <a:graphic>
          <a:graphicData uri="http://schemas.openxmlformats.org/drawingml/2006/table">
            <a:tbl>
              <a:tblPr rtl="1"/>
              <a:tblGrid>
                <a:gridCol w="5063552">
                  <a:extLst>
                    <a:ext uri="{9D8B030D-6E8A-4147-A177-3AD203B41FA5}">
                      <a16:colId xmlns:a16="http://schemas.microsoft.com/office/drawing/2014/main" val="20000"/>
                    </a:ext>
                  </a:extLst>
                </a:gridCol>
                <a:gridCol w="7128448">
                  <a:extLst>
                    <a:ext uri="{9D8B030D-6E8A-4147-A177-3AD203B41FA5}">
                      <a16:colId xmlns:a16="http://schemas.microsoft.com/office/drawing/2014/main" val="20001"/>
                    </a:ext>
                  </a:extLst>
                </a:gridCol>
              </a:tblGrid>
              <a:tr h="515112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2800" b="0" i="0" u="sng" strike="noStrike" cap="none" normalizeH="0" baseline="0" dirty="0">
                          <a:ln>
                            <a:noFill/>
                          </a:ln>
                          <a:solidFill>
                            <a:srgbClr val="FF9900"/>
                          </a:solidFill>
                          <a:effectLst/>
                          <a:latin typeface="Arial" charset="0"/>
                          <a:cs typeface="Arial" charset="0"/>
                        </a:rPr>
                        <a:t>القارئ : </a:t>
                      </a:r>
                      <a:endParaRPr kumimoji="0" lang="en-US" sz="28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1" u="none" strike="noStrike" cap="none" normalizeH="0" baseline="0" dirty="0">
                          <a:ln>
                            <a:noFill/>
                          </a:ln>
                          <a:solidFill>
                            <a:schemeClr val="tx1"/>
                          </a:solidFill>
                          <a:effectLst/>
                          <a:latin typeface="Coptic1" pitchFamily="2" charset="0"/>
                          <a:cs typeface="Times New Roman" pitchFamily="18" charset="0"/>
                        </a:rPr>
                        <a:t>قفوا بخوف</a:t>
                      </a:r>
                      <a:r>
                        <a:rPr kumimoji="0" lang="fr-CA" sz="4300" b="0" i="1" u="none" strike="noStrike" cap="none" normalizeH="0" baseline="0" dirty="0">
                          <a:ln>
                            <a:noFill/>
                          </a:ln>
                          <a:solidFill>
                            <a:schemeClr val="tx1"/>
                          </a:solidFill>
                          <a:effectLst/>
                          <a:latin typeface="Coptic1" pitchFamily="2" charset="0"/>
                          <a:cs typeface="Times New Roman" pitchFamily="18" charset="0"/>
                        </a:rPr>
                        <a:t> </a:t>
                      </a:r>
                      <a:r>
                        <a:rPr kumimoji="0" lang="ar-EG" sz="4300" b="0" i="1" u="none" strike="noStrike" cap="none" normalizeH="0" baseline="0" dirty="0">
                          <a:ln>
                            <a:noFill/>
                          </a:ln>
                          <a:solidFill>
                            <a:schemeClr val="tx1"/>
                          </a:solidFill>
                          <a:effectLst/>
                          <a:latin typeface="+mn-lt"/>
                          <a:cs typeface="Times New Roman" pitchFamily="18" charset="0"/>
                        </a:rPr>
                        <a:t>أمام </a:t>
                      </a:r>
                      <a:r>
                        <a:rPr kumimoji="0" lang="ar-EG" sz="4300" b="0" i="1" u="none" strike="noStrike" cap="none" normalizeH="0" baseline="0" dirty="0">
                          <a:ln>
                            <a:noFill/>
                          </a:ln>
                          <a:solidFill>
                            <a:schemeClr val="tx1"/>
                          </a:solidFill>
                          <a:effectLst/>
                          <a:latin typeface="Coptic1" pitchFamily="2" charset="0"/>
                          <a:cs typeface="Times New Roman" pitchFamily="18" charset="0"/>
                        </a:rPr>
                        <a:t>اللَّهُ</a:t>
                      </a:r>
                      <a:r>
                        <a:rPr kumimoji="0" lang="fr-CA" sz="4300" b="0" i="1" u="none" strike="noStrike" cap="none" normalizeH="0" baseline="0" dirty="0">
                          <a:ln>
                            <a:noFill/>
                          </a:ln>
                          <a:solidFill>
                            <a:schemeClr val="tx1"/>
                          </a:solidFill>
                          <a:effectLst/>
                          <a:latin typeface="Coptic1" pitchFamily="2" charset="0"/>
                          <a:cs typeface="Times New Roman" pitchFamily="18" charset="0"/>
                        </a:rPr>
                        <a:t> </a:t>
                      </a:r>
                      <a:r>
                        <a:rPr kumimoji="0" lang="ar-EG" sz="4300" b="0" i="1" u="none" strike="noStrike" cap="none" normalizeH="0" baseline="0" dirty="0">
                          <a:ln>
                            <a:noFill/>
                          </a:ln>
                          <a:solidFill>
                            <a:schemeClr val="tx1"/>
                          </a:solidFill>
                          <a:effectLst/>
                          <a:latin typeface="Coptic1" pitchFamily="2" charset="0"/>
                          <a:cs typeface="Times New Roman" pitchFamily="18" charset="0"/>
                        </a:rPr>
                        <a:t>لسماع الإنجيل المقدس. </a:t>
                      </a:r>
                      <a:endParaRPr kumimoji="0" lang="fr-CA" sz="4300" b="0" i="1" u="none" strike="noStrike" cap="none" normalizeH="0" baseline="0" dirty="0">
                        <a:ln>
                          <a:noFill/>
                        </a:ln>
                        <a:solidFill>
                          <a:schemeClr val="tx1"/>
                        </a:solidFill>
                        <a:effectLst/>
                        <a:latin typeface="Coptic1" pitchFamily="2"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1" u="none" strike="noStrike" cap="none" normalizeH="0" baseline="0" dirty="0">
                          <a:ln>
                            <a:noFill/>
                          </a:ln>
                          <a:solidFill>
                            <a:schemeClr val="tx1"/>
                          </a:solidFill>
                          <a:effectLst/>
                          <a:latin typeface="Coptic1" pitchFamily="2" charset="0"/>
                          <a:cs typeface="Times New Roman" pitchFamily="18" charset="0"/>
                        </a:rPr>
                        <a:t>فصل من بشارة الإنجيل لمعلمنا مار... البشير،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1" u="none" strike="noStrike" cap="none" normalizeH="0" baseline="0" dirty="0">
                          <a:ln>
                            <a:noFill/>
                          </a:ln>
                          <a:solidFill>
                            <a:schemeClr val="tx1"/>
                          </a:solidFill>
                          <a:effectLst/>
                          <a:latin typeface="Coptic1" pitchFamily="2" charset="0"/>
                          <a:cs typeface="Times New Roman" pitchFamily="18" charset="0"/>
                        </a:rPr>
                        <a:t>بركاته </a:t>
                      </a:r>
                      <a:r>
                        <a:rPr kumimoji="0" lang="fr-CA" sz="4300" b="0" i="1" u="none" strike="noStrike" cap="none" normalizeH="0" baseline="0" dirty="0">
                          <a:ln>
                            <a:noFill/>
                          </a:ln>
                          <a:solidFill>
                            <a:schemeClr val="tx1"/>
                          </a:solidFill>
                          <a:effectLst/>
                          <a:latin typeface="Coptic1" pitchFamily="2" charset="0"/>
                          <a:cs typeface="Times New Roman" pitchFamily="18" charset="0"/>
                        </a:rPr>
                        <a:t>…</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0" u="none" strike="noStrike" cap="none" normalizeH="0" baseline="0" dirty="0">
                          <a:ln>
                            <a:noFill/>
                          </a:ln>
                          <a:solidFill>
                            <a:schemeClr val="tx1"/>
                          </a:solidFill>
                          <a:effectLst/>
                          <a:latin typeface="Arial" charset="0"/>
                          <a:cs typeface="Arial" charset="0"/>
                        </a:rPr>
                        <a:t>على جميعنا آمِينَ. </a:t>
                      </a:r>
                      <a:endParaRPr kumimoji="0" lang="fr-CA" sz="43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0" i="0" u="sng" strike="noStrike" cap="none" normalizeH="0" baseline="0" dirty="0">
                          <a:ln>
                            <a:noFill/>
                          </a:ln>
                          <a:solidFill>
                            <a:srgbClr val="FF9900"/>
                          </a:solidFill>
                          <a:effectLst/>
                          <a:latin typeface="Arial" charset="0"/>
                          <a:cs typeface="Arial" charset="0"/>
                        </a:rPr>
                        <a:t>Le </a:t>
                      </a:r>
                      <a:r>
                        <a:rPr kumimoji="0" lang="en-US" sz="2800" b="0" i="0" u="sng" strike="noStrike" cap="none" normalizeH="0" baseline="0" dirty="0" err="1">
                          <a:ln>
                            <a:noFill/>
                          </a:ln>
                          <a:solidFill>
                            <a:srgbClr val="FF9900"/>
                          </a:solidFill>
                          <a:effectLst/>
                          <a:latin typeface="Arial" charset="0"/>
                          <a:cs typeface="Arial" charset="0"/>
                        </a:rPr>
                        <a:t>lecteur</a:t>
                      </a:r>
                      <a:r>
                        <a:rPr kumimoji="0" lang="en-US" sz="2800" b="0" i="0" u="sng" strike="noStrike" cap="none" normalizeH="0" baseline="0" dirty="0">
                          <a:ln>
                            <a:noFill/>
                          </a:ln>
                          <a:solidFill>
                            <a:srgbClr val="FF9900"/>
                          </a:solidFill>
                          <a:effectLst/>
                          <a:latin typeface="Arial" charset="0"/>
                          <a:cs typeface="Arial" charset="0"/>
                        </a:rPr>
                        <a:t> : </a:t>
                      </a:r>
                      <a:endParaRPr kumimoji="0" lang="en-CA" sz="28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chemeClr val="tx1"/>
                          </a:solidFill>
                          <a:effectLst/>
                          <a:latin typeface="Arial" charset="0"/>
                          <a:ea typeface="+mn-ea"/>
                          <a:cs typeface="Arial" charset="0"/>
                        </a:rPr>
                        <a:t>Levons-nous avec crainte de Dieu et soyons attentifs pour écouter le Saint Évangile.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chemeClr val="tx1"/>
                          </a:solidFill>
                          <a:effectLst/>
                          <a:latin typeface="Arial" charset="0"/>
                          <a:ea typeface="+mn-ea"/>
                          <a:cs typeface="Arial" charset="0"/>
                        </a:rPr>
                        <a:t>Lecture du Saint évangile selon Saint …,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fr-CA" sz="1100" b="0" i="1" u="none" strike="noStrike" kern="1200" cap="none" normalizeH="0" baseline="0" dirty="0">
                        <a:ln>
                          <a:noFill/>
                        </a:ln>
                        <a:solidFill>
                          <a:schemeClr val="tx1"/>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chemeClr val="tx1"/>
                          </a:solidFill>
                          <a:effectLst/>
                          <a:latin typeface="Arial" charset="0"/>
                          <a:ea typeface="+mn-ea"/>
                          <a:cs typeface="Arial" charset="0"/>
                        </a:rPr>
                        <a:t>Que sa bénédiction…</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chemeClr val="tx1"/>
                          </a:solidFill>
                          <a:effectLst/>
                          <a:latin typeface="Arial" charset="0"/>
                          <a:ea typeface="+mn-ea"/>
                          <a:cs typeface="Arial" charset="0"/>
                        </a:rPr>
                        <a:t>soit sur nous tous amen. </a:t>
                      </a:r>
                    </a:p>
                  </a:txBody>
                  <a:tcPr marL="121920" marR="121920" horzOverflow="overflow">
                    <a:lnL>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19138" name="Group 2"/>
          <p:cNvGraphicFramePr>
            <a:graphicFrameLocks noGrp="1"/>
          </p:cNvGraphicFramePr>
          <p:nvPr/>
        </p:nvGraphicFramePr>
        <p:xfrm>
          <a:off x="0" y="-50800"/>
          <a:ext cx="12192000" cy="6908800"/>
        </p:xfrm>
        <a:graphic>
          <a:graphicData uri="http://schemas.openxmlformats.org/drawingml/2006/table">
            <a:tbl>
              <a:tblPr/>
              <a:tblGrid>
                <a:gridCol w="4773637">
                  <a:extLst>
                    <a:ext uri="{9D8B030D-6E8A-4147-A177-3AD203B41FA5}">
                      <a16:colId xmlns:a16="http://schemas.microsoft.com/office/drawing/2014/main" val="20000"/>
                    </a:ext>
                  </a:extLst>
                </a:gridCol>
                <a:gridCol w="4262788">
                  <a:extLst>
                    <a:ext uri="{9D8B030D-6E8A-4147-A177-3AD203B41FA5}">
                      <a16:colId xmlns:a16="http://schemas.microsoft.com/office/drawing/2014/main" val="20001"/>
                    </a:ext>
                  </a:extLst>
                </a:gridCol>
                <a:gridCol w="3155575">
                  <a:extLst>
                    <a:ext uri="{9D8B030D-6E8A-4147-A177-3AD203B41FA5}">
                      <a16:colId xmlns:a16="http://schemas.microsoft.com/office/drawing/2014/main" val="20002"/>
                    </a:ext>
                  </a:extLst>
                </a:gridCol>
              </a:tblGrid>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sng" strike="noStrike" cap="none" normalizeH="0" baseline="0" dirty="0" err="1">
                          <a:ln>
                            <a:noFill/>
                          </a:ln>
                          <a:solidFill>
                            <a:srgbClr val="FF9900"/>
                          </a:solidFill>
                          <a:effectLst/>
                          <a:latin typeface="Coptic1" pitchFamily="2" charset="0"/>
                          <a:cs typeface="Arial" charset="0"/>
                        </a:rPr>
                        <a:t>Piou</a:t>
                      </a:r>
                      <a:r>
                        <a:rPr kumimoji="0" lang="en-CA" sz="2800" b="0" i="0" u="sng" strike="noStrike" cap="none" normalizeH="0" baseline="0" dirty="0">
                          <a:ln>
                            <a:noFill/>
                          </a:ln>
                          <a:solidFill>
                            <a:srgbClr val="FF9900"/>
                          </a:solidFill>
                          <a:effectLst/>
                          <a:latin typeface="Coptic1" pitchFamily="2" charset="0"/>
                          <a:cs typeface="Arial" charset="0"/>
                        </a:rPr>
                        <a:t>/b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800" b="0" i="0" u="sng" strike="noStrike" cap="none" normalizeH="0" baseline="0" noProof="0" dirty="0">
                          <a:ln>
                            <a:noFill/>
                          </a:ln>
                          <a:solidFill>
                            <a:srgbClr val="FF9900"/>
                          </a:solidFill>
                          <a:effectLst/>
                          <a:latin typeface="Arial" charset="0"/>
                          <a:cs typeface="Arial" charset="0"/>
                        </a:rPr>
                        <a:t>Le prêtre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800" b="0" i="0" u="sng" strike="noStrike" cap="none" normalizeH="0" baseline="0" dirty="0">
                          <a:ln>
                            <a:noFill/>
                          </a:ln>
                          <a:solidFill>
                            <a:srgbClr val="FF9900"/>
                          </a:solidFill>
                          <a:effectLst/>
                          <a:latin typeface="Arial" charset="0"/>
                          <a:cs typeface="Arial" charset="0"/>
                        </a:rPr>
                        <a:t>الْكَاهِنُ : </a:t>
                      </a:r>
                      <a:endParaRPr kumimoji="0" lang="en-US" sz="28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643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Pen{</a:t>
                      </a:r>
                      <a:r>
                        <a:rPr kumimoji="0" lang="en-US" sz="3700" b="0" i="0" u="none" strike="noStrike" cap="none" normalizeH="0" baseline="0" dirty="0" err="1">
                          <a:ln>
                            <a:noFill/>
                          </a:ln>
                          <a:solidFill>
                            <a:schemeClr val="tx1"/>
                          </a:solidFill>
                          <a:effectLst/>
                          <a:latin typeface="Coptic1" pitchFamily="2" charset="0"/>
                          <a:cs typeface="Arial" charset="0"/>
                        </a:rPr>
                        <a:t>oic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ouoh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penNou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ouoh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penCwt</a:t>
                      </a:r>
                      <a:r>
                        <a:rPr kumimoji="0" lang="en-US" sz="3700" b="0" i="0" u="none" strike="noStrike" cap="none" normalizeH="0" baseline="0" dirty="0">
                          <a:ln>
                            <a:noFill/>
                          </a:ln>
                          <a:solidFill>
                            <a:schemeClr val="tx1"/>
                          </a:solidFill>
                          <a:effectLst/>
                          <a:latin typeface="Coptic1" pitchFamily="2" charset="0"/>
                          <a:cs typeface="Arial" charset="0"/>
                        </a:rPr>
                        <a:t>/r </a:t>
                      </a:r>
                      <a:r>
                        <a:rPr kumimoji="0" lang="en-US" sz="3700" b="0" i="0" u="none" strike="noStrike" cap="none" normalizeH="0" baseline="0" dirty="0" err="1">
                          <a:ln>
                            <a:noFill/>
                          </a:ln>
                          <a:solidFill>
                            <a:schemeClr val="tx1"/>
                          </a:solidFill>
                          <a:effectLst/>
                          <a:latin typeface="Coptic1" pitchFamily="2" charset="0"/>
                          <a:cs typeface="Arial" charset="0"/>
                        </a:rPr>
                        <a:t>ouoh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penOuro</a:t>
                      </a:r>
                      <a:r>
                        <a:rPr kumimoji="0" lang="en-US" sz="3700" b="0" i="0" u="none" strike="noStrike" cap="none" normalizeH="0" baseline="0" dirty="0">
                          <a:ln>
                            <a:noFill/>
                          </a:ln>
                          <a:solidFill>
                            <a:schemeClr val="tx1"/>
                          </a:solidFill>
                          <a:effectLst/>
                          <a:latin typeface="Coptic1" pitchFamily="2" charset="0"/>
                          <a:cs typeface="Arial" charset="0"/>
                        </a:rPr>
                        <a:t> t/ren I/#c# </a:t>
                      </a:r>
                      <a:r>
                        <a:rPr kumimoji="0" lang="en-US" sz="3700" b="0" i="0" u="none" strike="noStrike" cap="none" normalizeH="0" baseline="0" dirty="0" err="1">
                          <a:ln>
                            <a:noFill/>
                          </a:ln>
                          <a:solidFill>
                            <a:schemeClr val="tx1"/>
                          </a:solidFill>
                          <a:effectLst/>
                          <a:latin typeface="Coptic1" pitchFamily="2" charset="0"/>
                          <a:cs typeface="Arial" charset="0"/>
                        </a:rPr>
                        <a:t>P,#c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p~S</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ri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m~V</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etonq</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piw~ou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naf</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sa</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e~neh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piw~ou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va</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penNou</a:t>
                      </a:r>
                      <a:r>
                        <a:rPr kumimoji="0" lang="en-US" sz="3700" b="0" i="0" u="none" strike="noStrike" cap="none" normalizeH="0" baseline="0" dirty="0">
                          <a:ln>
                            <a:noFill/>
                          </a:ln>
                          <a:solidFill>
                            <a:schemeClr val="tx1"/>
                          </a:solidFill>
                          <a:effectLst/>
                          <a:latin typeface="Coptic1" pitchFamily="2" charset="0"/>
                          <a:cs typeface="Arial" charset="0"/>
                        </a:rPr>
                        <a:t>] pe. </a:t>
                      </a:r>
                      <a:endParaRPr kumimoji="0" lang="en-CA"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mn-lt"/>
                          <a:cs typeface="Arial" charset="0"/>
                        </a:rPr>
                        <a:t>Notre Seigneur, Dieu, Sauveur, et Roi de nous tous, Jésus-Christ, le Fils du Dieu vivant, à qui la gloire pour toujours. </a:t>
                      </a:r>
                      <a:endParaRPr kumimoji="0" lang="en-CA" sz="3700" b="0" i="0" u="none" strike="noStrike" cap="none" normalizeH="0" baseline="0" dirty="0">
                        <a:ln>
                          <a:noFill/>
                        </a:ln>
                        <a:solidFill>
                          <a:schemeClr val="tx1"/>
                        </a:solidFill>
                        <a:effectLst/>
                        <a:latin typeface="+mn-lt"/>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ربنا، والهنا، ومخلصنا، وملكنا كلنا، يسوع المسيح، ابن اللَّهُ الحي، الذي له المجد للأبد.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sng" strike="noStrike" cap="none" normalizeH="0" baseline="0" dirty="0" err="1">
                          <a:ln>
                            <a:noFill/>
                          </a:ln>
                          <a:solidFill>
                            <a:srgbClr val="FF9900"/>
                          </a:solidFill>
                          <a:effectLst/>
                          <a:latin typeface="Coptic1" pitchFamily="2" charset="0"/>
                          <a:cs typeface="Arial" charset="0"/>
                        </a:rPr>
                        <a:t>Pilaoc</a:t>
                      </a:r>
                      <a:r>
                        <a:rPr kumimoji="0" lang="en-CA" sz="2800" b="0" i="0" u="sng" strike="noStrike" cap="none" normalizeH="0" baseline="0" dirty="0">
                          <a:ln>
                            <a:noFill/>
                          </a:ln>
                          <a:solidFill>
                            <a:srgbClr val="FF9900"/>
                          </a:solidFill>
                          <a:effectLst/>
                          <a:latin typeface="Coptic1" pitchFamily="2" charset="0"/>
                          <a:cs typeface="Arial" charset="0"/>
                        </a:rPr>
                        <a:t> :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800" b="0" i="0" u="sng" strike="noStrike" kern="1200" cap="none" normalizeH="0" baseline="0" dirty="0">
                          <a:ln>
                            <a:noFill/>
                          </a:ln>
                          <a:solidFill>
                            <a:srgbClr val="FF9900"/>
                          </a:solidFill>
                          <a:effectLst/>
                          <a:latin typeface="Arial" charset="0"/>
                          <a:ea typeface="+mn-ea"/>
                          <a:cs typeface="Arial" charset="0"/>
                        </a:rPr>
                        <a:t>Le peuple :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800" b="0" i="0" u="sng" strike="noStrike" cap="none" normalizeH="0" baseline="0" dirty="0">
                          <a:ln>
                            <a:noFill/>
                          </a:ln>
                          <a:solidFill>
                            <a:srgbClr val="FF9900"/>
                          </a:solidFill>
                          <a:effectLst/>
                          <a:latin typeface="Arial" charset="0"/>
                          <a:cs typeface="Arial" charset="0"/>
                        </a:rPr>
                        <a:t>الشَّعْبُ : </a:t>
                      </a:r>
                      <a:endParaRPr kumimoji="0" lang="en-US" sz="28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229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Doxa ci </a:t>
                      </a:r>
                      <a:r>
                        <a:rPr kumimoji="0" lang="en-US" sz="3700" b="0" i="0" u="none" strike="noStrike" cap="none" normalizeH="0" baseline="0" dirty="0" err="1">
                          <a:ln>
                            <a:noFill/>
                          </a:ln>
                          <a:solidFill>
                            <a:schemeClr val="tx1"/>
                          </a:solidFill>
                          <a:effectLst/>
                          <a:latin typeface="Coptic1" pitchFamily="2" charset="0"/>
                          <a:cs typeface="Arial" charset="0"/>
                        </a:rPr>
                        <a:t>Kurie</a:t>
                      </a:r>
                      <a:r>
                        <a:rPr kumimoji="0" lang="en-US" sz="3700" b="0" i="0" u="none" strike="noStrike" cap="none" normalizeH="0" baseline="0" dirty="0">
                          <a:ln>
                            <a:noFill/>
                          </a:ln>
                          <a:solidFill>
                            <a:schemeClr val="tx1"/>
                          </a:solidFill>
                          <a:effectLst/>
                          <a:latin typeface="Coptic1" pitchFamily="2" charset="0"/>
                          <a:cs typeface="Arial" charset="0"/>
                        </a:rPr>
                        <a:t>~ </a:t>
                      </a:r>
                      <a:endParaRPr kumimoji="0" lang="en-CA"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3700" b="0" i="0" u="none" strike="noStrike" cap="none" normalizeH="0" baseline="0" dirty="0">
                          <a:ln>
                            <a:noFill/>
                          </a:ln>
                          <a:solidFill>
                            <a:schemeClr val="tx1"/>
                          </a:solidFill>
                          <a:effectLst/>
                          <a:latin typeface="+mn-lt"/>
                          <a:cs typeface="Arial" charset="0"/>
                        </a:rPr>
                        <a:t>Gloire à Toi, Seigneur. </a:t>
                      </a:r>
                      <a:endParaRPr kumimoji="0" lang="en-CA" sz="3700" b="0" i="0" u="none" strike="noStrike" cap="none" normalizeH="0" baseline="0" dirty="0">
                        <a:ln>
                          <a:noFill/>
                        </a:ln>
                        <a:solidFill>
                          <a:schemeClr val="tx1"/>
                        </a:solidFill>
                        <a:effectLst/>
                        <a:latin typeface="+mn-lt"/>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المجد لك يَا رب</a:t>
                      </a:r>
                      <a:r>
                        <a:rPr kumimoji="0" lang="fr-FR" sz="3700" b="0" i="0" u="none" strike="noStrike" cap="none" normalizeH="0" baseline="0" dirty="0">
                          <a:ln>
                            <a:noFill/>
                          </a:ln>
                          <a:solidFill>
                            <a:schemeClr val="tx1"/>
                          </a:solidFill>
                          <a:effectLst/>
                          <a:latin typeface="Arial" charset="0"/>
                          <a:cs typeface="Arial" charset="0"/>
                        </a:rPr>
                        <a:t>.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2358" y="932723"/>
            <a:ext cx="11405309" cy="1898084"/>
          </a:xfrm>
          <a:prstGeom prst="rect">
            <a:avLst/>
          </a:prstGeom>
        </p:spPr>
        <p:txBody>
          <a:bodyPr wrap="square">
            <a:spAutoFit/>
          </a:bodyPr>
          <a:lstStyle/>
          <a:p>
            <a:pPr algn="ctr" defTabSz="1219170" rtl="1"/>
            <a:r>
              <a:rPr lang="ar-AE" sz="3200" dirty="0">
                <a:solidFill>
                  <a:prstClr val="white"/>
                </a:solidFill>
                <a:latin typeface="Arial" panose="020B0604020202020204" pitchFamily="34" charset="0"/>
                <a:cs typeface="Arial"/>
              </a:rPr>
              <a:t>(مزامير 97: 7، 8،1)</a:t>
            </a:r>
            <a:endParaRPr lang="fr-FR" sz="4267" dirty="0">
              <a:solidFill>
                <a:prstClr val="white"/>
              </a:solidFill>
              <a:latin typeface="Arial" panose="020B0604020202020204" pitchFamily="34" charset="0"/>
              <a:cs typeface="Arial"/>
            </a:endParaRPr>
          </a:p>
          <a:p>
            <a:pPr algn="ctr" defTabSz="1219170" rtl="1"/>
            <a:r>
              <a:rPr lang="ar-AE" sz="4267" dirty="0">
                <a:solidFill>
                  <a:prstClr val="white"/>
                </a:solidFill>
                <a:latin typeface="Arial" panose="020B0604020202020204" pitchFamily="34" charset="0"/>
                <a:cs typeface="Arial"/>
              </a:rPr>
              <a:t>اسجدوا له يا جميع ملائكته. سمعت صهيون ففرحت. الرب قد ملك. فلتتهلل الأرض ولتفرح الجزائر الكثيرة. </a:t>
            </a:r>
            <a:r>
              <a:rPr lang="ar-AE" sz="4267" dirty="0" err="1">
                <a:solidFill>
                  <a:prstClr val="white"/>
                </a:solidFill>
                <a:latin typeface="Arial" panose="020B0604020202020204" pitchFamily="34" charset="0"/>
                <a:cs typeface="Arial"/>
              </a:rPr>
              <a:t>هَلِّلُويَا</a:t>
            </a:r>
            <a:endParaRPr lang="ar-AE" sz="4267" dirty="0">
              <a:solidFill>
                <a:prstClr val="white"/>
              </a:solidFill>
              <a:latin typeface="Arial" panose="020B0604020202020204" pitchFamily="34" charset="0"/>
              <a:cs typeface="Arial"/>
            </a:endParaRPr>
          </a:p>
        </p:txBody>
      </p:sp>
      <p:sp>
        <p:nvSpPr>
          <p:cNvPr id="7" name="Rectangle 6"/>
          <p:cNvSpPr/>
          <p:nvPr/>
        </p:nvSpPr>
        <p:spPr>
          <a:xfrm>
            <a:off x="239350" y="3356992"/>
            <a:ext cx="11751327" cy="3046988"/>
          </a:xfrm>
          <a:prstGeom prst="rect">
            <a:avLst/>
          </a:prstGeom>
        </p:spPr>
        <p:txBody>
          <a:bodyPr wrap="square">
            <a:spAutoFit/>
          </a:bodyPr>
          <a:lstStyle/>
          <a:p>
            <a:pPr algn="ctr" defTabSz="1219170"/>
            <a:r>
              <a:rPr lang="fr-FR" sz="3200" dirty="0">
                <a:solidFill>
                  <a:prstClr val="white"/>
                </a:solidFill>
                <a:latin typeface="Arial" panose="020B0604020202020204" pitchFamily="34" charset="0"/>
                <a:cs typeface="Arial" panose="020B0604020202020204" pitchFamily="34" charset="0"/>
              </a:rPr>
              <a:t>(Psaume 97: 7, 8,1)</a:t>
            </a:r>
          </a:p>
          <a:p>
            <a:pPr algn="ctr" defTabSz="1219170"/>
            <a:endParaRPr lang="fr-FR" sz="3200" dirty="0">
              <a:solidFill>
                <a:prstClr val="white"/>
              </a:solidFill>
              <a:latin typeface="Arial" panose="020B0604020202020204" pitchFamily="34" charset="0"/>
              <a:cs typeface="Arial" panose="020B0604020202020204" pitchFamily="34" charset="0"/>
            </a:endParaRPr>
          </a:p>
          <a:p>
            <a:pPr algn="ctr" defTabSz="1219170"/>
            <a:r>
              <a:rPr lang="fr-FR" sz="3200" dirty="0">
                <a:solidFill>
                  <a:prstClr val="white"/>
                </a:solidFill>
                <a:latin typeface="Arial" panose="020B0604020202020204" pitchFamily="34" charset="0"/>
                <a:cs typeface="Arial" panose="020B0604020202020204" pitchFamily="34" charset="0"/>
              </a:rPr>
              <a:t>Tous les anges se prosternent devant lui.</a:t>
            </a:r>
          </a:p>
          <a:p>
            <a:pPr algn="ctr" defTabSz="1219170"/>
            <a:r>
              <a:rPr lang="fr-FR" sz="3200" dirty="0">
                <a:solidFill>
                  <a:prstClr val="white"/>
                </a:solidFill>
                <a:latin typeface="Arial" panose="020B0604020202020204" pitchFamily="34" charset="0"/>
                <a:cs typeface="Arial" panose="020B0604020202020204" pitchFamily="34" charset="0"/>
              </a:rPr>
              <a:t>Sion l'entend et se réjouit, </a:t>
            </a:r>
          </a:p>
          <a:p>
            <a:pPr algn="ctr" defTabSz="1219170"/>
            <a:r>
              <a:rPr lang="fr-FR" sz="3200" dirty="0">
                <a:solidFill>
                  <a:prstClr val="white"/>
                </a:solidFill>
                <a:latin typeface="Arial" panose="020B0604020202020204" pitchFamily="34" charset="0"/>
                <a:cs typeface="Arial" panose="020B0604020202020204" pitchFamily="34" charset="0"/>
              </a:rPr>
              <a:t>L'Éternel règne: que la terre soit dans l'allégresse, Que les îles nombreuses se réjouissent! Alléluia</a:t>
            </a:r>
          </a:p>
        </p:txBody>
      </p:sp>
      <p:graphicFrame>
        <p:nvGraphicFramePr>
          <p:cNvPr id="4" name="Tableau 3">
            <a:extLst>
              <a:ext uri="{FF2B5EF4-FFF2-40B4-BE49-F238E27FC236}">
                <a16:creationId xmlns:a16="http://schemas.microsoft.com/office/drawing/2014/main" id="{B829BEDC-719A-D841-7182-2CD8DA1DECD9}"/>
              </a:ext>
            </a:extLst>
          </p:cNvPr>
          <p:cNvGraphicFramePr>
            <a:graphicFrameLocks noGrp="1"/>
          </p:cNvGraphicFramePr>
          <p:nvPr>
            <p:extLst>
              <p:ext uri="{D42A27DB-BD31-4B8C-83A1-F6EECF244321}">
                <p14:modId xmlns:p14="http://schemas.microsoft.com/office/powerpoint/2010/main" val="1909389200"/>
              </p:ext>
            </p:extLst>
          </p:nvPr>
        </p:nvGraphicFramePr>
        <p:xfrm>
          <a:off x="1879600" y="194643"/>
          <a:ext cx="8432800" cy="457200"/>
        </p:xfrm>
        <a:graphic>
          <a:graphicData uri="http://schemas.openxmlformats.org/drawingml/2006/table">
            <a:tbl>
              <a:tblPr firstRow="1" bandRow="1"/>
              <a:tblGrid>
                <a:gridCol w="8432800">
                  <a:extLst>
                    <a:ext uri="{9D8B030D-6E8A-4147-A177-3AD203B41FA5}">
                      <a16:colId xmlns:a16="http://schemas.microsoft.com/office/drawing/2014/main" val="1344208287"/>
                    </a:ext>
                  </a:extLst>
                </a:gridCol>
              </a:tblGrid>
              <a:tr h="45720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Arial" charset="0"/>
                          <a:ea typeface="+mn-ea"/>
                          <a:cs typeface="Arial" charset="0"/>
                        </a:rPr>
                        <a:t>Lecture de </a:t>
                      </a:r>
                      <a:r>
                        <a:rPr kumimoji="0" lang="en-CA" sz="2400" b="0" i="0" u="none" strike="noStrike" kern="1200" cap="none" spc="0" normalizeH="0" baseline="0" noProof="0" dirty="0" err="1">
                          <a:ln>
                            <a:noFill/>
                          </a:ln>
                          <a:solidFill>
                            <a:srgbClr val="FFFFFF"/>
                          </a:solidFill>
                          <a:effectLst/>
                          <a:uLnTx/>
                          <a:uFillTx/>
                          <a:latin typeface="Arial" charset="0"/>
                          <a:ea typeface="+mn-ea"/>
                          <a:cs typeface="Arial" charset="0"/>
                        </a:rPr>
                        <a:t>l’Évangile</a:t>
                      </a:r>
                      <a:endParaRPr kumimoji="0" lang="en-US" sz="2400" b="0" i="0" u="none" strike="noStrike" kern="1200" cap="none" spc="0" normalizeH="0" baseline="0" noProof="0" dirty="0">
                        <a:ln>
                          <a:noFill/>
                        </a:ln>
                        <a:solidFill>
                          <a:srgbClr val="FFFFFF"/>
                        </a:solidFill>
                        <a:effectLst/>
                        <a:uLnTx/>
                        <a:uFillTx/>
                        <a:latin typeface="Arial" charset="0"/>
                        <a:ea typeface="+mn-ea"/>
                        <a:cs typeface="Arial" charset="0"/>
                      </a:endParaRPr>
                    </a:p>
                  </a:txBody>
                  <a:tcPr marL="121920" marR="121920">
                    <a:lnL>
                      <a:noFill/>
                    </a:lnL>
                    <a:lnR>
                      <a:noFill/>
                    </a:lnR>
                    <a:lnT>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9627290"/>
                  </a:ext>
                </a:extLst>
              </a:tr>
            </a:tbl>
          </a:graphicData>
        </a:graphic>
      </p:graphicFrame>
    </p:spTree>
    <p:extLst>
      <p:ext uri="{BB962C8B-B14F-4D97-AF65-F5344CB8AC3E}">
        <p14:creationId xmlns:p14="http://schemas.microsoft.com/office/powerpoint/2010/main" val="1956260708"/>
      </p:ext>
    </p:extLst>
  </p:cSld>
  <p:clrMapOvr>
    <a:masterClrMapping/>
  </p:clrMapOvr>
  <p:transition/>
</p:sld>
</file>

<file path=ppt/theme/theme1.xml><?xml version="1.0" encoding="utf-8"?>
<a:theme xmlns:a="http://schemas.openxmlformats.org/drawingml/2006/main" name="3_Default Design">
  <a:themeElements>
    <a:clrScheme name="Default Design 10">
      <a:dk1>
        <a:srgbClr val="808080"/>
      </a:dk1>
      <a:lt1>
        <a:srgbClr val="FFFFFF"/>
      </a:lt1>
      <a:dk2>
        <a:srgbClr val="080808"/>
      </a:dk2>
      <a:lt2>
        <a:srgbClr val="000000"/>
      </a:lt2>
      <a:accent1>
        <a:srgbClr val="00CC99"/>
      </a:accent1>
      <a:accent2>
        <a:srgbClr val="3333CC"/>
      </a:accent2>
      <a:accent3>
        <a:srgbClr val="AAAAAA"/>
      </a:accent3>
      <a:accent4>
        <a:srgbClr val="DADADA"/>
      </a:accent4>
      <a:accent5>
        <a:srgbClr val="AAE2CA"/>
      </a:accent5>
      <a:accent6>
        <a:srgbClr val="2D2DB9"/>
      </a:accent6>
      <a:hlink>
        <a:srgbClr val="FFFF99"/>
      </a:hlink>
      <a:folHlink>
        <a:srgbClr val="B2B2B2"/>
      </a:folHlink>
    </a:clrScheme>
    <a:fontScheme name="Default Design">
      <a:majorFont>
        <a:latin typeface="Times New Roman"/>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80808"/>
        </a:dk2>
        <a:lt2>
          <a:srgbClr val="0000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808080"/>
        </a:dk1>
        <a:lt1>
          <a:srgbClr val="FFFFFF"/>
        </a:lt1>
        <a:dk2>
          <a:srgbClr val="080808"/>
        </a:dk2>
        <a:lt2>
          <a:srgbClr val="000000"/>
        </a:lt2>
        <a:accent1>
          <a:srgbClr val="00CC99"/>
        </a:accent1>
        <a:accent2>
          <a:srgbClr val="3333CC"/>
        </a:accent2>
        <a:accent3>
          <a:srgbClr val="AAAAAA"/>
        </a:accent3>
        <a:accent4>
          <a:srgbClr val="DADADA"/>
        </a:accent4>
        <a:accent5>
          <a:srgbClr val="AAE2CA"/>
        </a:accent5>
        <a:accent6>
          <a:srgbClr val="2D2DB9"/>
        </a:accent6>
        <a:hlink>
          <a:srgbClr val="FFFF66"/>
        </a:hlink>
        <a:folHlink>
          <a:srgbClr val="B2B2B2"/>
        </a:folHlink>
      </a:clrScheme>
      <a:clrMap bg1="dk2" tx1="lt1" bg2="dk1" tx2="lt2" accent1="accent1" accent2="accent2" accent3="accent3" accent4="accent4" accent5="accent5" accent6="accent6" hlink="hlink" folHlink="folHlink"/>
    </a:extraClrScheme>
    <a:extraClrScheme>
      <a:clrScheme name="Default Design 10">
        <a:dk1>
          <a:srgbClr val="808080"/>
        </a:dk1>
        <a:lt1>
          <a:srgbClr val="FFFFFF"/>
        </a:lt1>
        <a:dk2>
          <a:srgbClr val="080808"/>
        </a:dk2>
        <a:lt2>
          <a:srgbClr val="000000"/>
        </a:lt2>
        <a:accent1>
          <a:srgbClr val="00CC99"/>
        </a:accent1>
        <a:accent2>
          <a:srgbClr val="3333CC"/>
        </a:accent2>
        <a:accent3>
          <a:srgbClr val="AAAAAA"/>
        </a:accent3>
        <a:accent4>
          <a:srgbClr val="DADADA"/>
        </a:accent4>
        <a:accent5>
          <a:srgbClr val="AAE2CA"/>
        </a:accent5>
        <a:accent6>
          <a:srgbClr val="2D2DB9"/>
        </a:accent6>
        <a:hlink>
          <a:srgbClr val="FFFF99"/>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59598</Words>
  <Application>Microsoft Office PowerPoint</Application>
  <PresentationFormat>Grand écran</PresentationFormat>
  <Paragraphs>5158</Paragraphs>
  <Slides>602</Slides>
  <Notes>290</Notes>
  <HiddenSlides>3</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602</vt:i4>
      </vt:variant>
    </vt:vector>
  </HeadingPairs>
  <TitlesOfParts>
    <vt:vector size="617" baseType="lpstr">
      <vt:lpstr>Aptos</vt:lpstr>
      <vt:lpstr>Arial</vt:lpstr>
      <vt:lpstr>Athanasius</vt:lpstr>
      <vt:lpstr>Avva_Marcos</vt:lpstr>
      <vt:lpstr>Avva_Shenouda</vt:lpstr>
      <vt:lpstr>Book Antiqua</vt:lpstr>
      <vt:lpstr>Calibri</vt:lpstr>
      <vt:lpstr>Coptic1</vt:lpstr>
      <vt:lpstr>CS Avva Shenouda</vt:lpstr>
      <vt:lpstr>CS Copt</vt:lpstr>
      <vt:lpstr>CS New Athanasius</vt:lpstr>
      <vt:lpstr>Dco</vt:lpstr>
      <vt:lpstr>Tahoma</vt:lpstr>
      <vt:lpstr>Times New Roman</vt:lpstr>
      <vt:lpstr>3_Default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Lecture de la Prophétie - قراءة النبوءة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Psaumes - مزامير</vt:lpstr>
      <vt:lpstr>L’Évangile - الإنجيل</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Rite de la Prière de la Prosternation pour la Fête de la Pentecôte.</dc:title>
  <dc:creator>D.C.O. Anba Marc;Oliver A.</dc:creator>
  <cp:lastModifiedBy>Oliver A.</cp:lastModifiedBy>
  <cp:revision>204</cp:revision>
  <dcterms:created xsi:type="dcterms:W3CDTF">2026-05-26T21:49:34Z</dcterms:created>
  <dcterms:modified xsi:type="dcterms:W3CDTF">2026-05-30T11:10:29Z</dcterms:modified>
  <cp:category>D.C.O. Anba Marc - PPT.</cp:category>
</cp:coreProperties>
</file>